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drawings/drawing2.xml" ContentType="application/vnd.openxmlformats-officedocument.drawingml.chartshapes+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rawings/drawing3.xml" ContentType="application/vnd.openxmlformats-officedocument.drawingml.chartshapes+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tiff" ContentType="image/tiff"/>
  <Override PartName="/ppt/notesSlides/notesSlide31.xml" ContentType="application/vnd.openxmlformats-officedocument.presentationml.notesSlide+xml"/>
  <Override PartName="/ppt/notesSlides/notesSlide40.xml" ContentType="application/vnd.openxmlformats-officedocument.presentationml.notesSlide+xml"/>
  <Override PartName="/ppt/charts/chart6.xml" ContentType="application/vnd.openxmlformats-officedocument.drawingml.chart+xml"/>
  <Default Extension="gif" ContentType="image/gif"/>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rawings/drawing4.xml" ContentType="application/vnd.openxmlformats-officedocument.drawingml.chartshape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rawings/drawing1.xml" ContentType="application/vnd.openxmlformats-officedocument.drawingml.chartshapes+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63"/>
  </p:notesMasterIdLst>
  <p:handoutMasterIdLst>
    <p:handoutMasterId r:id="rId64"/>
  </p:handoutMasterIdLst>
  <p:sldIdLst>
    <p:sldId id="552" r:id="rId2"/>
    <p:sldId id="587" r:id="rId3"/>
    <p:sldId id="588" r:id="rId4"/>
    <p:sldId id="589" r:id="rId5"/>
    <p:sldId id="590" r:id="rId6"/>
    <p:sldId id="591" r:id="rId7"/>
    <p:sldId id="592" r:id="rId8"/>
    <p:sldId id="593" r:id="rId9"/>
    <p:sldId id="594" r:id="rId10"/>
    <p:sldId id="595" r:id="rId11"/>
    <p:sldId id="596" r:id="rId12"/>
    <p:sldId id="597" r:id="rId13"/>
    <p:sldId id="598" r:id="rId14"/>
    <p:sldId id="599" r:id="rId15"/>
    <p:sldId id="600" r:id="rId16"/>
    <p:sldId id="601" r:id="rId17"/>
    <p:sldId id="602" r:id="rId18"/>
    <p:sldId id="603" r:id="rId19"/>
    <p:sldId id="604" r:id="rId20"/>
    <p:sldId id="605" r:id="rId21"/>
    <p:sldId id="606" r:id="rId22"/>
    <p:sldId id="608" r:id="rId23"/>
    <p:sldId id="609" r:id="rId24"/>
    <p:sldId id="610" r:id="rId25"/>
    <p:sldId id="611" r:id="rId26"/>
    <p:sldId id="612" r:id="rId27"/>
    <p:sldId id="613" r:id="rId28"/>
    <p:sldId id="614" r:id="rId29"/>
    <p:sldId id="615" r:id="rId30"/>
    <p:sldId id="622" r:id="rId31"/>
    <p:sldId id="623" r:id="rId32"/>
    <p:sldId id="624" r:id="rId33"/>
    <p:sldId id="625" r:id="rId34"/>
    <p:sldId id="616" r:id="rId35"/>
    <p:sldId id="626" r:id="rId36"/>
    <p:sldId id="627" r:id="rId37"/>
    <p:sldId id="544" r:id="rId38"/>
    <p:sldId id="500" r:id="rId39"/>
    <p:sldId id="521" r:id="rId40"/>
    <p:sldId id="522" r:id="rId41"/>
    <p:sldId id="501" r:id="rId42"/>
    <p:sldId id="502" r:id="rId43"/>
    <p:sldId id="503" r:id="rId44"/>
    <p:sldId id="505" r:id="rId45"/>
    <p:sldId id="506" r:id="rId46"/>
    <p:sldId id="512" r:id="rId47"/>
    <p:sldId id="513" r:id="rId48"/>
    <p:sldId id="514" r:id="rId49"/>
    <p:sldId id="515" r:id="rId50"/>
    <p:sldId id="546" r:id="rId51"/>
    <p:sldId id="395" r:id="rId52"/>
    <p:sldId id="398" r:id="rId53"/>
    <p:sldId id="399" r:id="rId54"/>
    <p:sldId id="400" r:id="rId55"/>
    <p:sldId id="493" r:id="rId56"/>
    <p:sldId id="402" r:id="rId57"/>
    <p:sldId id="630" r:id="rId58"/>
    <p:sldId id="631" r:id="rId59"/>
    <p:sldId id="632" r:id="rId60"/>
    <p:sldId id="628" r:id="rId61"/>
    <p:sldId id="629"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88167" autoAdjust="0"/>
  </p:normalViewPr>
  <p:slideViewPr>
    <p:cSldViewPr>
      <p:cViewPr varScale="1">
        <p:scale>
          <a:sx n="69" d="100"/>
          <a:sy n="69" d="100"/>
        </p:scale>
        <p:origin x="-1218"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50" d="100"/>
        <a:sy n="50" d="100"/>
      </p:scale>
      <p:origin x="0" y="1740"/>
    </p:cViewPr>
  </p:sorterViewPr>
  <p:notesViewPr>
    <p:cSldViewPr>
      <p:cViewPr varScale="1">
        <p:scale>
          <a:sx n="60" d="100"/>
          <a:sy n="60" d="100"/>
        </p:scale>
        <p:origin x="-2490" y="-7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foucherj\AppData\Local\Temp\PressureSensorTipData.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foucherj\AppData\Local\Temp\pressuresensorbasedata.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Users\julie\Documents\BME%20499\Prototype%20Usability%20Questionnaire%20Results.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C:\Users\julie\Documents\BME%20499\Prototype%20Usability%20Questionnaire%20Result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Liting\Desktop\EMG%20Contact%20Area%20Data%20II.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Liting\Desktop\Classwork\BME%20499\EMG%20Contact%20Area%20Data%20II.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chart>
    <c:plotArea>
      <c:layout/>
      <c:scatterChart>
        <c:scatterStyle val="smoothMarker"/>
        <c:ser>
          <c:idx val="0"/>
          <c:order val="0"/>
          <c:trendline>
            <c:trendlineType val="linear"/>
            <c:dispRSqr val="1"/>
            <c:dispEq val="1"/>
            <c:trendlineLbl>
              <c:layout>
                <c:manualLayout>
                  <c:x val="-3.2661862834405753E-2"/>
                  <c:y val="-1.140739300023158E-2"/>
                </c:manualLayout>
              </c:layout>
              <c:tx>
                <c:rich>
                  <a:bodyPr/>
                  <a:lstStyle/>
                  <a:p>
                    <a:pPr>
                      <a:defRPr/>
                    </a:pPr>
                    <a:r>
                      <a:rPr lang="en-US" sz="1600" baseline="0"/>
                      <a:t>y = 44.273x + 5.3704
R² = 1</a:t>
                    </a:r>
                    <a:endParaRPr lang="en-US" sz="1600"/>
                  </a:p>
                </c:rich>
              </c:tx>
              <c:numFmt formatCode="General" sourceLinked="0"/>
            </c:trendlineLbl>
          </c:trendline>
          <c:xVal>
            <c:numRef>
              <c:f>Patient412!$B$10666:$B$19013</c:f>
              <c:numCache>
                <c:formatCode>General</c:formatCode>
                <c:ptCount val="8348"/>
                <c:pt idx="0">
                  <c:v>7.2701644029999999</c:v>
                </c:pt>
                <c:pt idx="1">
                  <c:v>7.1341847939999994</c:v>
                </c:pt>
                <c:pt idx="2">
                  <c:v>7.1681796969999994</c:v>
                </c:pt>
                <c:pt idx="3">
                  <c:v>7.156848061999999</c:v>
                </c:pt>
                <c:pt idx="4">
                  <c:v>7.1795113309999987</c:v>
                </c:pt>
                <c:pt idx="5">
                  <c:v>7.1795113309999987</c:v>
                </c:pt>
                <c:pt idx="6">
                  <c:v>7.1795113309999987</c:v>
                </c:pt>
                <c:pt idx="7">
                  <c:v>7.1795113309999987</c:v>
                </c:pt>
                <c:pt idx="8">
                  <c:v>7.2135062329999995</c:v>
                </c:pt>
                <c:pt idx="9">
                  <c:v>7.156848061999999</c:v>
                </c:pt>
                <c:pt idx="10">
                  <c:v>7.156848061999999</c:v>
                </c:pt>
                <c:pt idx="11">
                  <c:v>7.1681796969999994</c:v>
                </c:pt>
                <c:pt idx="12">
                  <c:v>7.1681796969999994</c:v>
                </c:pt>
                <c:pt idx="13">
                  <c:v>7.156848061999999</c:v>
                </c:pt>
                <c:pt idx="14">
                  <c:v>7.1681796969999994</c:v>
                </c:pt>
                <c:pt idx="15">
                  <c:v>7.190842964999999</c:v>
                </c:pt>
                <c:pt idx="16">
                  <c:v>7.2135062329999995</c:v>
                </c:pt>
                <c:pt idx="17">
                  <c:v>7.190842964999999</c:v>
                </c:pt>
                <c:pt idx="18">
                  <c:v>7.2135062329999995</c:v>
                </c:pt>
                <c:pt idx="19">
                  <c:v>7.1795113309999987</c:v>
                </c:pt>
                <c:pt idx="20">
                  <c:v>7.1681796969999994</c:v>
                </c:pt>
                <c:pt idx="21">
                  <c:v>7.1681796969999994</c:v>
                </c:pt>
                <c:pt idx="22">
                  <c:v>7.1795113309999987</c:v>
                </c:pt>
                <c:pt idx="23">
                  <c:v>7.1681796969999994</c:v>
                </c:pt>
                <c:pt idx="24">
                  <c:v>7.2248378669999971</c:v>
                </c:pt>
                <c:pt idx="25">
                  <c:v>7.1455164279999979</c:v>
                </c:pt>
                <c:pt idx="26">
                  <c:v>7.2135062329999995</c:v>
                </c:pt>
                <c:pt idx="27">
                  <c:v>7.2135062329999995</c:v>
                </c:pt>
                <c:pt idx="28">
                  <c:v>7.1795113309999987</c:v>
                </c:pt>
                <c:pt idx="29">
                  <c:v>7.1795113309999987</c:v>
                </c:pt>
                <c:pt idx="30">
                  <c:v>7.2361695010000009</c:v>
                </c:pt>
                <c:pt idx="31">
                  <c:v>7.1795113309999987</c:v>
                </c:pt>
                <c:pt idx="32">
                  <c:v>7.1795113309999987</c:v>
                </c:pt>
                <c:pt idx="33">
                  <c:v>7.1681796969999994</c:v>
                </c:pt>
                <c:pt idx="34">
                  <c:v>7.1455164279999979</c:v>
                </c:pt>
                <c:pt idx="35">
                  <c:v>7.190842964999999</c:v>
                </c:pt>
                <c:pt idx="36">
                  <c:v>7.190842964999999</c:v>
                </c:pt>
                <c:pt idx="37">
                  <c:v>7.1795113309999987</c:v>
                </c:pt>
                <c:pt idx="38">
                  <c:v>7.1681796969999994</c:v>
                </c:pt>
                <c:pt idx="39">
                  <c:v>7.1795113309999987</c:v>
                </c:pt>
                <c:pt idx="40">
                  <c:v>7.2135062329999995</c:v>
                </c:pt>
                <c:pt idx="41">
                  <c:v>7.2021745989999992</c:v>
                </c:pt>
                <c:pt idx="42">
                  <c:v>7.1795113309999987</c:v>
                </c:pt>
                <c:pt idx="43">
                  <c:v>7.2135062329999995</c:v>
                </c:pt>
                <c:pt idx="44">
                  <c:v>7.190842964999999</c:v>
                </c:pt>
                <c:pt idx="45">
                  <c:v>7.190842964999999</c:v>
                </c:pt>
                <c:pt idx="46">
                  <c:v>7.1681796969999994</c:v>
                </c:pt>
                <c:pt idx="47">
                  <c:v>7.156848061999999</c:v>
                </c:pt>
                <c:pt idx="48">
                  <c:v>7.1795113309999987</c:v>
                </c:pt>
                <c:pt idx="49">
                  <c:v>7.1681796969999994</c:v>
                </c:pt>
                <c:pt idx="50">
                  <c:v>7.1681796969999994</c:v>
                </c:pt>
                <c:pt idx="51">
                  <c:v>7.1795113309999987</c:v>
                </c:pt>
                <c:pt idx="52">
                  <c:v>7.1795113309999987</c:v>
                </c:pt>
                <c:pt idx="53">
                  <c:v>7.1228531599999991</c:v>
                </c:pt>
                <c:pt idx="54">
                  <c:v>7.1795113309999987</c:v>
                </c:pt>
                <c:pt idx="55">
                  <c:v>7.1455164279999979</c:v>
                </c:pt>
                <c:pt idx="56">
                  <c:v>7.2361695010000009</c:v>
                </c:pt>
                <c:pt idx="57">
                  <c:v>7.1681796969999994</c:v>
                </c:pt>
                <c:pt idx="58">
                  <c:v>7.2021745989999992</c:v>
                </c:pt>
                <c:pt idx="59">
                  <c:v>7.1681796969999994</c:v>
                </c:pt>
                <c:pt idx="60">
                  <c:v>7.156848061999999</c:v>
                </c:pt>
                <c:pt idx="61">
                  <c:v>7.1795113309999987</c:v>
                </c:pt>
                <c:pt idx="62">
                  <c:v>7.1681796969999994</c:v>
                </c:pt>
                <c:pt idx="63">
                  <c:v>7.1795113309999987</c:v>
                </c:pt>
                <c:pt idx="64">
                  <c:v>7.2135062329999995</c:v>
                </c:pt>
                <c:pt idx="65">
                  <c:v>7.1795113309999987</c:v>
                </c:pt>
                <c:pt idx="66">
                  <c:v>7.156848061999999</c:v>
                </c:pt>
                <c:pt idx="67">
                  <c:v>7.2135062329999995</c:v>
                </c:pt>
                <c:pt idx="68">
                  <c:v>7.2248378669999971</c:v>
                </c:pt>
                <c:pt idx="69">
                  <c:v>7.1795113309999987</c:v>
                </c:pt>
                <c:pt idx="70">
                  <c:v>7.1795113309999987</c:v>
                </c:pt>
                <c:pt idx="71">
                  <c:v>7.1795113309999987</c:v>
                </c:pt>
                <c:pt idx="72">
                  <c:v>7.2475011350000003</c:v>
                </c:pt>
                <c:pt idx="73">
                  <c:v>7.190842964999999</c:v>
                </c:pt>
                <c:pt idx="74">
                  <c:v>7.190842964999999</c:v>
                </c:pt>
                <c:pt idx="75">
                  <c:v>7.2021745989999992</c:v>
                </c:pt>
                <c:pt idx="76">
                  <c:v>7.1795113309999987</c:v>
                </c:pt>
                <c:pt idx="77">
                  <c:v>7.156848061999999</c:v>
                </c:pt>
                <c:pt idx="78">
                  <c:v>7.2135062329999995</c:v>
                </c:pt>
                <c:pt idx="79">
                  <c:v>7.1795113309999987</c:v>
                </c:pt>
                <c:pt idx="80">
                  <c:v>7.2248378669999971</c:v>
                </c:pt>
                <c:pt idx="81">
                  <c:v>7.190842964999999</c:v>
                </c:pt>
                <c:pt idx="82">
                  <c:v>7.1795113309999987</c:v>
                </c:pt>
                <c:pt idx="83">
                  <c:v>7.1681796969999994</c:v>
                </c:pt>
                <c:pt idx="84">
                  <c:v>7.0888582579999992</c:v>
                </c:pt>
                <c:pt idx="85">
                  <c:v>7.190842964999999</c:v>
                </c:pt>
                <c:pt idx="86">
                  <c:v>7.1681796969999994</c:v>
                </c:pt>
                <c:pt idx="87">
                  <c:v>7.1681796969999994</c:v>
                </c:pt>
                <c:pt idx="88">
                  <c:v>7.2248378669999971</c:v>
                </c:pt>
                <c:pt idx="89">
                  <c:v>7.2135062329999995</c:v>
                </c:pt>
                <c:pt idx="90">
                  <c:v>7.190842964999999</c:v>
                </c:pt>
                <c:pt idx="91">
                  <c:v>7.2135062329999995</c:v>
                </c:pt>
                <c:pt idx="92">
                  <c:v>7.2021745989999992</c:v>
                </c:pt>
                <c:pt idx="93">
                  <c:v>7.2248378669999971</c:v>
                </c:pt>
                <c:pt idx="94">
                  <c:v>7.156848061999999</c:v>
                </c:pt>
                <c:pt idx="95">
                  <c:v>7.1681796969999994</c:v>
                </c:pt>
                <c:pt idx="96">
                  <c:v>7.2475011350000003</c:v>
                </c:pt>
                <c:pt idx="97">
                  <c:v>7.1795113309999987</c:v>
                </c:pt>
                <c:pt idx="98">
                  <c:v>7.1341847939999994</c:v>
                </c:pt>
                <c:pt idx="99">
                  <c:v>7.1795113309999987</c:v>
                </c:pt>
                <c:pt idx="100">
                  <c:v>7.2248378669999971</c:v>
                </c:pt>
                <c:pt idx="101">
                  <c:v>7.190842964999999</c:v>
                </c:pt>
                <c:pt idx="102">
                  <c:v>7.1681796969999994</c:v>
                </c:pt>
                <c:pt idx="103">
                  <c:v>7.1681796969999994</c:v>
                </c:pt>
                <c:pt idx="104">
                  <c:v>7.2021745989999992</c:v>
                </c:pt>
                <c:pt idx="105">
                  <c:v>7.1795113309999987</c:v>
                </c:pt>
                <c:pt idx="106">
                  <c:v>7.1455164279999979</c:v>
                </c:pt>
                <c:pt idx="107">
                  <c:v>7.190842964999999</c:v>
                </c:pt>
                <c:pt idx="108">
                  <c:v>7.2135062329999995</c:v>
                </c:pt>
                <c:pt idx="109">
                  <c:v>7.190842964999999</c:v>
                </c:pt>
                <c:pt idx="110">
                  <c:v>7.1681796969999994</c:v>
                </c:pt>
                <c:pt idx="111">
                  <c:v>7.2135062329999995</c:v>
                </c:pt>
                <c:pt idx="112">
                  <c:v>7.2588327689999987</c:v>
                </c:pt>
                <c:pt idx="113">
                  <c:v>7.1795113309999987</c:v>
                </c:pt>
                <c:pt idx="114">
                  <c:v>7.1795113309999987</c:v>
                </c:pt>
                <c:pt idx="115">
                  <c:v>7.1795113309999987</c:v>
                </c:pt>
                <c:pt idx="116">
                  <c:v>7.156848061999999</c:v>
                </c:pt>
                <c:pt idx="117">
                  <c:v>7.1795113309999987</c:v>
                </c:pt>
                <c:pt idx="118">
                  <c:v>7.1681796969999994</c:v>
                </c:pt>
                <c:pt idx="119">
                  <c:v>7.2248378669999971</c:v>
                </c:pt>
                <c:pt idx="120">
                  <c:v>7.2135062329999995</c:v>
                </c:pt>
                <c:pt idx="121">
                  <c:v>7.1795113309999987</c:v>
                </c:pt>
                <c:pt idx="122">
                  <c:v>7.1795113309999987</c:v>
                </c:pt>
                <c:pt idx="123">
                  <c:v>7.2135062329999995</c:v>
                </c:pt>
                <c:pt idx="124">
                  <c:v>7.2135062329999995</c:v>
                </c:pt>
                <c:pt idx="125">
                  <c:v>7.2135062329999995</c:v>
                </c:pt>
                <c:pt idx="126">
                  <c:v>7.1795113309999987</c:v>
                </c:pt>
                <c:pt idx="127">
                  <c:v>7.1795113309999987</c:v>
                </c:pt>
                <c:pt idx="128">
                  <c:v>7.2135062329999995</c:v>
                </c:pt>
                <c:pt idx="129">
                  <c:v>7.190842964999999</c:v>
                </c:pt>
                <c:pt idx="130">
                  <c:v>7.2361695010000009</c:v>
                </c:pt>
                <c:pt idx="131">
                  <c:v>7.1681796969999994</c:v>
                </c:pt>
                <c:pt idx="132">
                  <c:v>7.1795113309999987</c:v>
                </c:pt>
                <c:pt idx="133">
                  <c:v>7.1795113309999987</c:v>
                </c:pt>
                <c:pt idx="134">
                  <c:v>7.190842964999999</c:v>
                </c:pt>
                <c:pt idx="135">
                  <c:v>7.2021745989999992</c:v>
                </c:pt>
                <c:pt idx="136">
                  <c:v>7.190842964999999</c:v>
                </c:pt>
                <c:pt idx="137">
                  <c:v>7.2135062329999995</c:v>
                </c:pt>
                <c:pt idx="138">
                  <c:v>7.1681796969999994</c:v>
                </c:pt>
                <c:pt idx="139">
                  <c:v>7.2021745989999992</c:v>
                </c:pt>
                <c:pt idx="140">
                  <c:v>7.2021745989999992</c:v>
                </c:pt>
                <c:pt idx="141">
                  <c:v>7.2021745989999992</c:v>
                </c:pt>
                <c:pt idx="142">
                  <c:v>7.190842964999999</c:v>
                </c:pt>
                <c:pt idx="143">
                  <c:v>7.1681796969999994</c:v>
                </c:pt>
                <c:pt idx="144">
                  <c:v>7.2248378669999971</c:v>
                </c:pt>
                <c:pt idx="145">
                  <c:v>7.190842964999999</c:v>
                </c:pt>
                <c:pt idx="146">
                  <c:v>7.2021745989999992</c:v>
                </c:pt>
                <c:pt idx="147">
                  <c:v>7.2135062329999995</c:v>
                </c:pt>
                <c:pt idx="148">
                  <c:v>7.1681796969999994</c:v>
                </c:pt>
                <c:pt idx="149">
                  <c:v>7.1795113309999987</c:v>
                </c:pt>
                <c:pt idx="150">
                  <c:v>7.1681796969999994</c:v>
                </c:pt>
                <c:pt idx="151">
                  <c:v>7.1795113309999987</c:v>
                </c:pt>
                <c:pt idx="152">
                  <c:v>7.2135062329999995</c:v>
                </c:pt>
                <c:pt idx="153">
                  <c:v>7.156848061999999</c:v>
                </c:pt>
                <c:pt idx="154">
                  <c:v>7.1795113309999987</c:v>
                </c:pt>
                <c:pt idx="155">
                  <c:v>7.2021745989999992</c:v>
                </c:pt>
                <c:pt idx="156">
                  <c:v>7.2135062329999995</c:v>
                </c:pt>
                <c:pt idx="157">
                  <c:v>7.190842964999999</c:v>
                </c:pt>
                <c:pt idx="158">
                  <c:v>7.190842964999999</c:v>
                </c:pt>
                <c:pt idx="159">
                  <c:v>7.1681796969999994</c:v>
                </c:pt>
                <c:pt idx="160">
                  <c:v>7.190842964999999</c:v>
                </c:pt>
                <c:pt idx="161">
                  <c:v>7.190842964999999</c:v>
                </c:pt>
                <c:pt idx="162">
                  <c:v>7.1681796969999994</c:v>
                </c:pt>
                <c:pt idx="163">
                  <c:v>7.2021745989999992</c:v>
                </c:pt>
                <c:pt idx="164">
                  <c:v>7.1681796969999994</c:v>
                </c:pt>
                <c:pt idx="165">
                  <c:v>7.190842964999999</c:v>
                </c:pt>
                <c:pt idx="166">
                  <c:v>7.1795113309999987</c:v>
                </c:pt>
                <c:pt idx="167">
                  <c:v>7.2135062329999995</c:v>
                </c:pt>
                <c:pt idx="168">
                  <c:v>7.2135062329999995</c:v>
                </c:pt>
                <c:pt idx="169">
                  <c:v>7.1795113309999987</c:v>
                </c:pt>
                <c:pt idx="170">
                  <c:v>7.2135062329999995</c:v>
                </c:pt>
                <c:pt idx="171">
                  <c:v>7.2021745989999992</c:v>
                </c:pt>
                <c:pt idx="172">
                  <c:v>7.156848061999999</c:v>
                </c:pt>
                <c:pt idx="173">
                  <c:v>7.1795113309999987</c:v>
                </c:pt>
                <c:pt idx="174">
                  <c:v>7.1795113309999987</c:v>
                </c:pt>
                <c:pt idx="175">
                  <c:v>7.1681796969999994</c:v>
                </c:pt>
                <c:pt idx="176">
                  <c:v>7.190842964999999</c:v>
                </c:pt>
                <c:pt idx="177">
                  <c:v>7.1795113309999987</c:v>
                </c:pt>
                <c:pt idx="178">
                  <c:v>7.1795113309999987</c:v>
                </c:pt>
                <c:pt idx="179">
                  <c:v>7.190842964999999</c:v>
                </c:pt>
                <c:pt idx="180">
                  <c:v>7.1795113309999987</c:v>
                </c:pt>
                <c:pt idx="181">
                  <c:v>7.156848061999999</c:v>
                </c:pt>
                <c:pt idx="182">
                  <c:v>7.1795113309999987</c:v>
                </c:pt>
                <c:pt idx="183">
                  <c:v>7.190842964999999</c:v>
                </c:pt>
                <c:pt idx="184">
                  <c:v>7.1115215259999989</c:v>
                </c:pt>
                <c:pt idx="185">
                  <c:v>7.2135062329999995</c:v>
                </c:pt>
                <c:pt idx="186">
                  <c:v>7.190842964999999</c:v>
                </c:pt>
                <c:pt idx="187">
                  <c:v>7.1795113309999987</c:v>
                </c:pt>
                <c:pt idx="188">
                  <c:v>7.1681796969999994</c:v>
                </c:pt>
                <c:pt idx="189">
                  <c:v>7.2135062329999995</c:v>
                </c:pt>
                <c:pt idx="190">
                  <c:v>7.1341847939999994</c:v>
                </c:pt>
                <c:pt idx="191">
                  <c:v>7.156848061999999</c:v>
                </c:pt>
                <c:pt idx="192">
                  <c:v>7.1795113309999987</c:v>
                </c:pt>
                <c:pt idx="193">
                  <c:v>7.1681796969999994</c:v>
                </c:pt>
                <c:pt idx="194">
                  <c:v>7.1681796969999994</c:v>
                </c:pt>
                <c:pt idx="195">
                  <c:v>7.1228531599999991</c:v>
                </c:pt>
                <c:pt idx="196">
                  <c:v>7.190842964999999</c:v>
                </c:pt>
                <c:pt idx="197">
                  <c:v>7.1341847939999994</c:v>
                </c:pt>
                <c:pt idx="198">
                  <c:v>7.1341847939999994</c:v>
                </c:pt>
                <c:pt idx="199">
                  <c:v>7.1341847939999994</c:v>
                </c:pt>
                <c:pt idx="200">
                  <c:v>7.2135062329999995</c:v>
                </c:pt>
                <c:pt idx="201">
                  <c:v>7.1455164279999979</c:v>
                </c:pt>
                <c:pt idx="202">
                  <c:v>7.156848061999999</c:v>
                </c:pt>
                <c:pt idx="203">
                  <c:v>7.156848061999999</c:v>
                </c:pt>
                <c:pt idx="204">
                  <c:v>7.1341847939999994</c:v>
                </c:pt>
                <c:pt idx="205">
                  <c:v>7.1228531599999991</c:v>
                </c:pt>
                <c:pt idx="206">
                  <c:v>7.077526623999999</c:v>
                </c:pt>
                <c:pt idx="207">
                  <c:v>7.1455164279999979</c:v>
                </c:pt>
                <c:pt idx="208">
                  <c:v>7.2021745989999992</c:v>
                </c:pt>
                <c:pt idx="209">
                  <c:v>7.2135062329999995</c:v>
                </c:pt>
                <c:pt idx="210">
                  <c:v>7.1341847939999994</c:v>
                </c:pt>
                <c:pt idx="211">
                  <c:v>7.1455164279999979</c:v>
                </c:pt>
                <c:pt idx="212">
                  <c:v>7.1455164279999979</c:v>
                </c:pt>
                <c:pt idx="213">
                  <c:v>7.1228531599999991</c:v>
                </c:pt>
                <c:pt idx="214">
                  <c:v>7.1455164279999979</c:v>
                </c:pt>
                <c:pt idx="215">
                  <c:v>7.1341847939999994</c:v>
                </c:pt>
                <c:pt idx="216">
                  <c:v>7.156848061999999</c:v>
                </c:pt>
                <c:pt idx="217">
                  <c:v>7.1228531599999991</c:v>
                </c:pt>
                <c:pt idx="218">
                  <c:v>7.1228531599999991</c:v>
                </c:pt>
                <c:pt idx="219">
                  <c:v>7.1001898919999995</c:v>
                </c:pt>
                <c:pt idx="220">
                  <c:v>7.1001898919999995</c:v>
                </c:pt>
                <c:pt idx="221">
                  <c:v>7.1455164279999979</c:v>
                </c:pt>
                <c:pt idx="222">
                  <c:v>7.1115215259999989</c:v>
                </c:pt>
                <c:pt idx="223">
                  <c:v>7.1001898919999995</c:v>
                </c:pt>
                <c:pt idx="224">
                  <c:v>7.156848061999999</c:v>
                </c:pt>
                <c:pt idx="225">
                  <c:v>7.1228531599999991</c:v>
                </c:pt>
                <c:pt idx="226">
                  <c:v>7.156848061999999</c:v>
                </c:pt>
                <c:pt idx="227">
                  <c:v>7.1341847939999994</c:v>
                </c:pt>
                <c:pt idx="228">
                  <c:v>7.0888582579999992</c:v>
                </c:pt>
                <c:pt idx="229">
                  <c:v>7.1001898919999995</c:v>
                </c:pt>
                <c:pt idx="230">
                  <c:v>7.1341847939999994</c:v>
                </c:pt>
                <c:pt idx="231">
                  <c:v>7.077526623999999</c:v>
                </c:pt>
                <c:pt idx="232">
                  <c:v>7.156848061999999</c:v>
                </c:pt>
                <c:pt idx="233">
                  <c:v>7.077526623999999</c:v>
                </c:pt>
                <c:pt idx="234">
                  <c:v>7.077526623999999</c:v>
                </c:pt>
                <c:pt idx="235">
                  <c:v>7.1341847939999994</c:v>
                </c:pt>
                <c:pt idx="236">
                  <c:v>7.1341847939999994</c:v>
                </c:pt>
                <c:pt idx="237">
                  <c:v>7.156848061999999</c:v>
                </c:pt>
                <c:pt idx="238">
                  <c:v>7.1001898919999995</c:v>
                </c:pt>
                <c:pt idx="239">
                  <c:v>7.077526623999999</c:v>
                </c:pt>
                <c:pt idx="240">
                  <c:v>7.1228531599999991</c:v>
                </c:pt>
                <c:pt idx="241">
                  <c:v>7.0888582579999992</c:v>
                </c:pt>
                <c:pt idx="242">
                  <c:v>7.1001898919999995</c:v>
                </c:pt>
                <c:pt idx="243">
                  <c:v>7.043531720999999</c:v>
                </c:pt>
                <c:pt idx="244">
                  <c:v>7.077526623999999</c:v>
                </c:pt>
                <c:pt idx="245">
                  <c:v>7.077526623999999</c:v>
                </c:pt>
                <c:pt idx="246">
                  <c:v>7.0661949899999987</c:v>
                </c:pt>
                <c:pt idx="247">
                  <c:v>7.0208684530000003</c:v>
                </c:pt>
                <c:pt idx="248">
                  <c:v>7.1001898919999995</c:v>
                </c:pt>
                <c:pt idx="249">
                  <c:v>7.0661949899999987</c:v>
                </c:pt>
                <c:pt idx="250">
                  <c:v>7.077526623999999</c:v>
                </c:pt>
                <c:pt idx="251">
                  <c:v>7.0548633559999994</c:v>
                </c:pt>
                <c:pt idx="252">
                  <c:v>7.077526623999999</c:v>
                </c:pt>
                <c:pt idx="253">
                  <c:v>7.0661949899999987</c:v>
                </c:pt>
                <c:pt idx="254">
                  <c:v>7.0322000869999997</c:v>
                </c:pt>
                <c:pt idx="255">
                  <c:v>7.043531720999999</c:v>
                </c:pt>
                <c:pt idx="256">
                  <c:v>7.0888582579999992</c:v>
                </c:pt>
                <c:pt idx="257">
                  <c:v>7.0208684530000003</c:v>
                </c:pt>
                <c:pt idx="258">
                  <c:v>7.0661949899999987</c:v>
                </c:pt>
                <c:pt idx="259">
                  <c:v>7.0548633559999994</c:v>
                </c:pt>
                <c:pt idx="260">
                  <c:v>7.0322000869999997</c:v>
                </c:pt>
                <c:pt idx="261">
                  <c:v>7.0548633559999994</c:v>
                </c:pt>
                <c:pt idx="262">
                  <c:v>7.0548633559999994</c:v>
                </c:pt>
                <c:pt idx="263">
                  <c:v>7.077526623999999</c:v>
                </c:pt>
                <c:pt idx="264">
                  <c:v>7.0888582579999992</c:v>
                </c:pt>
                <c:pt idx="265">
                  <c:v>7.0322000869999997</c:v>
                </c:pt>
                <c:pt idx="266">
                  <c:v>7.0322000869999997</c:v>
                </c:pt>
                <c:pt idx="267">
                  <c:v>7.077526623999999</c:v>
                </c:pt>
                <c:pt idx="268">
                  <c:v>7.0548633559999994</c:v>
                </c:pt>
                <c:pt idx="269">
                  <c:v>7.0208684530000003</c:v>
                </c:pt>
                <c:pt idx="270">
                  <c:v>7.0208684530000003</c:v>
                </c:pt>
                <c:pt idx="271">
                  <c:v>7.0208684530000003</c:v>
                </c:pt>
                <c:pt idx="272">
                  <c:v>7.0888582579999992</c:v>
                </c:pt>
                <c:pt idx="273">
                  <c:v>7.043531720999999</c:v>
                </c:pt>
                <c:pt idx="274">
                  <c:v>7.0322000869999997</c:v>
                </c:pt>
                <c:pt idx="275">
                  <c:v>6.9982051850000007</c:v>
                </c:pt>
                <c:pt idx="276">
                  <c:v>6.9868735510000004</c:v>
                </c:pt>
                <c:pt idx="277">
                  <c:v>7.0095368189999991</c:v>
                </c:pt>
                <c:pt idx="278">
                  <c:v>6.9982051850000007</c:v>
                </c:pt>
                <c:pt idx="279">
                  <c:v>6.9528786489999987</c:v>
                </c:pt>
                <c:pt idx="280">
                  <c:v>7.0208684530000003</c:v>
                </c:pt>
                <c:pt idx="281">
                  <c:v>6.9982051850000007</c:v>
                </c:pt>
                <c:pt idx="282">
                  <c:v>6.9755419170000001</c:v>
                </c:pt>
                <c:pt idx="283">
                  <c:v>6.9755419170000001</c:v>
                </c:pt>
                <c:pt idx="284">
                  <c:v>6.9188837459999997</c:v>
                </c:pt>
                <c:pt idx="285">
                  <c:v>6.9755419170000001</c:v>
                </c:pt>
                <c:pt idx="286">
                  <c:v>6.9528786489999987</c:v>
                </c:pt>
                <c:pt idx="287">
                  <c:v>6.9528786489999987</c:v>
                </c:pt>
                <c:pt idx="288">
                  <c:v>7.0095368189999991</c:v>
                </c:pt>
                <c:pt idx="289">
                  <c:v>6.9868735510000004</c:v>
                </c:pt>
                <c:pt idx="290">
                  <c:v>6.9982051850000007</c:v>
                </c:pt>
                <c:pt idx="291">
                  <c:v>6.9755419170000001</c:v>
                </c:pt>
                <c:pt idx="292">
                  <c:v>6.9188837459999997</c:v>
                </c:pt>
                <c:pt idx="293">
                  <c:v>6.9528786489999987</c:v>
                </c:pt>
                <c:pt idx="294">
                  <c:v>6.9528786489999987</c:v>
                </c:pt>
                <c:pt idx="295">
                  <c:v>6.9528786489999987</c:v>
                </c:pt>
                <c:pt idx="296">
                  <c:v>6.9755419170000001</c:v>
                </c:pt>
                <c:pt idx="297">
                  <c:v>6.964210282999999</c:v>
                </c:pt>
                <c:pt idx="298">
                  <c:v>6.930215379999999</c:v>
                </c:pt>
                <c:pt idx="299">
                  <c:v>6.930215379999999</c:v>
                </c:pt>
                <c:pt idx="300">
                  <c:v>6.9868735510000004</c:v>
                </c:pt>
                <c:pt idx="301">
                  <c:v>6.9415470150000012</c:v>
                </c:pt>
                <c:pt idx="302">
                  <c:v>6.9755419170000001</c:v>
                </c:pt>
                <c:pt idx="303">
                  <c:v>6.9415470150000012</c:v>
                </c:pt>
                <c:pt idx="304">
                  <c:v>6.9982051850000007</c:v>
                </c:pt>
                <c:pt idx="305">
                  <c:v>6.9528786489999987</c:v>
                </c:pt>
                <c:pt idx="306">
                  <c:v>6.9755419170000001</c:v>
                </c:pt>
                <c:pt idx="307">
                  <c:v>6.9528786489999987</c:v>
                </c:pt>
                <c:pt idx="308">
                  <c:v>6.9415470150000012</c:v>
                </c:pt>
                <c:pt idx="309">
                  <c:v>6.9415470150000012</c:v>
                </c:pt>
                <c:pt idx="310">
                  <c:v>6.9188837459999997</c:v>
                </c:pt>
                <c:pt idx="311">
                  <c:v>6.9415470150000012</c:v>
                </c:pt>
                <c:pt idx="312">
                  <c:v>6.9868735510000004</c:v>
                </c:pt>
                <c:pt idx="313">
                  <c:v>6.930215379999999</c:v>
                </c:pt>
                <c:pt idx="314">
                  <c:v>6.8622255759999984</c:v>
                </c:pt>
                <c:pt idx="315">
                  <c:v>6.9528786489999987</c:v>
                </c:pt>
                <c:pt idx="316">
                  <c:v>6.9075521120000003</c:v>
                </c:pt>
                <c:pt idx="317">
                  <c:v>6.9075521120000003</c:v>
                </c:pt>
                <c:pt idx="318">
                  <c:v>6.896220478</c:v>
                </c:pt>
                <c:pt idx="319">
                  <c:v>6.896220478</c:v>
                </c:pt>
                <c:pt idx="320">
                  <c:v>6.9415470150000012</c:v>
                </c:pt>
                <c:pt idx="321">
                  <c:v>6.884888843999998</c:v>
                </c:pt>
                <c:pt idx="322">
                  <c:v>6.884888843999998</c:v>
                </c:pt>
                <c:pt idx="323">
                  <c:v>6.9075521120000003</c:v>
                </c:pt>
                <c:pt idx="324">
                  <c:v>6.896220478</c:v>
                </c:pt>
                <c:pt idx="325">
                  <c:v>6.8622255759999984</c:v>
                </c:pt>
                <c:pt idx="326">
                  <c:v>6.896220478</c:v>
                </c:pt>
                <c:pt idx="327">
                  <c:v>6.850893941999999</c:v>
                </c:pt>
                <c:pt idx="328">
                  <c:v>6.8282306739999994</c:v>
                </c:pt>
                <c:pt idx="329">
                  <c:v>6.816899038999999</c:v>
                </c:pt>
                <c:pt idx="330">
                  <c:v>6.8735572099999995</c:v>
                </c:pt>
                <c:pt idx="331">
                  <c:v>6.816899038999999</c:v>
                </c:pt>
                <c:pt idx="332">
                  <c:v>6.816899038999999</c:v>
                </c:pt>
                <c:pt idx="333">
                  <c:v>6.7829041369999992</c:v>
                </c:pt>
                <c:pt idx="334">
                  <c:v>6.7942357709999994</c:v>
                </c:pt>
                <c:pt idx="335">
                  <c:v>6.8055674049999997</c:v>
                </c:pt>
                <c:pt idx="336">
                  <c:v>6.850893941999999</c:v>
                </c:pt>
                <c:pt idx="337">
                  <c:v>6.8055674049999997</c:v>
                </c:pt>
                <c:pt idx="338">
                  <c:v>6.816899038999999</c:v>
                </c:pt>
                <c:pt idx="339">
                  <c:v>6.7942357709999994</c:v>
                </c:pt>
                <c:pt idx="340">
                  <c:v>6.7942357709999994</c:v>
                </c:pt>
                <c:pt idx="341">
                  <c:v>6.7829041369999992</c:v>
                </c:pt>
                <c:pt idx="342">
                  <c:v>6.7715725029999998</c:v>
                </c:pt>
                <c:pt idx="343">
                  <c:v>6.7942357709999994</c:v>
                </c:pt>
                <c:pt idx="344">
                  <c:v>6.6469245279999987</c:v>
                </c:pt>
                <c:pt idx="345">
                  <c:v>6.7715725029999998</c:v>
                </c:pt>
                <c:pt idx="346">
                  <c:v>6.737577600999999</c:v>
                </c:pt>
                <c:pt idx="347">
                  <c:v>6.7489092350000002</c:v>
                </c:pt>
                <c:pt idx="348">
                  <c:v>6.6922510639999988</c:v>
                </c:pt>
                <c:pt idx="349">
                  <c:v>6.7602408689999995</c:v>
                </c:pt>
                <c:pt idx="350">
                  <c:v>6.7602408689999995</c:v>
                </c:pt>
                <c:pt idx="351">
                  <c:v>6.7489092350000002</c:v>
                </c:pt>
                <c:pt idx="352">
                  <c:v>6.850893941999999</c:v>
                </c:pt>
                <c:pt idx="353">
                  <c:v>6.7715725029999998</c:v>
                </c:pt>
                <c:pt idx="354">
                  <c:v>6.7149143329999985</c:v>
                </c:pt>
                <c:pt idx="355">
                  <c:v>6.7149143329999985</c:v>
                </c:pt>
                <c:pt idx="356">
                  <c:v>6.7602408689999995</c:v>
                </c:pt>
                <c:pt idx="357">
                  <c:v>6.7489092350000002</c:v>
                </c:pt>
                <c:pt idx="358">
                  <c:v>6.7489092350000002</c:v>
                </c:pt>
                <c:pt idx="359">
                  <c:v>6.7602408689999995</c:v>
                </c:pt>
                <c:pt idx="360">
                  <c:v>6.7942357709999994</c:v>
                </c:pt>
                <c:pt idx="361">
                  <c:v>6.737577600999999</c:v>
                </c:pt>
                <c:pt idx="362">
                  <c:v>6.8055674049999997</c:v>
                </c:pt>
                <c:pt idx="363">
                  <c:v>6.7715725029999998</c:v>
                </c:pt>
                <c:pt idx="364">
                  <c:v>7.0095368189999991</c:v>
                </c:pt>
                <c:pt idx="365">
                  <c:v>6.9982051850000007</c:v>
                </c:pt>
                <c:pt idx="366">
                  <c:v>7.0322000869999997</c:v>
                </c:pt>
                <c:pt idx="367">
                  <c:v>6.9982051850000007</c:v>
                </c:pt>
                <c:pt idx="368">
                  <c:v>7.0095368189999991</c:v>
                </c:pt>
                <c:pt idx="369">
                  <c:v>6.9982051850000007</c:v>
                </c:pt>
                <c:pt idx="370">
                  <c:v>6.9755419170000001</c:v>
                </c:pt>
                <c:pt idx="371">
                  <c:v>7.0095368189999991</c:v>
                </c:pt>
                <c:pt idx="372">
                  <c:v>7.0208684530000003</c:v>
                </c:pt>
                <c:pt idx="373">
                  <c:v>7.0322000869999997</c:v>
                </c:pt>
                <c:pt idx="374">
                  <c:v>7.1001898919999995</c:v>
                </c:pt>
                <c:pt idx="375">
                  <c:v>7.0322000869999997</c:v>
                </c:pt>
                <c:pt idx="376">
                  <c:v>7.1001898919999995</c:v>
                </c:pt>
                <c:pt idx="377">
                  <c:v>7.077526623999999</c:v>
                </c:pt>
                <c:pt idx="378">
                  <c:v>7.077526623999999</c:v>
                </c:pt>
                <c:pt idx="379">
                  <c:v>7.1228531599999991</c:v>
                </c:pt>
                <c:pt idx="380">
                  <c:v>7.077526623999999</c:v>
                </c:pt>
                <c:pt idx="381">
                  <c:v>7.077526623999999</c:v>
                </c:pt>
                <c:pt idx="382">
                  <c:v>7.1115215259999989</c:v>
                </c:pt>
                <c:pt idx="383">
                  <c:v>7.1001898919999995</c:v>
                </c:pt>
                <c:pt idx="384">
                  <c:v>7.1341847939999994</c:v>
                </c:pt>
                <c:pt idx="385">
                  <c:v>7.1115215259999989</c:v>
                </c:pt>
                <c:pt idx="386">
                  <c:v>7.1115215259999989</c:v>
                </c:pt>
                <c:pt idx="387">
                  <c:v>7.1001898919999995</c:v>
                </c:pt>
                <c:pt idx="388">
                  <c:v>7.1115215259999989</c:v>
                </c:pt>
                <c:pt idx="389">
                  <c:v>7.1001898919999995</c:v>
                </c:pt>
                <c:pt idx="390">
                  <c:v>7.1001898919999995</c:v>
                </c:pt>
                <c:pt idx="391">
                  <c:v>7.077526623999999</c:v>
                </c:pt>
                <c:pt idx="392">
                  <c:v>7.0888582579999992</c:v>
                </c:pt>
                <c:pt idx="393">
                  <c:v>7.1455164279999979</c:v>
                </c:pt>
                <c:pt idx="394">
                  <c:v>7.1115215259999989</c:v>
                </c:pt>
                <c:pt idx="395">
                  <c:v>7.1455164279999979</c:v>
                </c:pt>
                <c:pt idx="396">
                  <c:v>7.1341847939999994</c:v>
                </c:pt>
                <c:pt idx="397">
                  <c:v>7.1341847939999994</c:v>
                </c:pt>
                <c:pt idx="398">
                  <c:v>7.0888582579999992</c:v>
                </c:pt>
                <c:pt idx="399">
                  <c:v>7.1115215259999989</c:v>
                </c:pt>
                <c:pt idx="400">
                  <c:v>7.0888582579999992</c:v>
                </c:pt>
                <c:pt idx="401">
                  <c:v>7.0888582579999992</c:v>
                </c:pt>
                <c:pt idx="402">
                  <c:v>7.1001898919999995</c:v>
                </c:pt>
                <c:pt idx="403">
                  <c:v>6.9868735510000004</c:v>
                </c:pt>
                <c:pt idx="404">
                  <c:v>7.1001898919999995</c:v>
                </c:pt>
                <c:pt idx="405">
                  <c:v>7.1115215259999989</c:v>
                </c:pt>
                <c:pt idx="406">
                  <c:v>7.077526623999999</c:v>
                </c:pt>
                <c:pt idx="407">
                  <c:v>7.1001898919999995</c:v>
                </c:pt>
                <c:pt idx="408">
                  <c:v>7.1341847939999994</c:v>
                </c:pt>
                <c:pt idx="409">
                  <c:v>7.1115215259999989</c:v>
                </c:pt>
                <c:pt idx="410">
                  <c:v>7.0888582579999992</c:v>
                </c:pt>
                <c:pt idx="411">
                  <c:v>7.1228531599999991</c:v>
                </c:pt>
                <c:pt idx="412">
                  <c:v>7.1341847939999994</c:v>
                </c:pt>
                <c:pt idx="413">
                  <c:v>7.0661949899999987</c:v>
                </c:pt>
                <c:pt idx="414">
                  <c:v>7.043531720999999</c:v>
                </c:pt>
                <c:pt idx="415">
                  <c:v>7.0322000869999997</c:v>
                </c:pt>
                <c:pt idx="416">
                  <c:v>7.043531720999999</c:v>
                </c:pt>
                <c:pt idx="417">
                  <c:v>6.9528786489999987</c:v>
                </c:pt>
                <c:pt idx="418">
                  <c:v>6.9868735510000004</c:v>
                </c:pt>
                <c:pt idx="419">
                  <c:v>7.0322000869999997</c:v>
                </c:pt>
                <c:pt idx="420">
                  <c:v>7.1001898919999995</c:v>
                </c:pt>
                <c:pt idx="421">
                  <c:v>7.1001898919999995</c:v>
                </c:pt>
                <c:pt idx="422">
                  <c:v>7.1115215259999989</c:v>
                </c:pt>
                <c:pt idx="423">
                  <c:v>7.1001898919999995</c:v>
                </c:pt>
                <c:pt idx="424">
                  <c:v>7.1001898919999995</c:v>
                </c:pt>
                <c:pt idx="425">
                  <c:v>7.1115215259999989</c:v>
                </c:pt>
                <c:pt idx="426">
                  <c:v>7.1001898919999995</c:v>
                </c:pt>
                <c:pt idx="427">
                  <c:v>7.1228531599999991</c:v>
                </c:pt>
                <c:pt idx="428">
                  <c:v>7.0888582579999992</c:v>
                </c:pt>
                <c:pt idx="429">
                  <c:v>7.1341847939999994</c:v>
                </c:pt>
                <c:pt idx="430">
                  <c:v>7.1001898919999995</c:v>
                </c:pt>
                <c:pt idx="431">
                  <c:v>7.0888582579999992</c:v>
                </c:pt>
                <c:pt idx="432">
                  <c:v>7.1228531599999991</c:v>
                </c:pt>
                <c:pt idx="433">
                  <c:v>7.1001898919999995</c:v>
                </c:pt>
                <c:pt idx="434">
                  <c:v>7.1001898919999995</c:v>
                </c:pt>
                <c:pt idx="435">
                  <c:v>7.1341847939999994</c:v>
                </c:pt>
                <c:pt idx="436">
                  <c:v>7.0888582579999992</c:v>
                </c:pt>
                <c:pt idx="437">
                  <c:v>7.0888582579999992</c:v>
                </c:pt>
                <c:pt idx="438">
                  <c:v>7.1115215259999989</c:v>
                </c:pt>
                <c:pt idx="439">
                  <c:v>7.0888582579999992</c:v>
                </c:pt>
                <c:pt idx="440">
                  <c:v>7.077526623999999</c:v>
                </c:pt>
                <c:pt idx="441">
                  <c:v>7.1228531599999991</c:v>
                </c:pt>
                <c:pt idx="442">
                  <c:v>7.1001898919999995</c:v>
                </c:pt>
                <c:pt idx="443">
                  <c:v>7.1341847939999994</c:v>
                </c:pt>
                <c:pt idx="444">
                  <c:v>7.1001898919999995</c:v>
                </c:pt>
                <c:pt idx="445">
                  <c:v>7.1228531599999991</c:v>
                </c:pt>
                <c:pt idx="446">
                  <c:v>7.0888582579999992</c:v>
                </c:pt>
                <c:pt idx="447">
                  <c:v>7.1001898919999995</c:v>
                </c:pt>
                <c:pt idx="448">
                  <c:v>7.077526623999999</c:v>
                </c:pt>
                <c:pt idx="449">
                  <c:v>7.1228531599999991</c:v>
                </c:pt>
                <c:pt idx="450">
                  <c:v>7.1228531599999991</c:v>
                </c:pt>
                <c:pt idx="451">
                  <c:v>7.1228531599999991</c:v>
                </c:pt>
                <c:pt idx="452">
                  <c:v>7.1001898919999995</c:v>
                </c:pt>
                <c:pt idx="453">
                  <c:v>7.0661949899999987</c:v>
                </c:pt>
                <c:pt idx="454">
                  <c:v>7.0888582579999992</c:v>
                </c:pt>
                <c:pt idx="455">
                  <c:v>7.077526623999999</c:v>
                </c:pt>
                <c:pt idx="456">
                  <c:v>7.1001898919999995</c:v>
                </c:pt>
                <c:pt idx="457">
                  <c:v>6.9982051850000007</c:v>
                </c:pt>
                <c:pt idx="458">
                  <c:v>7.1228531599999991</c:v>
                </c:pt>
                <c:pt idx="459">
                  <c:v>7.1681796969999994</c:v>
                </c:pt>
                <c:pt idx="460">
                  <c:v>7.1341847939999994</c:v>
                </c:pt>
                <c:pt idx="461">
                  <c:v>7.0888582579999992</c:v>
                </c:pt>
                <c:pt idx="462">
                  <c:v>7.1455164279999979</c:v>
                </c:pt>
                <c:pt idx="463">
                  <c:v>7.1228531599999991</c:v>
                </c:pt>
                <c:pt idx="464">
                  <c:v>7.1228531599999991</c:v>
                </c:pt>
                <c:pt idx="465">
                  <c:v>7.1115215259999989</c:v>
                </c:pt>
                <c:pt idx="466">
                  <c:v>7.0888582579999992</c:v>
                </c:pt>
                <c:pt idx="467">
                  <c:v>7.0322000869999997</c:v>
                </c:pt>
                <c:pt idx="468">
                  <c:v>7.0322000869999997</c:v>
                </c:pt>
                <c:pt idx="469">
                  <c:v>7.1228531599999991</c:v>
                </c:pt>
                <c:pt idx="470">
                  <c:v>7.1115215259999989</c:v>
                </c:pt>
                <c:pt idx="471">
                  <c:v>7.1341847939999994</c:v>
                </c:pt>
                <c:pt idx="472">
                  <c:v>7.0888582579999992</c:v>
                </c:pt>
                <c:pt idx="473">
                  <c:v>7.1115215259999989</c:v>
                </c:pt>
                <c:pt idx="474">
                  <c:v>7.0888582579999992</c:v>
                </c:pt>
                <c:pt idx="475">
                  <c:v>7.1115215259999989</c:v>
                </c:pt>
                <c:pt idx="476">
                  <c:v>7.1001898919999995</c:v>
                </c:pt>
                <c:pt idx="477">
                  <c:v>7.1341847939999994</c:v>
                </c:pt>
                <c:pt idx="478">
                  <c:v>7.1341847939999994</c:v>
                </c:pt>
                <c:pt idx="479">
                  <c:v>7.0888582579999992</c:v>
                </c:pt>
                <c:pt idx="480">
                  <c:v>7.1455164279999979</c:v>
                </c:pt>
                <c:pt idx="481">
                  <c:v>7.1001898919999995</c:v>
                </c:pt>
                <c:pt idx="482">
                  <c:v>7.1228531599999991</c:v>
                </c:pt>
                <c:pt idx="483">
                  <c:v>7.1341847939999994</c:v>
                </c:pt>
                <c:pt idx="484">
                  <c:v>7.0888582579999992</c:v>
                </c:pt>
                <c:pt idx="485">
                  <c:v>7.1115215259999989</c:v>
                </c:pt>
                <c:pt idx="486">
                  <c:v>7.1455164279999979</c:v>
                </c:pt>
                <c:pt idx="487">
                  <c:v>7.1115215259999989</c:v>
                </c:pt>
                <c:pt idx="488">
                  <c:v>7.1228531599999991</c:v>
                </c:pt>
                <c:pt idx="489">
                  <c:v>7.1228531599999991</c:v>
                </c:pt>
                <c:pt idx="490">
                  <c:v>7.1341847939999994</c:v>
                </c:pt>
                <c:pt idx="491">
                  <c:v>7.0888582579999992</c:v>
                </c:pt>
                <c:pt idx="492">
                  <c:v>7.1228531599999991</c:v>
                </c:pt>
                <c:pt idx="493">
                  <c:v>7.1115215259999989</c:v>
                </c:pt>
                <c:pt idx="494">
                  <c:v>7.1001898919999995</c:v>
                </c:pt>
                <c:pt idx="495">
                  <c:v>7.1001898919999995</c:v>
                </c:pt>
                <c:pt idx="496">
                  <c:v>7.1001898919999995</c:v>
                </c:pt>
                <c:pt idx="497">
                  <c:v>7.156848061999999</c:v>
                </c:pt>
                <c:pt idx="498">
                  <c:v>7.1115215259999989</c:v>
                </c:pt>
                <c:pt idx="499">
                  <c:v>7.0888582579999992</c:v>
                </c:pt>
                <c:pt idx="500">
                  <c:v>7.1001898919999995</c:v>
                </c:pt>
                <c:pt idx="501">
                  <c:v>7.1228531599999991</c:v>
                </c:pt>
                <c:pt idx="502">
                  <c:v>7.1228531599999991</c:v>
                </c:pt>
                <c:pt idx="503">
                  <c:v>7.0661949899999987</c:v>
                </c:pt>
                <c:pt idx="504">
                  <c:v>7.1228531599999991</c:v>
                </c:pt>
                <c:pt idx="505">
                  <c:v>7.1341847939999994</c:v>
                </c:pt>
                <c:pt idx="506">
                  <c:v>7.1228531599999991</c:v>
                </c:pt>
                <c:pt idx="507">
                  <c:v>7.1228531599999991</c:v>
                </c:pt>
                <c:pt idx="508">
                  <c:v>7.1115215259999989</c:v>
                </c:pt>
                <c:pt idx="509">
                  <c:v>7.1001898919999995</c:v>
                </c:pt>
                <c:pt idx="510">
                  <c:v>7.077526623999999</c:v>
                </c:pt>
                <c:pt idx="511">
                  <c:v>7.0888582579999992</c:v>
                </c:pt>
                <c:pt idx="512">
                  <c:v>7.1681796969999994</c:v>
                </c:pt>
                <c:pt idx="513">
                  <c:v>7.1341847939999994</c:v>
                </c:pt>
                <c:pt idx="514">
                  <c:v>7.1115215259999989</c:v>
                </c:pt>
                <c:pt idx="515">
                  <c:v>7.1341847939999994</c:v>
                </c:pt>
                <c:pt idx="516">
                  <c:v>7.1341847939999994</c:v>
                </c:pt>
                <c:pt idx="517">
                  <c:v>7.1115215259999989</c:v>
                </c:pt>
                <c:pt idx="518">
                  <c:v>7.1455164279999979</c:v>
                </c:pt>
                <c:pt idx="519">
                  <c:v>7.1455164279999979</c:v>
                </c:pt>
                <c:pt idx="520">
                  <c:v>7.0888582579999992</c:v>
                </c:pt>
                <c:pt idx="521">
                  <c:v>7.1001898919999995</c:v>
                </c:pt>
                <c:pt idx="522">
                  <c:v>7.1228531599999991</c:v>
                </c:pt>
                <c:pt idx="523">
                  <c:v>7.156848061999999</c:v>
                </c:pt>
                <c:pt idx="524">
                  <c:v>7.1228531599999991</c:v>
                </c:pt>
                <c:pt idx="525">
                  <c:v>7.1341847939999994</c:v>
                </c:pt>
                <c:pt idx="526">
                  <c:v>7.1001898919999995</c:v>
                </c:pt>
                <c:pt idx="527">
                  <c:v>7.0888582579999992</c:v>
                </c:pt>
                <c:pt idx="528">
                  <c:v>7.1341847939999994</c:v>
                </c:pt>
                <c:pt idx="529">
                  <c:v>7.0888582579999992</c:v>
                </c:pt>
                <c:pt idx="530">
                  <c:v>7.1341847939999994</c:v>
                </c:pt>
                <c:pt idx="531">
                  <c:v>7.1228531599999991</c:v>
                </c:pt>
                <c:pt idx="532">
                  <c:v>7.077526623999999</c:v>
                </c:pt>
                <c:pt idx="533">
                  <c:v>7.1228531599999991</c:v>
                </c:pt>
                <c:pt idx="534">
                  <c:v>7.1455164279999979</c:v>
                </c:pt>
                <c:pt idx="535">
                  <c:v>7.1228531599999991</c:v>
                </c:pt>
                <c:pt idx="536">
                  <c:v>7.1115215259999989</c:v>
                </c:pt>
                <c:pt idx="537">
                  <c:v>7.0888582579999992</c:v>
                </c:pt>
                <c:pt idx="538">
                  <c:v>7.1001898919999995</c:v>
                </c:pt>
                <c:pt idx="539">
                  <c:v>7.1455164279999979</c:v>
                </c:pt>
                <c:pt idx="540">
                  <c:v>7.1001898919999995</c:v>
                </c:pt>
                <c:pt idx="541">
                  <c:v>7.0888582579999992</c:v>
                </c:pt>
                <c:pt idx="542">
                  <c:v>7.0888582579999992</c:v>
                </c:pt>
                <c:pt idx="543">
                  <c:v>7.1001898919999995</c:v>
                </c:pt>
                <c:pt idx="544">
                  <c:v>7.077526623999999</c:v>
                </c:pt>
                <c:pt idx="545">
                  <c:v>7.1455164279999979</c:v>
                </c:pt>
                <c:pt idx="546">
                  <c:v>7.1341847939999994</c:v>
                </c:pt>
                <c:pt idx="547">
                  <c:v>7.1228531599999991</c:v>
                </c:pt>
                <c:pt idx="548">
                  <c:v>7.156848061999999</c:v>
                </c:pt>
                <c:pt idx="549">
                  <c:v>7.1341847939999994</c:v>
                </c:pt>
                <c:pt idx="550">
                  <c:v>7.1341847939999994</c:v>
                </c:pt>
                <c:pt idx="551">
                  <c:v>7.1341847939999994</c:v>
                </c:pt>
                <c:pt idx="552">
                  <c:v>7.1341847939999994</c:v>
                </c:pt>
                <c:pt idx="553">
                  <c:v>7.1228531599999991</c:v>
                </c:pt>
                <c:pt idx="554">
                  <c:v>7.1341847939999994</c:v>
                </c:pt>
                <c:pt idx="555">
                  <c:v>7.1341847939999994</c:v>
                </c:pt>
                <c:pt idx="556">
                  <c:v>7.1341847939999994</c:v>
                </c:pt>
                <c:pt idx="557">
                  <c:v>7.0888582579999992</c:v>
                </c:pt>
                <c:pt idx="558">
                  <c:v>7.1115215259999989</c:v>
                </c:pt>
                <c:pt idx="559">
                  <c:v>7.1001898919999995</c:v>
                </c:pt>
                <c:pt idx="560">
                  <c:v>7.1228531599999991</c:v>
                </c:pt>
                <c:pt idx="561">
                  <c:v>7.1001898919999995</c:v>
                </c:pt>
                <c:pt idx="562">
                  <c:v>7.1228531599999991</c:v>
                </c:pt>
                <c:pt idx="563">
                  <c:v>7.1228531599999991</c:v>
                </c:pt>
                <c:pt idx="564">
                  <c:v>7.1341847939999994</c:v>
                </c:pt>
                <c:pt idx="565">
                  <c:v>7.1228531599999991</c:v>
                </c:pt>
                <c:pt idx="566">
                  <c:v>7.1341847939999994</c:v>
                </c:pt>
                <c:pt idx="567">
                  <c:v>7.0888582579999992</c:v>
                </c:pt>
                <c:pt idx="568">
                  <c:v>7.1001898919999995</c:v>
                </c:pt>
                <c:pt idx="569">
                  <c:v>7.1455164279999979</c:v>
                </c:pt>
                <c:pt idx="570">
                  <c:v>7.1341847939999994</c:v>
                </c:pt>
                <c:pt idx="571">
                  <c:v>7.156848061999999</c:v>
                </c:pt>
                <c:pt idx="572">
                  <c:v>7.0888582579999992</c:v>
                </c:pt>
                <c:pt idx="573">
                  <c:v>7.1001898919999995</c:v>
                </c:pt>
                <c:pt idx="574">
                  <c:v>7.1341847939999994</c:v>
                </c:pt>
                <c:pt idx="575">
                  <c:v>7.156848061999999</c:v>
                </c:pt>
                <c:pt idx="576">
                  <c:v>7.077526623999999</c:v>
                </c:pt>
                <c:pt idx="577">
                  <c:v>7.1115215259999989</c:v>
                </c:pt>
                <c:pt idx="578">
                  <c:v>7.0888582579999992</c:v>
                </c:pt>
                <c:pt idx="579">
                  <c:v>7.1455164279999979</c:v>
                </c:pt>
                <c:pt idx="580">
                  <c:v>7.1228531599999991</c:v>
                </c:pt>
                <c:pt idx="581">
                  <c:v>7.1228531599999991</c:v>
                </c:pt>
                <c:pt idx="582">
                  <c:v>7.1455164279999979</c:v>
                </c:pt>
                <c:pt idx="583">
                  <c:v>7.0888582579999992</c:v>
                </c:pt>
                <c:pt idx="584">
                  <c:v>7.1115215259999989</c:v>
                </c:pt>
                <c:pt idx="585">
                  <c:v>7.1455164279999979</c:v>
                </c:pt>
                <c:pt idx="586">
                  <c:v>7.156848061999999</c:v>
                </c:pt>
                <c:pt idx="587">
                  <c:v>7.1455164279999979</c:v>
                </c:pt>
                <c:pt idx="588">
                  <c:v>7.1228531599999991</c:v>
                </c:pt>
                <c:pt idx="589">
                  <c:v>7.1228531599999991</c:v>
                </c:pt>
                <c:pt idx="590">
                  <c:v>7.1341847939999994</c:v>
                </c:pt>
                <c:pt idx="591">
                  <c:v>7.1341847939999994</c:v>
                </c:pt>
                <c:pt idx="592">
                  <c:v>7.1115215259999989</c:v>
                </c:pt>
                <c:pt idx="593">
                  <c:v>7.1228531599999991</c:v>
                </c:pt>
                <c:pt idx="594">
                  <c:v>7.1228531599999991</c:v>
                </c:pt>
                <c:pt idx="595">
                  <c:v>7.1228531599999991</c:v>
                </c:pt>
                <c:pt idx="596">
                  <c:v>7.1455164279999979</c:v>
                </c:pt>
                <c:pt idx="597">
                  <c:v>7.1455164279999979</c:v>
                </c:pt>
                <c:pt idx="598">
                  <c:v>7.1228531599999991</c:v>
                </c:pt>
                <c:pt idx="599">
                  <c:v>7.156848061999999</c:v>
                </c:pt>
                <c:pt idx="600">
                  <c:v>7.0888582579999992</c:v>
                </c:pt>
                <c:pt idx="601">
                  <c:v>7.1115215259999989</c:v>
                </c:pt>
                <c:pt idx="602">
                  <c:v>7.0888582579999992</c:v>
                </c:pt>
                <c:pt idx="603">
                  <c:v>7.1228531599999991</c:v>
                </c:pt>
                <c:pt idx="604">
                  <c:v>7.1001898919999995</c:v>
                </c:pt>
                <c:pt idx="605">
                  <c:v>7.1228531599999991</c:v>
                </c:pt>
                <c:pt idx="606">
                  <c:v>7.1341847939999994</c:v>
                </c:pt>
                <c:pt idx="607">
                  <c:v>7.1001898919999995</c:v>
                </c:pt>
                <c:pt idx="608">
                  <c:v>7.1228531599999991</c:v>
                </c:pt>
                <c:pt idx="609">
                  <c:v>7.1001898919999995</c:v>
                </c:pt>
                <c:pt idx="610">
                  <c:v>7.1115215259999989</c:v>
                </c:pt>
                <c:pt idx="611">
                  <c:v>7.156848061999999</c:v>
                </c:pt>
                <c:pt idx="612">
                  <c:v>7.1341847939999994</c:v>
                </c:pt>
                <c:pt idx="613">
                  <c:v>7.1001898919999995</c:v>
                </c:pt>
                <c:pt idx="614">
                  <c:v>7.1341847939999994</c:v>
                </c:pt>
                <c:pt idx="615">
                  <c:v>7.1228531599999991</c:v>
                </c:pt>
                <c:pt idx="616">
                  <c:v>7.1228531599999991</c:v>
                </c:pt>
                <c:pt idx="617">
                  <c:v>7.1001898919999995</c:v>
                </c:pt>
                <c:pt idx="618">
                  <c:v>7.1455164279999979</c:v>
                </c:pt>
                <c:pt idx="619">
                  <c:v>7.1795113309999987</c:v>
                </c:pt>
                <c:pt idx="620">
                  <c:v>7.1228531599999991</c:v>
                </c:pt>
                <c:pt idx="621">
                  <c:v>7.1681796969999994</c:v>
                </c:pt>
                <c:pt idx="622">
                  <c:v>7.156848061999999</c:v>
                </c:pt>
                <c:pt idx="623">
                  <c:v>7.1455164279999979</c:v>
                </c:pt>
                <c:pt idx="624">
                  <c:v>7.1228531599999991</c:v>
                </c:pt>
                <c:pt idx="625">
                  <c:v>7.1341847939999994</c:v>
                </c:pt>
                <c:pt idx="626">
                  <c:v>7.1115215259999989</c:v>
                </c:pt>
                <c:pt idx="627">
                  <c:v>7.156848061999999</c:v>
                </c:pt>
                <c:pt idx="628">
                  <c:v>7.1001898919999995</c:v>
                </c:pt>
                <c:pt idx="629">
                  <c:v>7.0548633559999994</c:v>
                </c:pt>
                <c:pt idx="630">
                  <c:v>7.1228531599999991</c:v>
                </c:pt>
                <c:pt idx="631">
                  <c:v>7.1115215259999989</c:v>
                </c:pt>
                <c:pt idx="632">
                  <c:v>7.1115215259999989</c:v>
                </c:pt>
                <c:pt idx="633">
                  <c:v>7.1115215259999989</c:v>
                </c:pt>
                <c:pt idx="634">
                  <c:v>7.1115215259999989</c:v>
                </c:pt>
                <c:pt idx="635">
                  <c:v>7.1455164279999979</c:v>
                </c:pt>
                <c:pt idx="636">
                  <c:v>7.077526623999999</c:v>
                </c:pt>
                <c:pt idx="637">
                  <c:v>7.1228531599999991</c:v>
                </c:pt>
                <c:pt idx="638">
                  <c:v>7.1341847939999994</c:v>
                </c:pt>
                <c:pt idx="639">
                  <c:v>7.077526623999999</c:v>
                </c:pt>
                <c:pt idx="640">
                  <c:v>7.077526623999999</c:v>
                </c:pt>
                <c:pt idx="641">
                  <c:v>7.1115215259999989</c:v>
                </c:pt>
                <c:pt idx="642">
                  <c:v>7.1681796969999994</c:v>
                </c:pt>
                <c:pt idx="643">
                  <c:v>7.1228531599999991</c:v>
                </c:pt>
                <c:pt idx="644">
                  <c:v>7.1341847939999994</c:v>
                </c:pt>
                <c:pt idx="645">
                  <c:v>7.1455164279999979</c:v>
                </c:pt>
                <c:pt idx="646">
                  <c:v>7.1455164279999979</c:v>
                </c:pt>
                <c:pt idx="647">
                  <c:v>7.1228531599999991</c:v>
                </c:pt>
                <c:pt idx="648">
                  <c:v>7.1341847939999994</c:v>
                </c:pt>
                <c:pt idx="649">
                  <c:v>7.1341847939999994</c:v>
                </c:pt>
                <c:pt idx="650">
                  <c:v>7.1115215259999989</c:v>
                </c:pt>
                <c:pt idx="651">
                  <c:v>7.1341847939999994</c:v>
                </c:pt>
                <c:pt idx="652">
                  <c:v>7.1341847939999994</c:v>
                </c:pt>
                <c:pt idx="653">
                  <c:v>7.1228531599999991</c:v>
                </c:pt>
                <c:pt idx="654">
                  <c:v>7.156848061999999</c:v>
                </c:pt>
                <c:pt idx="655">
                  <c:v>7.1341847939999994</c:v>
                </c:pt>
                <c:pt idx="656">
                  <c:v>7.156848061999999</c:v>
                </c:pt>
                <c:pt idx="657">
                  <c:v>7.1341847939999994</c:v>
                </c:pt>
                <c:pt idx="658">
                  <c:v>7.1115215259999989</c:v>
                </c:pt>
                <c:pt idx="659">
                  <c:v>7.1681796969999994</c:v>
                </c:pt>
                <c:pt idx="660">
                  <c:v>7.1115215259999989</c:v>
                </c:pt>
                <c:pt idx="661">
                  <c:v>7.1228531599999991</c:v>
                </c:pt>
                <c:pt idx="662">
                  <c:v>7.0548633559999994</c:v>
                </c:pt>
                <c:pt idx="663">
                  <c:v>7.1115215259999989</c:v>
                </c:pt>
                <c:pt idx="664">
                  <c:v>7.1681796969999994</c:v>
                </c:pt>
                <c:pt idx="665">
                  <c:v>7.1115215259999989</c:v>
                </c:pt>
                <c:pt idx="666">
                  <c:v>7.0888582579999992</c:v>
                </c:pt>
                <c:pt idx="667">
                  <c:v>7.156848061999999</c:v>
                </c:pt>
                <c:pt idx="668">
                  <c:v>7.1455164279999979</c:v>
                </c:pt>
                <c:pt idx="669">
                  <c:v>7.1341847939999994</c:v>
                </c:pt>
                <c:pt idx="670">
                  <c:v>7.1228531599999991</c:v>
                </c:pt>
                <c:pt idx="671">
                  <c:v>7.1341847939999994</c:v>
                </c:pt>
                <c:pt idx="672">
                  <c:v>7.1455164279999979</c:v>
                </c:pt>
                <c:pt idx="673">
                  <c:v>7.1795113309999987</c:v>
                </c:pt>
                <c:pt idx="674">
                  <c:v>7.156848061999999</c:v>
                </c:pt>
                <c:pt idx="675">
                  <c:v>7.1455164279999979</c:v>
                </c:pt>
                <c:pt idx="676">
                  <c:v>7.1115215259999989</c:v>
                </c:pt>
                <c:pt idx="677">
                  <c:v>7.1341847939999994</c:v>
                </c:pt>
                <c:pt idx="678">
                  <c:v>7.1001898919999995</c:v>
                </c:pt>
                <c:pt idx="679">
                  <c:v>7.1228531599999991</c:v>
                </c:pt>
                <c:pt idx="680">
                  <c:v>7.1228531599999991</c:v>
                </c:pt>
                <c:pt idx="681">
                  <c:v>7.1455164279999979</c:v>
                </c:pt>
                <c:pt idx="682">
                  <c:v>7.156848061999999</c:v>
                </c:pt>
                <c:pt idx="683">
                  <c:v>7.1341847939999994</c:v>
                </c:pt>
                <c:pt idx="684">
                  <c:v>7.156848061999999</c:v>
                </c:pt>
                <c:pt idx="685">
                  <c:v>7.0888582579999992</c:v>
                </c:pt>
                <c:pt idx="686">
                  <c:v>7.156848061999999</c:v>
                </c:pt>
                <c:pt idx="687">
                  <c:v>7.1228531599999991</c:v>
                </c:pt>
                <c:pt idx="688">
                  <c:v>7.0661949899999987</c:v>
                </c:pt>
                <c:pt idx="689">
                  <c:v>7.156848061999999</c:v>
                </c:pt>
                <c:pt idx="690">
                  <c:v>7.156848061999999</c:v>
                </c:pt>
                <c:pt idx="691">
                  <c:v>7.1681796969999994</c:v>
                </c:pt>
                <c:pt idx="692">
                  <c:v>7.1228531599999991</c:v>
                </c:pt>
                <c:pt idx="693">
                  <c:v>7.1228531599999991</c:v>
                </c:pt>
                <c:pt idx="694">
                  <c:v>7.1001898919999995</c:v>
                </c:pt>
                <c:pt idx="695">
                  <c:v>7.1228531599999991</c:v>
                </c:pt>
                <c:pt idx="696">
                  <c:v>7.1341847939999994</c:v>
                </c:pt>
                <c:pt idx="697">
                  <c:v>7.156848061999999</c:v>
                </c:pt>
                <c:pt idx="698">
                  <c:v>7.1228531599999991</c:v>
                </c:pt>
                <c:pt idx="699">
                  <c:v>7.1681796969999994</c:v>
                </c:pt>
                <c:pt idx="700">
                  <c:v>7.0888582579999992</c:v>
                </c:pt>
                <c:pt idx="701">
                  <c:v>7.1455164279999979</c:v>
                </c:pt>
                <c:pt idx="702">
                  <c:v>7.1228531599999991</c:v>
                </c:pt>
                <c:pt idx="703">
                  <c:v>7.077526623999999</c:v>
                </c:pt>
                <c:pt idx="704">
                  <c:v>7.156848061999999</c:v>
                </c:pt>
                <c:pt idx="705">
                  <c:v>7.1228531599999991</c:v>
                </c:pt>
                <c:pt idx="706">
                  <c:v>7.1228531599999991</c:v>
                </c:pt>
                <c:pt idx="707">
                  <c:v>7.1681796969999994</c:v>
                </c:pt>
                <c:pt idx="708">
                  <c:v>7.1341847939999994</c:v>
                </c:pt>
                <c:pt idx="709">
                  <c:v>7.1455164279999979</c:v>
                </c:pt>
                <c:pt idx="710">
                  <c:v>7.1455164279999979</c:v>
                </c:pt>
                <c:pt idx="711">
                  <c:v>7.1001898919999995</c:v>
                </c:pt>
                <c:pt idx="712">
                  <c:v>7.1341847939999994</c:v>
                </c:pt>
                <c:pt idx="713">
                  <c:v>7.1681796969999994</c:v>
                </c:pt>
                <c:pt idx="714">
                  <c:v>7.1341847939999994</c:v>
                </c:pt>
                <c:pt idx="715">
                  <c:v>7.156848061999999</c:v>
                </c:pt>
                <c:pt idx="716">
                  <c:v>7.1681796969999994</c:v>
                </c:pt>
                <c:pt idx="717">
                  <c:v>7.1455164279999979</c:v>
                </c:pt>
                <c:pt idx="718">
                  <c:v>7.1228531599999991</c:v>
                </c:pt>
                <c:pt idx="719">
                  <c:v>7.1228531599999991</c:v>
                </c:pt>
                <c:pt idx="720">
                  <c:v>7.1341847939999994</c:v>
                </c:pt>
                <c:pt idx="721">
                  <c:v>7.1228531599999991</c:v>
                </c:pt>
                <c:pt idx="722">
                  <c:v>7.1341847939999994</c:v>
                </c:pt>
                <c:pt idx="723">
                  <c:v>7.190842964999999</c:v>
                </c:pt>
                <c:pt idx="724">
                  <c:v>7.1681796969999994</c:v>
                </c:pt>
                <c:pt idx="725">
                  <c:v>7.1795113309999987</c:v>
                </c:pt>
                <c:pt idx="726">
                  <c:v>7.1455164279999979</c:v>
                </c:pt>
                <c:pt idx="727">
                  <c:v>7.1681796969999994</c:v>
                </c:pt>
                <c:pt idx="728">
                  <c:v>7.1228531599999991</c:v>
                </c:pt>
                <c:pt idx="729">
                  <c:v>7.1001898919999995</c:v>
                </c:pt>
                <c:pt idx="730">
                  <c:v>7.156848061999999</c:v>
                </c:pt>
                <c:pt idx="731">
                  <c:v>7.1681796969999994</c:v>
                </c:pt>
                <c:pt idx="732">
                  <c:v>7.1228531599999991</c:v>
                </c:pt>
                <c:pt idx="733">
                  <c:v>7.156848061999999</c:v>
                </c:pt>
                <c:pt idx="734">
                  <c:v>7.1341847939999994</c:v>
                </c:pt>
                <c:pt idx="735">
                  <c:v>7.156848061999999</c:v>
                </c:pt>
                <c:pt idx="736">
                  <c:v>7.1228531599999991</c:v>
                </c:pt>
                <c:pt idx="737">
                  <c:v>7.1341847939999994</c:v>
                </c:pt>
                <c:pt idx="738">
                  <c:v>7.156848061999999</c:v>
                </c:pt>
                <c:pt idx="739">
                  <c:v>7.1795113309999987</c:v>
                </c:pt>
                <c:pt idx="740">
                  <c:v>7.1341847939999994</c:v>
                </c:pt>
                <c:pt idx="741">
                  <c:v>7.156848061999999</c:v>
                </c:pt>
                <c:pt idx="742">
                  <c:v>7.1341847939999994</c:v>
                </c:pt>
                <c:pt idx="743">
                  <c:v>7.1341847939999994</c:v>
                </c:pt>
                <c:pt idx="744">
                  <c:v>7.1341847939999994</c:v>
                </c:pt>
                <c:pt idx="745">
                  <c:v>7.1455164279999979</c:v>
                </c:pt>
                <c:pt idx="746">
                  <c:v>7.1341847939999994</c:v>
                </c:pt>
                <c:pt idx="747">
                  <c:v>7.1341847939999994</c:v>
                </c:pt>
                <c:pt idx="748">
                  <c:v>7.1341847939999994</c:v>
                </c:pt>
                <c:pt idx="749">
                  <c:v>7.1341847939999994</c:v>
                </c:pt>
                <c:pt idx="750">
                  <c:v>7.156848061999999</c:v>
                </c:pt>
                <c:pt idx="751">
                  <c:v>7.1341847939999994</c:v>
                </c:pt>
                <c:pt idx="752">
                  <c:v>7.1341847939999994</c:v>
                </c:pt>
                <c:pt idx="753">
                  <c:v>7.1341847939999994</c:v>
                </c:pt>
                <c:pt idx="754">
                  <c:v>7.156848061999999</c:v>
                </c:pt>
                <c:pt idx="755">
                  <c:v>7.1681796969999994</c:v>
                </c:pt>
                <c:pt idx="756">
                  <c:v>7.156848061999999</c:v>
                </c:pt>
                <c:pt idx="757">
                  <c:v>7.1341847939999994</c:v>
                </c:pt>
                <c:pt idx="758">
                  <c:v>7.1455164279999979</c:v>
                </c:pt>
                <c:pt idx="759">
                  <c:v>7.1001898919999995</c:v>
                </c:pt>
                <c:pt idx="760">
                  <c:v>7.156848061999999</c:v>
                </c:pt>
                <c:pt idx="761">
                  <c:v>7.1228531599999991</c:v>
                </c:pt>
                <c:pt idx="762">
                  <c:v>7.1455164279999979</c:v>
                </c:pt>
                <c:pt idx="763">
                  <c:v>7.1115215259999989</c:v>
                </c:pt>
                <c:pt idx="764">
                  <c:v>7.1228531599999991</c:v>
                </c:pt>
                <c:pt idx="765">
                  <c:v>7.1228531599999991</c:v>
                </c:pt>
                <c:pt idx="766">
                  <c:v>7.1455164279999979</c:v>
                </c:pt>
                <c:pt idx="767">
                  <c:v>7.1341847939999994</c:v>
                </c:pt>
                <c:pt idx="768">
                  <c:v>7.1115215259999989</c:v>
                </c:pt>
                <c:pt idx="769">
                  <c:v>7.1341847939999994</c:v>
                </c:pt>
                <c:pt idx="770">
                  <c:v>7.1341847939999994</c:v>
                </c:pt>
                <c:pt idx="771">
                  <c:v>7.0661949899999987</c:v>
                </c:pt>
                <c:pt idx="772">
                  <c:v>7.156848061999999</c:v>
                </c:pt>
                <c:pt idx="773">
                  <c:v>7.156848061999999</c:v>
                </c:pt>
                <c:pt idx="774">
                  <c:v>7.1455164279999979</c:v>
                </c:pt>
                <c:pt idx="775">
                  <c:v>7.2021745989999992</c:v>
                </c:pt>
                <c:pt idx="776">
                  <c:v>7.1681796969999994</c:v>
                </c:pt>
                <c:pt idx="777">
                  <c:v>7.1681796969999994</c:v>
                </c:pt>
                <c:pt idx="778">
                  <c:v>7.1681796969999994</c:v>
                </c:pt>
                <c:pt idx="779">
                  <c:v>7.156848061999999</c:v>
                </c:pt>
                <c:pt idx="780">
                  <c:v>7.1795113309999987</c:v>
                </c:pt>
                <c:pt idx="781">
                  <c:v>7.1341847939999994</c:v>
                </c:pt>
                <c:pt idx="782">
                  <c:v>7.1455164279999979</c:v>
                </c:pt>
                <c:pt idx="783">
                  <c:v>7.1341847939999994</c:v>
                </c:pt>
                <c:pt idx="784">
                  <c:v>7.1681796969999994</c:v>
                </c:pt>
                <c:pt idx="785">
                  <c:v>7.1681796969999994</c:v>
                </c:pt>
                <c:pt idx="786">
                  <c:v>7.190842964999999</c:v>
                </c:pt>
                <c:pt idx="787">
                  <c:v>7.190842964999999</c:v>
                </c:pt>
                <c:pt idx="788">
                  <c:v>7.1681796969999994</c:v>
                </c:pt>
                <c:pt idx="789">
                  <c:v>7.1795113309999987</c:v>
                </c:pt>
                <c:pt idx="790">
                  <c:v>7.1341847939999994</c:v>
                </c:pt>
                <c:pt idx="791">
                  <c:v>7.1681796969999994</c:v>
                </c:pt>
                <c:pt idx="792">
                  <c:v>7.1795113309999987</c:v>
                </c:pt>
                <c:pt idx="793">
                  <c:v>7.1681796969999994</c:v>
                </c:pt>
                <c:pt idx="794">
                  <c:v>7.1455164279999979</c:v>
                </c:pt>
                <c:pt idx="795">
                  <c:v>7.2021745989999992</c:v>
                </c:pt>
                <c:pt idx="796">
                  <c:v>7.156848061999999</c:v>
                </c:pt>
                <c:pt idx="797">
                  <c:v>7.156848061999999</c:v>
                </c:pt>
                <c:pt idx="798">
                  <c:v>7.1341847939999994</c:v>
                </c:pt>
                <c:pt idx="799">
                  <c:v>7.1681796969999994</c:v>
                </c:pt>
                <c:pt idx="800">
                  <c:v>7.156848061999999</c:v>
                </c:pt>
                <c:pt idx="801">
                  <c:v>7.190842964999999</c:v>
                </c:pt>
                <c:pt idx="802">
                  <c:v>7.1795113309999987</c:v>
                </c:pt>
                <c:pt idx="803">
                  <c:v>7.0548633559999994</c:v>
                </c:pt>
                <c:pt idx="804">
                  <c:v>7.1795113309999987</c:v>
                </c:pt>
                <c:pt idx="805">
                  <c:v>7.1341847939999994</c:v>
                </c:pt>
                <c:pt idx="806">
                  <c:v>7.1681796969999994</c:v>
                </c:pt>
                <c:pt idx="807">
                  <c:v>7.1681796969999994</c:v>
                </c:pt>
                <c:pt idx="808">
                  <c:v>7.190842964999999</c:v>
                </c:pt>
                <c:pt idx="809">
                  <c:v>7.1681796969999994</c:v>
                </c:pt>
                <c:pt idx="810">
                  <c:v>7.156848061999999</c:v>
                </c:pt>
                <c:pt idx="811">
                  <c:v>7.1795113309999987</c:v>
                </c:pt>
                <c:pt idx="812">
                  <c:v>7.1795113309999987</c:v>
                </c:pt>
                <c:pt idx="813">
                  <c:v>7.156848061999999</c:v>
                </c:pt>
                <c:pt idx="814">
                  <c:v>7.1341847939999994</c:v>
                </c:pt>
                <c:pt idx="815">
                  <c:v>7.1455164279999979</c:v>
                </c:pt>
                <c:pt idx="816">
                  <c:v>7.1681796969999994</c:v>
                </c:pt>
                <c:pt idx="817">
                  <c:v>7.1455164279999979</c:v>
                </c:pt>
                <c:pt idx="818">
                  <c:v>7.077526623999999</c:v>
                </c:pt>
                <c:pt idx="819">
                  <c:v>7.1681796969999994</c:v>
                </c:pt>
                <c:pt idx="820">
                  <c:v>7.1795113309999987</c:v>
                </c:pt>
                <c:pt idx="821">
                  <c:v>7.1341847939999994</c:v>
                </c:pt>
                <c:pt idx="822">
                  <c:v>7.1455164279999979</c:v>
                </c:pt>
                <c:pt idx="823">
                  <c:v>7.1341847939999994</c:v>
                </c:pt>
                <c:pt idx="824">
                  <c:v>7.190842964999999</c:v>
                </c:pt>
                <c:pt idx="825">
                  <c:v>7.156848061999999</c:v>
                </c:pt>
                <c:pt idx="826">
                  <c:v>7.1341847939999994</c:v>
                </c:pt>
                <c:pt idx="827">
                  <c:v>7.156848061999999</c:v>
                </c:pt>
                <c:pt idx="828">
                  <c:v>7.1795113309999987</c:v>
                </c:pt>
                <c:pt idx="829">
                  <c:v>7.1341847939999994</c:v>
                </c:pt>
                <c:pt idx="830">
                  <c:v>7.1681796969999994</c:v>
                </c:pt>
                <c:pt idx="831">
                  <c:v>7.1341847939999994</c:v>
                </c:pt>
                <c:pt idx="832">
                  <c:v>7.156848061999999</c:v>
                </c:pt>
                <c:pt idx="833">
                  <c:v>7.1001898919999995</c:v>
                </c:pt>
                <c:pt idx="834">
                  <c:v>7.156848061999999</c:v>
                </c:pt>
                <c:pt idx="835">
                  <c:v>7.1115215259999989</c:v>
                </c:pt>
                <c:pt idx="836">
                  <c:v>7.0888582579999992</c:v>
                </c:pt>
                <c:pt idx="837">
                  <c:v>7.1228531599999991</c:v>
                </c:pt>
                <c:pt idx="838">
                  <c:v>7.0208684530000003</c:v>
                </c:pt>
                <c:pt idx="839">
                  <c:v>7.1795113309999987</c:v>
                </c:pt>
                <c:pt idx="840">
                  <c:v>7.190842964999999</c:v>
                </c:pt>
                <c:pt idx="841">
                  <c:v>7.1681796969999994</c:v>
                </c:pt>
                <c:pt idx="842">
                  <c:v>7.1455164279999979</c:v>
                </c:pt>
                <c:pt idx="843">
                  <c:v>7.190842964999999</c:v>
                </c:pt>
                <c:pt idx="844">
                  <c:v>7.156848061999999</c:v>
                </c:pt>
                <c:pt idx="845">
                  <c:v>7.1795113309999987</c:v>
                </c:pt>
                <c:pt idx="846">
                  <c:v>7.1455164279999979</c:v>
                </c:pt>
                <c:pt idx="847">
                  <c:v>7.1341847939999994</c:v>
                </c:pt>
                <c:pt idx="848">
                  <c:v>7.1681796969999994</c:v>
                </c:pt>
                <c:pt idx="849">
                  <c:v>7.1455164279999979</c:v>
                </c:pt>
                <c:pt idx="850">
                  <c:v>7.1341847939999994</c:v>
                </c:pt>
                <c:pt idx="851">
                  <c:v>7.1681796969999994</c:v>
                </c:pt>
                <c:pt idx="852">
                  <c:v>7.1681796969999994</c:v>
                </c:pt>
                <c:pt idx="853">
                  <c:v>7.190842964999999</c:v>
                </c:pt>
                <c:pt idx="854">
                  <c:v>7.156848061999999</c:v>
                </c:pt>
                <c:pt idx="855">
                  <c:v>7.1681796969999994</c:v>
                </c:pt>
                <c:pt idx="856">
                  <c:v>7.1681796969999994</c:v>
                </c:pt>
                <c:pt idx="857">
                  <c:v>7.1795113309999987</c:v>
                </c:pt>
                <c:pt idx="858">
                  <c:v>7.2021745989999992</c:v>
                </c:pt>
                <c:pt idx="859">
                  <c:v>7.1795113309999987</c:v>
                </c:pt>
                <c:pt idx="860">
                  <c:v>7.1795113309999987</c:v>
                </c:pt>
                <c:pt idx="861">
                  <c:v>7.156848061999999</c:v>
                </c:pt>
                <c:pt idx="862">
                  <c:v>7.156848061999999</c:v>
                </c:pt>
                <c:pt idx="863">
                  <c:v>6.9075521120000003</c:v>
                </c:pt>
                <c:pt idx="864">
                  <c:v>6.9528786489999987</c:v>
                </c:pt>
                <c:pt idx="865">
                  <c:v>6.930215379999999</c:v>
                </c:pt>
                <c:pt idx="866">
                  <c:v>6.9188837459999997</c:v>
                </c:pt>
                <c:pt idx="867">
                  <c:v>6.9188837459999997</c:v>
                </c:pt>
                <c:pt idx="868">
                  <c:v>7.0095368189999991</c:v>
                </c:pt>
                <c:pt idx="869">
                  <c:v>6.9755419170000001</c:v>
                </c:pt>
                <c:pt idx="870">
                  <c:v>7.0208684530000003</c:v>
                </c:pt>
                <c:pt idx="871">
                  <c:v>6.9982051850000007</c:v>
                </c:pt>
                <c:pt idx="872">
                  <c:v>6.9868735510000004</c:v>
                </c:pt>
                <c:pt idx="873">
                  <c:v>7.0095368189999991</c:v>
                </c:pt>
                <c:pt idx="874">
                  <c:v>6.9868735510000004</c:v>
                </c:pt>
                <c:pt idx="875">
                  <c:v>6.8622255759999984</c:v>
                </c:pt>
                <c:pt idx="876">
                  <c:v>6.9528786489999987</c:v>
                </c:pt>
                <c:pt idx="877">
                  <c:v>6.964210282999999</c:v>
                </c:pt>
                <c:pt idx="878">
                  <c:v>7.0322000869999997</c:v>
                </c:pt>
                <c:pt idx="879">
                  <c:v>7.0322000869999997</c:v>
                </c:pt>
                <c:pt idx="880">
                  <c:v>6.9982051850000007</c:v>
                </c:pt>
                <c:pt idx="881">
                  <c:v>7.0095368189999991</c:v>
                </c:pt>
                <c:pt idx="882">
                  <c:v>6.9982051850000007</c:v>
                </c:pt>
                <c:pt idx="883">
                  <c:v>7.0208684530000003</c:v>
                </c:pt>
                <c:pt idx="884">
                  <c:v>7.0095368189999991</c:v>
                </c:pt>
                <c:pt idx="885">
                  <c:v>6.9868735510000004</c:v>
                </c:pt>
                <c:pt idx="886">
                  <c:v>7.0322000869999997</c:v>
                </c:pt>
                <c:pt idx="887">
                  <c:v>7.0095368189999991</c:v>
                </c:pt>
                <c:pt idx="888">
                  <c:v>7.0208684530000003</c:v>
                </c:pt>
                <c:pt idx="889">
                  <c:v>7.0322000869999997</c:v>
                </c:pt>
                <c:pt idx="890">
                  <c:v>6.9755419170000001</c:v>
                </c:pt>
                <c:pt idx="891">
                  <c:v>7.0208684530000003</c:v>
                </c:pt>
                <c:pt idx="892">
                  <c:v>7.0208684530000003</c:v>
                </c:pt>
                <c:pt idx="893">
                  <c:v>7.0548633559999994</c:v>
                </c:pt>
                <c:pt idx="894">
                  <c:v>7.0322000869999997</c:v>
                </c:pt>
                <c:pt idx="895">
                  <c:v>7.0322000869999997</c:v>
                </c:pt>
                <c:pt idx="896">
                  <c:v>7.0322000869999997</c:v>
                </c:pt>
                <c:pt idx="897">
                  <c:v>6.9868735510000004</c:v>
                </c:pt>
                <c:pt idx="898">
                  <c:v>7.0095368189999991</c:v>
                </c:pt>
                <c:pt idx="899">
                  <c:v>7.0208684530000003</c:v>
                </c:pt>
                <c:pt idx="900">
                  <c:v>7.0095368189999991</c:v>
                </c:pt>
                <c:pt idx="901">
                  <c:v>7.0208684530000003</c:v>
                </c:pt>
                <c:pt idx="902">
                  <c:v>7.0208684530000003</c:v>
                </c:pt>
                <c:pt idx="903">
                  <c:v>6.9982051850000007</c:v>
                </c:pt>
                <c:pt idx="904">
                  <c:v>6.9188837459999997</c:v>
                </c:pt>
                <c:pt idx="905">
                  <c:v>7.0548633559999994</c:v>
                </c:pt>
                <c:pt idx="906">
                  <c:v>7.0208684530000003</c:v>
                </c:pt>
                <c:pt idx="907">
                  <c:v>7.0322000869999997</c:v>
                </c:pt>
                <c:pt idx="908">
                  <c:v>7.043531720999999</c:v>
                </c:pt>
                <c:pt idx="909">
                  <c:v>7.0095368189999991</c:v>
                </c:pt>
                <c:pt idx="910">
                  <c:v>7.0322000869999997</c:v>
                </c:pt>
                <c:pt idx="911">
                  <c:v>7.0095368189999991</c:v>
                </c:pt>
                <c:pt idx="912">
                  <c:v>7.043531720999999</c:v>
                </c:pt>
                <c:pt idx="913">
                  <c:v>7.0322000869999997</c:v>
                </c:pt>
                <c:pt idx="914">
                  <c:v>6.9982051850000007</c:v>
                </c:pt>
                <c:pt idx="915">
                  <c:v>6.9755419170000001</c:v>
                </c:pt>
                <c:pt idx="916">
                  <c:v>7.0322000869999997</c:v>
                </c:pt>
                <c:pt idx="917">
                  <c:v>6.964210282999999</c:v>
                </c:pt>
                <c:pt idx="918">
                  <c:v>7.0322000869999997</c:v>
                </c:pt>
                <c:pt idx="919">
                  <c:v>7.0322000869999997</c:v>
                </c:pt>
                <c:pt idx="920">
                  <c:v>6.9982051850000007</c:v>
                </c:pt>
                <c:pt idx="921">
                  <c:v>7.0322000869999997</c:v>
                </c:pt>
                <c:pt idx="922">
                  <c:v>6.9188837459999997</c:v>
                </c:pt>
                <c:pt idx="923">
                  <c:v>7.0095368189999991</c:v>
                </c:pt>
                <c:pt idx="924">
                  <c:v>7.043531720999999</c:v>
                </c:pt>
                <c:pt idx="925">
                  <c:v>7.0322000869999997</c:v>
                </c:pt>
                <c:pt idx="926">
                  <c:v>7.043531720999999</c:v>
                </c:pt>
                <c:pt idx="927">
                  <c:v>7.0322000869999997</c:v>
                </c:pt>
                <c:pt idx="928">
                  <c:v>7.0322000869999997</c:v>
                </c:pt>
                <c:pt idx="929">
                  <c:v>6.9982051850000007</c:v>
                </c:pt>
                <c:pt idx="930">
                  <c:v>7.0095368189999991</c:v>
                </c:pt>
                <c:pt idx="931">
                  <c:v>7.0322000869999997</c:v>
                </c:pt>
                <c:pt idx="932">
                  <c:v>6.9982051850000007</c:v>
                </c:pt>
                <c:pt idx="933">
                  <c:v>6.9982051850000007</c:v>
                </c:pt>
                <c:pt idx="934">
                  <c:v>7.0322000869999997</c:v>
                </c:pt>
                <c:pt idx="935">
                  <c:v>7.0322000869999997</c:v>
                </c:pt>
                <c:pt idx="936">
                  <c:v>7.0095368189999991</c:v>
                </c:pt>
                <c:pt idx="937">
                  <c:v>7.0208684530000003</c:v>
                </c:pt>
                <c:pt idx="938">
                  <c:v>7.0095368189999991</c:v>
                </c:pt>
                <c:pt idx="939">
                  <c:v>7.0095368189999991</c:v>
                </c:pt>
                <c:pt idx="940">
                  <c:v>7.0322000869999997</c:v>
                </c:pt>
                <c:pt idx="941">
                  <c:v>6.9982051850000007</c:v>
                </c:pt>
                <c:pt idx="942">
                  <c:v>7.0888582579999992</c:v>
                </c:pt>
                <c:pt idx="943">
                  <c:v>7.0095368189999991</c:v>
                </c:pt>
                <c:pt idx="944">
                  <c:v>6.9868735510000004</c:v>
                </c:pt>
                <c:pt idx="945">
                  <c:v>7.0208684530000003</c:v>
                </c:pt>
                <c:pt idx="946">
                  <c:v>7.0095368189999991</c:v>
                </c:pt>
                <c:pt idx="947">
                  <c:v>7.0095368189999991</c:v>
                </c:pt>
                <c:pt idx="948">
                  <c:v>7.0322000869999997</c:v>
                </c:pt>
                <c:pt idx="949">
                  <c:v>7.0208684530000003</c:v>
                </c:pt>
                <c:pt idx="950">
                  <c:v>7.0208684530000003</c:v>
                </c:pt>
                <c:pt idx="951">
                  <c:v>6.9982051850000007</c:v>
                </c:pt>
                <c:pt idx="952">
                  <c:v>7.043531720999999</c:v>
                </c:pt>
                <c:pt idx="953">
                  <c:v>7.0208684530000003</c:v>
                </c:pt>
                <c:pt idx="954">
                  <c:v>7.0322000869999997</c:v>
                </c:pt>
                <c:pt idx="955">
                  <c:v>6.9868735510000004</c:v>
                </c:pt>
                <c:pt idx="956">
                  <c:v>7.0208684530000003</c:v>
                </c:pt>
                <c:pt idx="957">
                  <c:v>7.0322000869999997</c:v>
                </c:pt>
                <c:pt idx="958">
                  <c:v>7.043531720999999</c:v>
                </c:pt>
                <c:pt idx="959">
                  <c:v>7.0548633559999994</c:v>
                </c:pt>
                <c:pt idx="960">
                  <c:v>6.9982051850000007</c:v>
                </c:pt>
                <c:pt idx="961">
                  <c:v>7.0208684530000003</c:v>
                </c:pt>
                <c:pt idx="962">
                  <c:v>7.0208684530000003</c:v>
                </c:pt>
                <c:pt idx="963">
                  <c:v>7.0095368189999991</c:v>
                </c:pt>
                <c:pt idx="964">
                  <c:v>7.043531720999999</c:v>
                </c:pt>
                <c:pt idx="965">
                  <c:v>7.0208684530000003</c:v>
                </c:pt>
                <c:pt idx="966">
                  <c:v>7.0208684530000003</c:v>
                </c:pt>
                <c:pt idx="967">
                  <c:v>7.0208684530000003</c:v>
                </c:pt>
                <c:pt idx="968">
                  <c:v>7.0322000869999997</c:v>
                </c:pt>
                <c:pt idx="969">
                  <c:v>7.0095368189999991</c:v>
                </c:pt>
                <c:pt idx="970">
                  <c:v>6.9982051850000007</c:v>
                </c:pt>
                <c:pt idx="971">
                  <c:v>6.930215379999999</c:v>
                </c:pt>
                <c:pt idx="972">
                  <c:v>7.0322000869999997</c:v>
                </c:pt>
                <c:pt idx="973">
                  <c:v>7.043531720999999</c:v>
                </c:pt>
                <c:pt idx="974">
                  <c:v>7.0661949899999987</c:v>
                </c:pt>
                <c:pt idx="975">
                  <c:v>6.9982051850000007</c:v>
                </c:pt>
                <c:pt idx="976">
                  <c:v>7.0208684530000003</c:v>
                </c:pt>
                <c:pt idx="977">
                  <c:v>6.9982051850000007</c:v>
                </c:pt>
                <c:pt idx="978">
                  <c:v>7.0208684530000003</c:v>
                </c:pt>
                <c:pt idx="979">
                  <c:v>7.0208684530000003</c:v>
                </c:pt>
                <c:pt idx="980">
                  <c:v>7.0208684530000003</c:v>
                </c:pt>
                <c:pt idx="981">
                  <c:v>7.0208684530000003</c:v>
                </c:pt>
                <c:pt idx="982">
                  <c:v>6.9415470150000012</c:v>
                </c:pt>
                <c:pt idx="983">
                  <c:v>7.0548633559999994</c:v>
                </c:pt>
                <c:pt idx="984">
                  <c:v>7.0322000869999997</c:v>
                </c:pt>
                <c:pt idx="985">
                  <c:v>6.9982051850000007</c:v>
                </c:pt>
                <c:pt idx="986">
                  <c:v>6.9982051850000007</c:v>
                </c:pt>
                <c:pt idx="987">
                  <c:v>7.0208684530000003</c:v>
                </c:pt>
                <c:pt idx="988">
                  <c:v>7.0322000869999997</c:v>
                </c:pt>
                <c:pt idx="989">
                  <c:v>7.0548633559999994</c:v>
                </c:pt>
                <c:pt idx="990">
                  <c:v>7.0661949899999987</c:v>
                </c:pt>
                <c:pt idx="991">
                  <c:v>7.043531720999999</c:v>
                </c:pt>
                <c:pt idx="992">
                  <c:v>7.043531720999999</c:v>
                </c:pt>
                <c:pt idx="993">
                  <c:v>7.0322000869999997</c:v>
                </c:pt>
                <c:pt idx="994">
                  <c:v>7.0208684530000003</c:v>
                </c:pt>
                <c:pt idx="995">
                  <c:v>6.9755419170000001</c:v>
                </c:pt>
                <c:pt idx="996">
                  <c:v>7.0322000869999997</c:v>
                </c:pt>
                <c:pt idx="997">
                  <c:v>7.0322000869999997</c:v>
                </c:pt>
                <c:pt idx="998">
                  <c:v>7.0322000869999997</c:v>
                </c:pt>
                <c:pt idx="999">
                  <c:v>7.0208684530000003</c:v>
                </c:pt>
                <c:pt idx="1000">
                  <c:v>7.043531720999999</c:v>
                </c:pt>
                <c:pt idx="1001">
                  <c:v>7.043531720999999</c:v>
                </c:pt>
                <c:pt idx="1002">
                  <c:v>7.043531720999999</c:v>
                </c:pt>
                <c:pt idx="1003">
                  <c:v>7.0322000869999997</c:v>
                </c:pt>
                <c:pt idx="1004">
                  <c:v>7.043531720999999</c:v>
                </c:pt>
                <c:pt idx="1005">
                  <c:v>7.043531720999999</c:v>
                </c:pt>
                <c:pt idx="1006">
                  <c:v>7.0661949899999987</c:v>
                </c:pt>
                <c:pt idx="1007">
                  <c:v>7.043531720999999</c:v>
                </c:pt>
                <c:pt idx="1008">
                  <c:v>7.0322000869999997</c:v>
                </c:pt>
                <c:pt idx="1009">
                  <c:v>7.0095368189999991</c:v>
                </c:pt>
                <c:pt idx="1010">
                  <c:v>7.043531720999999</c:v>
                </c:pt>
                <c:pt idx="1011">
                  <c:v>7.043531720999999</c:v>
                </c:pt>
                <c:pt idx="1012">
                  <c:v>7.0322000869999997</c:v>
                </c:pt>
                <c:pt idx="1013">
                  <c:v>7.0322000869999997</c:v>
                </c:pt>
                <c:pt idx="1014">
                  <c:v>7.0208684530000003</c:v>
                </c:pt>
                <c:pt idx="1015">
                  <c:v>6.9868735510000004</c:v>
                </c:pt>
                <c:pt idx="1016">
                  <c:v>7.0548633559999994</c:v>
                </c:pt>
                <c:pt idx="1017">
                  <c:v>7.043531720999999</c:v>
                </c:pt>
                <c:pt idx="1018">
                  <c:v>7.077526623999999</c:v>
                </c:pt>
                <c:pt idx="1019">
                  <c:v>7.043531720999999</c:v>
                </c:pt>
                <c:pt idx="1020">
                  <c:v>7.043531720999999</c:v>
                </c:pt>
                <c:pt idx="1021">
                  <c:v>7.043531720999999</c:v>
                </c:pt>
                <c:pt idx="1022">
                  <c:v>6.9755419170000001</c:v>
                </c:pt>
                <c:pt idx="1023">
                  <c:v>7.0322000869999997</c:v>
                </c:pt>
                <c:pt idx="1024">
                  <c:v>7.0548633559999994</c:v>
                </c:pt>
                <c:pt idx="1025">
                  <c:v>7.0322000869999997</c:v>
                </c:pt>
                <c:pt idx="1026">
                  <c:v>7.0095368189999991</c:v>
                </c:pt>
                <c:pt idx="1027">
                  <c:v>7.0208684530000003</c:v>
                </c:pt>
                <c:pt idx="1028">
                  <c:v>7.043531720999999</c:v>
                </c:pt>
                <c:pt idx="1029">
                  <c:v>7.0208684530000003</c:v>
                </c:pt>
                <c:pt idx="1030">
                  <c:v>7.077526623999999</c:v>
                </c:pt>
                <c:pt idx="1031">
                  <c:v>7.0661949899999987</c:v>
                </c:pt>
                <c:pt idx="1032">
                  <c:v>7.0208684530000003</c:v>
                </c:pt>
                <c:pt idx="1033">
                  <c:v>7.0322000869999997</c:v>
                </c:pt>
                <c:pt idx="1034">
                  <c:v>7.0322000869999997</c:v>
                </c:pt>
                <c:pt idx="1035">
                  <c:v>7.0208684530000003</c:v>
                </c:pt>
                <c:pt idx="1036">
                  <c:v>7.0208684530000003</c:v>
                </c:pt>
                <c:pt idx="1037">
                  <c:v>7.0208684530000003</c:v>
                </c:pt>
                <c:pt idx="1038">
                  <c:v>7.043531720999999</c:v>
                </c:pt>
                <c:pt idx="1039">
                  <c:v>7.0095368189999991</c:v>
                </c:pt>
                <c:pt idx="1040">
                  <c:v>7.043531720999999</c:v>
                </c:pt>
                <c:pt idx="1041">
                  <c:v>7.0322000869999997</c:v>
                </c:pt>
                <c:pt idx="1042">
                  <c:v>7.0661949899999987</c:v>
                </c:pt>
                <c:pt idx="1043">
                  <c:v>7.0322000869999997</c:v>
                </c:pt>
                <c:pt idx="1044">
                  <c:v>7.0322000869999997</c:v>
                </c:pt>
                <c:pt idx="1045">
                  <c:v>7.0095368189999991</c:v>
                </c:pt>
                <c:pt idx="1046">
                  <c:v>7.0661949899999987</c:v>
                </c:pt>
                <c:pt idx="1047">
                  <c:v>7.043531720999999</c:v>
                </c:pt>
                <c:pt idx="1048">
                  <c:v>7.0208684530000003</c:v>
                </c:pt>
                <c:pt idx="1049">
                  <c:v>7.043531720999999</c:v>
                </c:pt>
                <c:pt idx="1050">
                  <c:v>7.077526623999999</c:v>
                </c:pt>
                <c:pt idx="1051">
                  <c:v>7.0208684530000003</c:v>
                </c:pt>
                <c:pt idx="1052">
                  <c:v>7.0322000869999997</c:v>
                </c:pt>
                <c:pt idx="1053">
                  <c:v>7.0661949899999987</c:v>
                </c:pt>
                <c:pt idx="1054">
                  <c:v>6.9982051850000007</c:v>
                </c:pt>
                <c:pt idx="1055">
                  <c:v>7.043531720999999</c:v>
                </c:pt>
                <c:pt idx="1056">
                  <c:v>7.043531720999999</c:v>
                </c:pt>
                <c:pt idx="1057">
                  <c:v>7.077526623999999</c:v>
                </c:pt>
                <c:pt idx="1058">
                  <c:v>7.043531720999999</c:v>
                </c:pt>
                <c:pt idx="1059">
                  <c:v>7.0095368189999991</c:v>
                </c:pt>
                <c:pt idx="1060">
                  <c:v>7.043531720999999</c:v>
                </c:pt>
                <c:pt idx="1061">
                  <c:v>6.9868735510000004</c:v>
                </c:pt>
                <c:pt idx="1062">
                  <c:v>7.0661949899999987</c:v>
                </c:pt>
                <c:pt idx="1063">
                  <c:v>7.0095368189999991</c:v>
                </c:pt>
                <c:pt idx="1064">
                  <c:v>7.0661949899999987</c:v>
                </c:pt>
                <c:pt idx="1065">
                  <c:v>7.0322000869999997</c:v>
                </c:pt>
                <c:pt idx="1066">
                  <c:v>7.0208684530000003</c:v>
                </c:pt>
                <c:pt idx="1067">
                  <c:v>7.0208684530000003</c:v>
                </c:pt>
                <c:pt idx="1068">
                  <c:v>7.0548633559999994</c:v>
                </c:pt>
                <c:pt idx="1069">
                  <c:v>7.077526623999999</c:v>
                </c:pt>
                <c:pt idx="1070">
                  <c:v>7.0661949899999987</c:v>
                </c:pt>
                <c:pt idx="1071">
                  <c:v>7.043531720999999</c:v>
                </c:pt>
                <c:pt idx="1072">
                  <c:v>7.043531720999999</c:v>
                </c:pt>
                <c:pt idx="1073">
                  <c:v>7.043531720999999</c:v>
                </c:pt>
                <c:pt idx="1074">
                  <c:v>7.0548633559999994</c:v>
                </c:pt>
                <c:pt idx="1075">
                  <c:v>7.043531720999999</c:v>
                </c:pt>
                <c:pt idx="1076">
                  <c:v>7.0322000869999997</c:v>
                </c:pt>
                <c:pt idx="1077">
                  <c:v>6.9755419170000001</c:v>
                </c:pt>
                <c:pt idx="1078">
                  <c:v>7.1115215259999989</c:v>
                </c:pt>
                <c:pt idx="1079">
                  <c:v>7.077526623999999</c:v>
                </c:pt>
                <c:pt idx="1080">
                  <c:v>7.043531720999999</c:v>
                </c:pt>
                <c:pt idx="1081">
                  <c:v>7.0661949899999987</c:v>
                </c:pt>
                <c:pt idx="1082">
                  <c:v>7.0322000869999997</c:v>
                </c:pt>
                <c:pt idx="1083">
                  <c:v>7.0322000869999997</c:v>
                </c:pt>
                <c:pt idx="1084">
                  <c:v>7.043531720999999</c:v>
                </c:pt>
                <c:pt idx="1085">
                  <c:v>7.0548633559999994</c:v>
                </c:pt>
                <c:pt idx="1086">
                  <c:v>7.0548633559999994</c:v>
                </c:pt>
                <c:pt idx="1087">
                  <c:v>7.043531720999999</c:v>
                </c:pt>
                <c:pt idx="1088">
                  <c:v>7.0548633559999994</c:v>
                </c:pt>
                <c:pt idx="1089">
                  <c:v>7.043531720999999</c:v>
                </c:pt>
                <c:pt idx="1090">
                  <c:v>7.0661949899999987</c:v>
                </c:pt>
                <c:pt idx="1091">
                  <c:v>7.043531720999999</c:v>
                </c:pt>
                <c:pt idx="1092">
                  <c:v>7.043531720999999</c:v>
                </c:pt>
                <c:pt idx="1093">
                  <c:v>6.9868735510000004</c:v>
                </c:pt>
                <c:pt idx="1094">
                  <c:v>7.1001898919999995</c:v>
                </c:pt>
                <c:pt idx="1095">
                  <c:v>7.0322000869999997</c:v>
                </c:pt>
                <c:pt idx="1096">
                  <c:v>7.043531720999999</c:v>
                </c:pt>
                <c:pt idx="1097">
                  <c:v>7.0322000869999997</c:v>
                </c:pt>
                <c:pt idx="1098">
                  <c:v>7.0208684530000003</c:v>
                </c:pt>
                <c:pt idx="1099">
                  <c:v>7.0322000869999997</c:v>
                </c:pt>
                <c:pt idx="1100">
                  <c:v>7.0095368189999991</c:v>
                </c:pt>
                <c:pt idx="1101">
                  <c:v>7.043531720999999</c:v>
                </c:pt>
                <c:pt idx="1102">
                  <c:v>7.077526623999999</c:v>
                </c:pt>
                <c:pt idx="1103">
                  <c:v>7.043531720999999</c:v>
                </c:pt>
                <c:pt idx="1104">
                  <c:v>7.0208684530000003</c:v>
                </c:pt>
                <c:pt idx="1105">
                  <c:v>7.077526623999999</c:v>
                </c:pt>
                <c:pt idx="1106">
                  <c:v>7.043531720999999</c:v>
                </c:pt>
                <c:pt idx="1107">
                  <c:v>7.043531720999999</c:v>
                </c:pt>
                <c:pt idx="1108">
                  <c:v>7.077526623999999</c:v>
                </c:pt>
                <c:pt idx="1109">
                  <c:v>7.0548633559999994</c:v>
                </c:pt>
                <c:pt idx="1110">
                  <c:v>7.0661949899999987</c:v>
                </c:pt>
                <c:pt idx="1111">
                  <c:v>7.077526623999999</c:v>
                </c:pt>
                <c:pt idx="1112">
                  <c:v>7.0322000869999997</c:v>
                </c:pt>
                <c:pt idx="1113">
                  <c:v>7.0888582579999992</c:v>
                </c:pt>
                <c:pt idx="1114">
                  <c:v>7.0661949899999987</c:v>
                </c:pt>
                <c:pt idx="1115">
                  <c:v>7.077526623999999</c:v>
                </c:pt>
                <c:pt idx="1116">
                  <c:v>7.0661949899999987</c:v>
                </c:pt>
                <c:pt idx="1117">
                  <c:v>7.043531720999999</c:v>
                </c:pt>
                <c:pt idx="1118">
                  <c:v>7.0322000869999997</c:v>
                </c:pt>
                <c:pt idx="1119">
                  <c:v>7.043531720999999</c:v>
                </c:pt>
                <c:pt idx="1120">
                  <c:v>7.043531720999999</c:v>
                </c:pt>
                <c:pt idx="1121">
                  <c:v>7.077526623999999</c:v>
                </c:pt>
                <c:pt idx="1122">
                  <c:v>7.043531720999999</c:v>
                </c:pt>
                <c:pt idx="1123">
                  <c:v>7.0661949899999987</c:v>
                </c:pt>
                <c:pt idx="1124">
                  <c:v>7.043531720999999</c:v>
                </c:pt>
                <c:pt idx="1125">
                  <c:v>7.0888582579999992</c:v>
                </c:pt>
                <c:pt idx="1126">
                  <c:v>7.1001898919999995</c:v>
                </c:pt>
                <c:pt idx="1127">
                  <c:v>7.0322000869999997</c:v>
                </c:pt>
                <c:pt idx="1128">
                  <c:v>7.077526623999999</c:v>
                </c:pt>
                <c:pt idx="1129">
                  <c:v>7.0208684530000003</c:v>
                </c:pt>
                <c:pt idx="1130">
                  <c:v>7.0322000869999997</c:v>
                </c:pt>
                <c:pt idx="1131">
                  <c:v>7.077526623999999</c:v>
                </c:pt>
                <c:pt idx="1132">
                  <c:v>7.043531720999999</c:v>
                </c:pt>
                <c:pt idx="1133">
                  <c:v>7.0548633559999994</c:v>
                </c:pt>
                <c:pt idx="1134">
                  <c:v>7.043531720999999</c:v>
                </c:pt>
                <c:pt idx="1135">
                  <c:v>7.0322000869999997</c:v>
                </c:pt>
                <c:pt idx="1136">
                  <c:v>7.0322000869999997</c:v>
                </c:pt>
                <c:pt idx="1137">
                  <c:v>7.0322000869999997</c:v>
                </c:pt>
                <c:pt idx="1138">
                  <c:v>7.0095368189999991</c:v>
                </c:pt>
                <c:pt idx="1139">
                  <c:v>7.0322000869999997</c:v>
                </c:pt>
                <c:pt idx="1140">
                  <c:v>7.043531720999999</c:v>
                </c:pt>
                <c:pt idx="1141">
                  <c:v>7.0322000869999997</c:v>
                </c:pt>
                <c:pt idx="1142">
                  <c:v>7.077526623999999</c:v>
                </c:pt>
                <c:pt idx="1143">
                  <c:v>7.0322000869999997</c:v>
                </c:pt>
                <c:pt idx="1144">
                  <c:v>7.077526623999999</c:v>
                </c:pt>
                <c:pt idx="1145">
                  <c:v>7.0888582579999992</c:v>
                </c:pt>
                <c:pt idx="1146">
                  <c:v>7.043531720999999</c:v>
                </c:pt>
                <c:pt idx="1147">
                  <c:v>7.0661949899999987</c:v>
                </c:pt>
                <c:pt idx="1148">
                  <c:v>7.043531720999999</c:v>
                </c:pt>
                <c:pt idx="1149">
                  <c:v>7.0548633559999994</c:v>
                </c:pt>
                <c:pt idx="1150">
                  <c:v>7.0661949899999987</c:v>
                </c:pt>
                <c:pt idx="1151">
                  <c:v>7.0548633559999994</c:v>
                </c:pt>
                <c:pt idx="1152">
                  <c:v>7.043531720999999</c:v>
                </c:pt>
                <c:pt idx="1153">
                  <c:v>7.0548633559999994</c:v>
                </c:pt>
                <c:pt idx="1154">
                  <c:v>7.077526623999999</c:v>
                </c:pt>
                <c:pt idx="1155">
                  <c:v>7.0322000869999997</c:v>
                </c:pt>
                <c:pt idx="1156">
                  <c:v>6.9868735510000004</c:v>
                </c:pt>
                <c:pt idx="1157">
                  <c:v>7.0888582579999992</c:v>
                </c:pt>
                <c:pt idx="1158">
                  <c:v>7.077526623999999</c:v>
                </c:pt>
                <c:pt idx="1159">
                  <c:v>7.077526623999999</c:v>
                </c:pt>
                <c:pt idx="1160">
                  <c:v>7.043531720999999</c:v>
                </c:pt>
                <c:pt idx="1161">
                  <c:v>7.0548633559999994</c:v>
                </c:pt>
                <c:pt idx="1162">
                  <c:v>7.077526623999999</c:v>
                </c:pt>
                <c:pt idx="1163">
                  <c:v>7.0548633559999994</c:v>
                </c:pt>
                <c:pt idx="1164">
                  <c:v>7.0888582579999992</c:v>
                </c:pt>
                <c:pt idx="1165">
                  <c:v>7.0661949899999987</c:v>
                </c:pt>
                <c:pt idx="1166">
                  <c:v>7.077526623999999</c:v>
                </c:pt>
                <c:pt idx="1167">
                  <c:v>7.0322000869999997</c:v>
                </c:pt>
                <c:pt idx="1168">
                  <c:v>7.043531720999999</c:v>
                </c:pt>
                <c:pt idx="1169">
                  <c:v>7.043531720999999</c:v>
                </c:pt>
                <c:pt idx="1170">
                  <c:v>7.0208684530000003</c:v>
                </c:pt>
                <c:pt idx="1171">
                  <c:v>7.0322000869999997</c:v>
                </c:pt>
                <c:pt idx="1172">
                  <c:v>6.9982051850000007</c:v>
                </c:pt>
                <c:pt idx="1173">
                  <c:v>7.0888582579999992</c:v>
                </c:pt>
                <c:pt idx="1174">
                  <c:v>7.077526623999999</c:v>
                </c:pt>
                <c:pt idx="1175">
                  <c:v>7.0661949899999987</c:v>
                </c:pt>
                <c:pt idx="1176">
                  <c:v>7.077526623999999</c:v>
                </c:pt>
                <c:pt idx="1177">
                  <c:v>7.0548633559999994</c:v>
                </c:pt>
                <c:pt idx="1178">
                  <c:v>7.0888582579999992</c:v>
                </c:pt>
                <c:pt idx="1179">
                  <c:v>7.1115215259999989</c:v>
                </c:pt>
                <c:pt idx="1180">
                  <c:v>7.0661949899999987</c:v>
                </c:pt>
                <c:pt idx="1181">
                  <c:v>7.077526623999999</c:v>
                </c:pt>
                <c:pt idx="1182">
                  <c:v>7.0888582579999992</c:v>
                </c:pt>
                <c:pt idx="1183">
                  <c:v>7.077526623999999</c:v>
                </c:pt>
                <c:pt idx="1184">
                  <c:v>7.0322000869999997</c:v>
                </c:pt>
                <c:pt idx="1185">
                  <c:v>7.0322000869999997</c:v>
                </c:pt>
                <c:pt idx="1186">
                  <c:v>7.0548633559999994</c:v>
                </c:pt>
                <c:pt idx="1187">
                  <c:v>7.043531720999999</c:v>
                </c:pt>
                <c:pt idx="1188">
                  <c:v>7.0322000869999997</c:v>
                </c:pt>
                <c:pt idx="1189">
                  <c:v>7.0661949899999987</c:v>
                </c:pt>
                <c:pt idx="1190">
                  <c:v>7.1001898919999995</c:v>
                </c:pt>
                <c:pt idx="1191">
                  <c:v>7.0661949899999987</c:v>
                </c:pt>
                <c:pt idx="1192">
                  <c:v>7.077526623999999</c:v>
                </c:pt>
                <c:pt idx="1193">
                  <c:v>7.0661949899999987</c:v>
                </c:pt>
                <c:pt idx="1194">
                  <c:v>7.1001898919999995</c:v>
                </c:pt>
                <c:pt idx="1195">
                  <c:v>7.0661949899999987</c:v>
                </c:pt>
                <c:pt idx="1196">
                  <c:v>7.0322000869999997</c:v>
                </c:pt>
                <c:pt idx="1197">
                  <c:v>7.077526623999999</c:v>
                </c:pt>
                <c:pt idx="1198">
                  <c:v>7.1115215259999989</c:v>
                </c:pt>
                <c:pt idx="1199">
                  <c:v>7.0661949899999987</c:v>
                </c:pt>
                <c:pt idx="1200">
                  <c:v>7.0322000869999997</c:v>
                </c:pt>
                <c:pt idx="1201">
                  <c:v>7.0888582579999992</c:v>
                </c:pt>
                <c:pt idx="1202">
                  <c:v>7.043531720999999</c:v>
                </c:pt>
                <c:pt idx="1203">
                  <c:v>7.0095368189999991</c:v>
                </c:pt>
                <c:pt idx="1204">
                  <c:v>6.9982051850000007</c:v>
                </c:pt>
                <c:pt idx="1205">
                  <c:v>7.0888582579999992</c:v>
                </c:pt>
                <c:pt idx="1206">
                  <c:v>7.1001898919999995</c:v>
                </c:pt>
                <c:pt idx="1207">
                  <c:v>7.0322000869999997</c:v>
                </c:pt>
                <c:pt idx="1208">
                  <c:v>7.0548633559999994</c:v>
                </c:pt>
                <c:pt idx="1209">
                  <c:v>7.0888582579999992</c:v>
                </c:pt>
                <c:pt idx="1210">
                  <c:v>7.077526623999999</c:v>
                </c:pt>
                <c:pt idx="1211">
                  <c:v>7.1228531599999991</c:v>
                </c:pt>
                <c:pt idx="1212">
                  <c:v>7.0661949899999987</c:v>
                </c:pt>
                <c:pt idx="1213">
                  <c:v>7.077526623999999</c:v>
                </c:pt>
                <c:pt idx="1214">
                  <c:v>7.1228531599999991</c:v>
                </c:pt>
                <c:pt idx="1215">
                  <c:v>7.0548633559999994</c:v>
                </c:pt>
                <c:pt idx="1216">
                  <c:v>7.077526623999999</c:v>
                </c:pt>
                <c:pt idx="1217">
                  <c:v>7.0888582579999992</c:v>
                </c:pt>
                <c:pt idx="1218">
                  <c:v>7.0548633559999994</c:v>
                </c:pt>
                <c:pt idx="1219">
                  <c:v>7.043531720999999</c:v>
                </c:pt>
                <c:pt idx="1220">
                  <c:v>7.0208684530000003</c:v>
                </c:pt>
                <c:pt idx="1221">
                  <c:v>7.0548633559999994</c:v>
                </c:pt>
                <c:pt idx="1222">
                  <c:v>7.077526623999999</c:v>
                </c:pt>
                <c:pt idx="1223">
                  <c:v>7.0888582579999992</c:v>
                </c:pt>
                <c:pt idx="1224">
                  <c:v>7.0661949899999987</c:v>
                </c:pt>
                <c:pt idx="1225">
                  <c:v>7.0888582579999992</c:v>
                </c:pt>
                <c:pt idx="1226">
                  <c:v>7.0888582579999992</c:v>
                </c:pt>
                <c:pt idx="1227">
                  <c:v>7.0888582579999992</c:v>
                </c:pt>
                <c:pt idx="1228">
                  <c:v>7.1001898919999995</c:v>
                </c:pt>
                <c:pt idx="1229">
                  <c:v>7.043531720999999</c:v>
                </c:pt>
                <c:pt idx="1230">
                  <c:v>7.1115215259999989</c:v>
                </c:pt>
                <c:pt idx="1231">
                  <c:v>7.0548633559999994</c:v>
                </c:pt>
                <c:pt idx="1232">
                  <c:v>7.1001898919999995</c:v>
                </c:pt>
                <c:pt idx="1233">
                  <c:v>7.0661949899999987</c:v>
                </c:pt>
                <c:pt idx="1234">
                  <c:v>7.0888582579999992</c:v>
                </c:pt>
                <c:pt idx="1235">
                  <c:v>7.0661949899999987</c:v>
                </c:pt>
                <c:pt idx="1236">
                  <c:v>7.0322000869999997</c:v>
                </c:pt>
                <c:pt idx="1237">
                  <c:v>7.0322000869999997</c:v>
                </c:pt>
                <c:pt idx="1238">
                  <c:v>7.0888582579999992</c:v>
                </c:pt>
                <c:pt idx="1239">
                  <c:v>7.0322000869999997</c:v>
                </c:pt>
                <c:pt idx="1240">
                  <c:v>7.0095368189999991</c:v>
                </c:pt>
                <c:pt idx="1241">
                  <c:v>7.0208684530000003</c:v>
                </c:pt>
                <c:pt idx="1242">
                  <c:v>7.1001898919999995</c:v>
                </c:pt>
                <c:pt idx="1243">
                  <c:v>7.1001898919999995</c:v>
                </c:pt>
                <c:pt idx="1244">
                  <c:v>7.0888582579999992</c:v>
                </c:pt>
                <c:pt idx="1245">
                  <c:v>7.0661949899999987</c:v>
                </c:pt>
                <c:pt idx="1246">
                  <c:v>7.077526623999999</c:v>
                </c:pt>
                <c:pt idx="1247">
                  <c:v>7.0888582579999992</c:v>
                </c:pt>
                <c:pt idx="1248">
                  <c:v>7.1001898919999995</c:v>
                </c:pt>
                <c:pt idx="1249">
                  <c:v>7.077526623999999</c:v>
                </c:pt>
                <c:pt idx="1250">
                  <c:v>7.043531720999999</c:v>
                </c:pt>
                <c:pt idx="1251">
                  <c:v>7.0888582579999992</c:v>
                </c:pt>
                <c:pt idx="1252">
                  <c:v>7.0322000869999997</c:v>
                </c:pt>
                <c:pt idx="1253">
                  <c:v>7.077526623999999</c:v>
                </c:pt>
                <c:pt idx="1254">
                  <c:v>7.1001898919999995</c:v>
                </c:pt>
                <c:pt idx="1255">
                  <c:v>7.0661949899999987</c:v>
                </c:pt>
                <c:pt idx="1256">
                  <c:v>7.0548633559999994</c:v>
                </c:pt>
                <c:pt idx="1257">
                  <c:v>7.043531720999999</c:v>
                </c:pt>
                <c:pt idx="1258">
                  <c:v>7.0661949899999987</c:v>
                </c:pt>
                <c:pt idx="1259">
                  <c:v>7.077526623999999</c:v>
                </c:pt>
                <c:pt idx="1260">
                  <c:v>7.0095368189999991</c:v>
                </c:pt>
                <c:pt idx="1261">
                  <c:v>7.0661949899999987</c:v>
                </c:pt>
                <c:pt idx="1262">
                  <c:v>7.1115215259999989</c:v>
                </c:pt>
                <c:pt idx="1263">
                  <c:v>7.0661949899999987</c:v>
                </c:pt>
                <c:pt idx="1264">
                  <c:v>7.0888582579999992</c:v>
                </c:pt>
                <c:pt idx="1265">
                  <c:v>7.0661949899999987</c:v>
                </c:pt>
                <c:pt idx="1266">
                  <c:v>7.0888582579999992</c:v>
                </c:pt>
                <c:pt idx="1267">
                  <c:v>7.077526623999999</c:v>
                </c:pt>
                <c:pt idx="1268">
                  <c:v>7.077526623999999</c:v>
                </c:pt>
                <c:pt idx="1269">
                  <c:v>7.0661949899999987</c:v>
                </c:pt>
                <c:pt idx="1270">
                  <c:v>7.1115215259999989</c:v>
                </c:pt>
                <c:pt idx="1271">
                  <c:v>7.0888582579999992</c:v>
                </c:pt>
                <c:pt idx="1272">
                  <c:v>7.0661949899999987</c:v>
                </c:pt>
                <c:pt idx="1273">
                  <c:v>7.0888582579999992</c:v>
                </c:pt>
                <c:pt idx="1274">
                  <c:v>7.077526623999999</c:v>
                </c:pt>
                <c:pt idx="1275">
                  <c:v>7.1681796969999994</c:v>
                </c:pt>
                <c:pt idx="1276">
                  <c:v>7.077526623999999</c:v>
                </c:pt>
                <c:pt idx="1277">
                  <c:v>7.0095368189999991</c:v>
                </c:pt>
                <c:pt idx="1278">
                  <c:v>7.0888582579999992</c:v>
                </c:pt>
                <c:pt idx="1279">
                  <c:v>7.1115215259999989</c:v>
                </c:pt>
                <c:pt idx="1280">
                  <c:v>7.077526623999999</c:v>
                </c:pt>
                <c:pt idx="1281">
                  <c:v>7.1001898919999995</c:v>
                </c:pt>
                <c:pt idx="1282">
                  <c:v>7.0548633559999994</c:v>
                </c:pt>
                <c:pt idx="1283">
                  <c:v>7.077526623999999</c:v>
                </c:pt>
                <c:pt idx="1284">
                  <c:v>7.0888582579999992</c:v>
                </c:pt>
                <c:pt idx="1285">
                  <c:v>7.077526623999999</c:v>
                </c:pt>
                <c:pt idx="1286">
                  <c:v>7.0661949899999987</c:v>
                </c:pt>
                <c:pt idx="1287">
                  <c:v>7.077526623999999</c:v>
                </c:pt>
                <c:pt idx="1288">
                  <c:v>7.0548633559999994</c:v>
                </c:pt>
                <c:pt idx="1289">
                  <c:v>7.077526623999999</c:v>
                </c:pt>
                <c:pt idx="1290">
                  <c:v>7.1115215259999989</c:v>
                </c:pt>
                <c:pt idx="1291">
                  <c:v>7.0548633559999994</c:v>
                </c:pt>
                <c:pt idx="1292">
                  <c:v>7.077526623999999</c:v>
                </c:pt>
                <c:pt idx="1293">
                  <c:v>7.1228531599999991</c:v>
                </c:pt>
                <c:pt idx="1294">
                  <c:v>7.156848061999999</c:v>
                </c:pt>
                <c:pt idx="1295">
                  <c:v>7.0888582579999992</c:v>
                </c:pt>
                <c:pt idx="1296">
                  <c:v>7.0661949899999987</c:v>
                </c:pt>
                <c:pt idx="1297">
                  <c:v>7.0661949899999987</c:v>
                </c:pt>
                <c:pt idx="1298">
                  <c:v>7.0888582579999992</c:v>
                </c:pt>
                <c:pt idx="1299">
                  <c:v>7.1001898919999995</c:v>
                </c:pt>
                <c:pt idx="1300">
                  <c:v>7.0888582579999992</c:v>
                </c:pt>
                <c:pt idx="1301">
                  <c:v>7.1001898919999995</c:v>
                </c:pt>
                <c:pt idx="1302">
                  <c:v>7.1001898919999995</c:v>
                </c:pt>
                <c:pt idx="1303">
                  <c:v>7.0548633559999994</c:v>
                </c:pt>
                <c:pt idx="1304">
                  <c:v>7.0661949899999987</c:v>
                </c:pt>
                <c:pt idx="1305">
                  <c:v>7.1001898919999995</c:v>
                </c:pt>
                <c:pt idx="1306">
                  <c:v>7.0888582579999992</c:v>
                </c:pt>
                <c:pt idx="1307">
                  <c:v>7.077526623999999</c:v>
                </c:pt>
                <c:pt idx="1308">
                  <c:v>7.0548633559999994</c:v>
                </c:pt>
                <c:pt idx="1309">
                  <c:v>7.077526623999999</c:v>
                </c:pt>
                <c:pt idx="1310">
                  <c:v>7.1228531599999991</c:v>
                </c:pt>
                <c:pt idx="1311">
                  <c:v>7.077526623999999</c:v>
                </c:pt>
                <c:pt idx="1312">
                  <c:v>7.1001898919999995</c:v>
                </c:pt>
                <c:pt idx="1313">
                  <c:v>7.1001898919999995</c:v>
                </c:pt>
                <c:pt idx="1314">
                  <c:v>7.0548633559999994</c:v>
                </c:pt>
                <c:pt idx="1315">
                  <c:v>7.1001898919999995</c:v>
                </c:pt>
                <c:pt idx="1316">
                  <c:v>7.1001898919999995</c:v>
                </c:pt>
                <c:pt idx="1317">
                  <c:v>7.0548633559999994</c:v>
                </c:pt>
                <c:pt idx="1318">
                  <c:v>7.1001898919999995</c:v>
                </c:pt>
                <c:pt idx="1319">
                  <c:v>7.043531720999999</c:v>
                </c:pt>
                <c:pt idx="1320">
                  <c:v>7.0661949899999987</c:v>
                </c:pt>
                <c:pt idx="1321">
                  <c:v>7.0661949899999987</c:v>
                </c:pt>
                <c:pt idx="1322">
                  <c:v>7.043531720999999</c:v>
                </c:pt>
                <c:pt idx="1323">
                  <c:v>7.077526623999999</c:v>
                </c:pt>
                <c:pt idx="1324">
                  <c:v>7.0322000869999997</c:v>
                </c:pt>
                <c:pt idx="1325">
                  <c:v>7.077526623999999</c:v>
                </c:pt>
                <c:pt idx="1326">
                  <c:v>7.1001898919999995</c:v>
                </c:pt>
                <c:pt idx="1327">
                  <c:v>7.0888582579999992</c:v>
                </c:pt>
                <c:pt idx="1328">
                  <c:v>7.077526623999999</c:v>
                </c:pt>
                <c:pt idx="1329">
                  <c:v>7.1115215259999989</c:v>
                </c:pt>
                <c:pt idx="1330">
                  <c:v>7.1001898919999995</c:v>
                </c:pt>
                <c:pt idx="1331">
                  <c:v>7.1228531599999991</c:v>
                </c:pt>
                <c:pt idx="1332">
                  <c:v>7.077526623999999</c:v>
                </c:pt>
                <c:pt idx="1333">
                  <c:v>7.0661949899999987</c:v>
                </c:pt>
                <c:pt idx="1334">
                  <c:v>7.1001898919999995</c:v>
                </c:pt>
                <c:pt idx="1335">
                  <c:v>7.0888582579999992</c:v>
                </c:pt>
                <c:pt idx="1336">
                  <c:v>7.0322000869999997</c:v>
                </c:pt>
                <c:pt idx="1337">
                  <c:v>7.0661949899999987</c:v>
                </c:pt>
                <c:pt idx="1338">
                  <c:v>7.077526623999999</c:v>
                </c:pt>
                <c:pt idx="1339">
                  <c:v>7.0661949899999987</c:v>
                </c:pt>
                <c:pt idx="1340">
                  <c:v>7.0208684530000003</c:v>
                </c:pt>
                <c:pt idx="1341">
                  <c:v>7.0888582579999992</c:v>
                </c:pt>
                <c:pt idx="1342">
                  <c:v>7.1681796969999994</c:v>
                </c:pt>
                <c:pt idx="1343">
                  <c:v>7.1001898919999995</c:v>
                </c:pt>
                <c:pt idx="1344">
                  <c:v>7.1001898919999995</c:v>
                </c:pt>
                <c:pt idx="1345">
                  <c:v>7.1001898919999995</c:v>
                </c:pt>
                <c:pt idx="1346">
                  <c:v>7.1001898919999995</c:v>
                </c:pt>
                <c:pt idx="1347">
                  <c:v>7.077526623999999</c:v>
                </c:pt>
                <c:pt idx="1348">
                  <c:v>7.0888582579999992</c:v>
                </c:pt>
                <c:pt idx="1349">
                  <c:v>7.077526623999999</c:v>
                </c:pt>
                <c:pt idx="1350">
                  <c:v>7.1115215259999989</c:v>
                </c:pt>
                <c:pt idx="1351">
                  <c:v>7.077526623999999</c:v>
                </c:pt>
                <c:pt idx="1352">
                  <c:v>7.0548633559999994</c:v>
                </c:pt>
                <c:pt idx="1353">
                  <c:v>7.1001898919999995</c:v>
                </c:pt>
                <c:pt idx="1354">
                  <c:v>7.0661949899999987</c:v>
                </c:pt>
                <c:pt idx="1355">
                  <c:v>7.077526623999999</c:v>
                </c:pt>
                <c:pt idx="1356">
                  <c:v>7.043531720999999</c:v>
                </c:pt>
                <c:pt idx="1357">
                  <c:v>7.0548633559999994</c:v>
                </c:pt>
                <c:pt idx="1358">
                  <c:v>7.0888582579999992</c:v>
                </c:pt>
                <c:pt idx="1359">
                  <c:v>7.077526623999999</c:v>
                </c:pt>
                <c:pt idx="1360">
                  <c:v>7.077526623999999</c:v>
                </c:pt>
                <c:pt idx="1361">
                  <c:v>7.1115215259999989</c:v>
                </c:pt>
                <c:pt idx="1362">
                  <c:v>6.816899038999999</c:v>
                </c:pt>
                <c:pt idx="1363">
                  <c:v>6.8395623079999996</c:v>
                </c:pt>
                <c:pt idx="1364">
                  <c:v>6.816899038999999</c:v>
                </c:pt>
                <c:pt idx="1365">
                  <c:v>6.8622255759999984</c:v>
                </c:pt>
                <c:pt idx="1366">
                  <c:v>6.9075521120000003</c:v>
                </c:pt>
                <c:pt idx="1367">
                  <c:v>6.9075521120000003</c:v>
                </c:pt>
                <c:pt idx="1368">
                  <c:v>6.896220478</c:v>
                </c:pt>
                <c:pt idx="1369">
                  <c:v>6.884888843999998</c:v>
                </c:pt>
                <c:pt idx="1370">
                  <c:v>6.9075521120000003</c:v>
                </c:pt>
                <c:pt idx="1371">
                  <c:v>6.896220478</c:v>
                </c:pt>
                <c:pt idx="1372">
                  <c:v>6.8735572099999995</c:v>
                </c:pt>
                <c:pt idx="1373">
                  <c:v>6.8735572099999995</c:v>
                </c:pt>
                <c:pt idx="1374">
                  <c:v>6.896220478</c:v>
                </c:pt>
                <c:pt idx="1375">
                  <c:v>6.8055674049999997</c:v>
                </c:pt>
                <c:pt idx="1376">
                  <c:v>6.8282306739999994</c:v>
                </c:pt>
                <c:pt idx="1377">
                  <c:v>6.9188837459999997</c:v>
                </c:pt>
                <c:pt idx="1378">
                  <c:v>6.9188837459999997</c:v>
                </c:pt>
                <c:pt idx="1379">
                  <c:v>6.9075521120000003</c:v>
                </c:pt>
                <c:pt idx="1380">
                  <c:v>6.896220478</c:v>
                </c:pt>
                <c:pt idx="1381">
                  <c:v>6.964210282999999</c:v>
                </c:pt>
                <c:pt idx="1382">
                  <c:v>6.884888843999998</c:v>
                </c:pt>
                <c:pt idx="1383">
                  <c:v>6.9528786489999987</c:v>
                </c:pt>
                <c:pt idx="1384">
                  <c:v>6.9075521120000003</c:v>
                </c:pt>
                <c:pt idx="1385">
                  <c:v>6.896220478</c:v>
                </c:pt>
                <c:pt idx="1386">
                  <c:v>6.9075521120000003</c:v>
                </c:pt>
                <c:pt idx="1387">
                  <c:v>6.9075521120000003</c:v>
                </c:pt>
                <c:pt idx="1388">
                  <c:v>6.8735572099999995</c:v>
                </c:pt>
                <c:pt idx="1389">
                  <c:v>6.930215379999999</c:v>
                </c:pt>
                <c:pt idx="1390">
                  <c:v>6.884888843999998</c:v>
                </c:pt>
                <c:pt idx="1391">
                  <c:v>6.8622255759999984</c:v>
                </c:pt>
                <c:pt idx="1392">
                  <c:v>6.8735572099999995</c:v>
                </c:pt>
                <c:pt idx="1393">
                  <c:v>6.930215379999999</c:v>
                </c:pt>
                <c:pt idx="1394">
                  <c:v>6.9075521120000003</c:v>
                </c:pt>
                <c:pt idx="1395">
                  <c:v>6.9528786489999987</c:v>
                </c:pt>
                <c:pt idx="1396">
                  <c:v>6.8735572099999995</c:v>
                </c:pt>
                <c:pt idx="1397">
                  <c:v>6.884888843999998</c:v>
                </c:pt>
                <c:pt idx="1398">
                  <c:v>6.884888843999998</c:v>
                </c:pt>
                <c:pt idx="1399">
                  <c:v>6.9188837459999997</c:v>
                </c:pt>
                <c:pt idx="1400">
                  <c:v>6.9528786489999987</c:v>
                </c:pt>
                <c:pt idx="1401">
                  <c:v>6.884888843999998</c:v>
                </c:pt>
                <c:pt idx="1402">
                  <c:v>6.896220478</c:v>
                </c:pt>
                <c:pt idx="1403">
                  <c:v>6.816899038999999</c:v>
                </c:pt>
                <c:pt idx="1404">
                  <c:v>6.9075521120000003</c:v>
                </c:pt>
                <c:pt idx="1405">
                  <c:v>6.9075521120000003</c:v>
                </c:pt>
                <c:pt idx="1406">
                  <c:v>6.884888843999998</c:v>
                </c:pt>
                <c:pt idx="1407">
                  <c:v>6.8622255759999984</c:v>
                </c:pt>
                <c:pt idx="1408">
                  <c:v>6.8622255759999984</c:v>
                </c:pt>
                <c:pt idx="1409">
                  <c:v>6.884888843999998</c:v>
                </c:pt>
                <c:pt idx="1410">
                  <c:v>6.8735572099999995</c:v>
                </c:pt>
                <c:pt idx="1411">
                  <c:v>6.9415470150000012</c:v>
                </c:pt>
                <c:pt idx="1412">
                  <c:v>6.9188837459999997</c:v>
                </c:pt>
                <c:pt idx="1413">
                  <c:v>6.9075521120000003</c:v>
                </c:pt>
                <c:pt idx="1414">
                  <c:v>6.9075521120000003</c:v>
                </c:pt>
                <c:pt idx="1415">
                  <c:v>6.930215379999999</c:v>
                </c:pt>
                <c:pt idx="1416">
                  <c:v>6.9188837459999997</c:v>
                </c:pt>
                <c:pt idx="1417">
                  <c:v>6.884888843999998</c:v>
                </c:pt>
                <c:pt idx="1418">
                  <c:v>6.884888843999998</c:v>
                </c:pt>
                <c:pt idx="1419">
                  <c:v>6.9188837459999997</c:v>
                </c:pt>
                <c:pt idx="1420">
                  <c:v>6.884888843999998</c:v>
                </c:pt>
                <c:pt idx="1421">
                  <c:v>6.896220478</c:v>
                </c:pt>
                <c:pt idx="1422">
                  <c:v>6.8395623079999996</c:v>
                </c:pt>
                <c:pt idx="1423">
                  <c:v>6.9075521120000003</c:v>
                </c:pt>
                <c:pt idx="1424">
                  <c:v>6.8622255759999984</c:v>
                </c:pt>
                <c:pt idx="1425">
                  <c:v>6.850893941999999</c:v>
                </c:pt>
                <c:pt idx="1426">
                  <c:v>6.884888843999998</c:v>
                </c:pt>
                <c:pt idx="1427">
                  <c:v>6.9075521120000003</c:v>
                </c:pt>
                <c:pt idx="1428">
                  <c:v>6.896220478</c:v>
                </c:pt>
                <c:pt idx="1429">
                  <c:v>6.884888843999998</c:v>
                </c:pt>
                <c:pt idx="1430">
                  <c:v>6.9075521120000003</c:v>
                </c:pt>
                <c:pt idx="1431">
                  <c:v>6.896220478</c:v>
                </c:pt>
                <c:pt idx="1432">
                  <c:v>6.9075521120000003</c:v>
                </c:pt>
                <c:pt idx="1433">
                  <c:v>6.884888843999998</c:v>
                </c:pt>
                <c:pt idx="1434">
                  <c:v>6.9188837459999997</c:v>
                </c:pt>
                <c:pt idx="1435">
                  <c:v>6.9188837459999997</c:v>
                </c:pt>
                <c:pt idx="1436">
                  <c:v>6.884888843999998</c:v>
                </c:pt>
                <c:pt idx="1437">
                  <c:v>6.8622255759999984</c:v>
                </c:pt>
                <c:pt idx="1438">
                  <c:v>6.9075521120000003</c:v>
                </c:pt>
                <c:pt idx="1439">
                  <c:v>6.9075521120000003</c:v>
                </c:pt>
                <c:pt idx="1440">
                  <c:v>6.9075521120000003</c:v>
                </c:pt>
                <c:pt idx="1441">
                  <c:v>6.850893941999999</c:v>
                </c:pt>
                <c:pt idx="1442">
                  <c:v>6.850893941999999</c:v>
                </c:pt>
                <c:pt idx="1443">
                  <c:v>6.816899038999999</c:v>
                </c:pt>
                <c:pt idx="1444">
                  <c:v>6.884888843999998</c:v>
                </c:pt>
                <c:pt idx="1445">
                  <c:v>6.8395623079999996</c:v>
                </c:pt>
                <c:pt idx="1446">
                  <c:v>6.896220478</c:v>
                </c:pt>
                <c:pt idx="1447">
                  <c:v>6.9075521120000003</c:v>
                </c:pt>
                <c:pt idx="1448">
                  <c:v>6.9415470150000012</c:v>
                </c:pt>
                <c:pt idx="1449">
                  <c:v>6.9188837459999997</c:v>
                </c:pt>
                <c:pt idx="1450">
                  <c:v>6.9188837459999997</c:v>
                </c:pt>
                <c:pt idx="1451">
                  <c:v>6.896220478</c:v>
                </c:pt>
                <c:pt idx="1452">
                  <c:v>6.9188837459999997</c:v>
                </c:pt>
                <c:pt idx="1453">
                  <c:v>6.9188837459999997</c:v>
                </c:pt>
                <c:pt idx="1454">
                  <c:v>6.8282306739999994</c:v>
                </c:pt>
                <c:pt idx="1455">
                  <c:v>6.7715725029999998</c:v>
                </c:pt>
                <c:pt idx="1456">
                  <c:v>6.8282306739999994</c:v>
                </c:pt>
                <c:pt idx="1457">
                  <c:v>6.7715725029999998</c:v>
                </c:pt>
                <c:pt idx="1458">
                  <c:v>6.930215379999999</c:v>
                </c:pt>
                <c:pt idx="1459">
                  <c:v>6.896220478</c:v>
                </c:pt>
                <c:pt idx="1460">
                  <c:v>6.9075521120000003</c:v>
                </c:pt>
                <c:pt idx="1461">
                  <c:v>6.9075521120000003</c:v>
                </c:pt>
                <c:pt idx="1462">
                  <c:v>6.8735572099999995</c:v>
                </c:pt>
                <c:pt idx="1463">
                  <c:v>6.9075521120000003</c:v>
                </c:pt>
                <c:pt idx="1464">
                  <c:v>6.9415470150000012</c:v>
                </c:pt>
                <c:pt idx="1465">
                  <c:v>6.930215379999999</c:v>
                </c:pt>
                <c:pt idx="1466">
                  <c:v>6.9188837459999997</c:v>
                </c:pt>
                <c:pt idx="1467">
                  <c:v>6.9528786489999987</c:v>
                </c:pt>
                <c:pt idx="1468">
                  <c:v>6.9075521120000003</c:v>
                </c:pt>
                <c:pt idx="1469">
                  <c:v>6.8735572099999995</c:v>
                </c:pt>
                <c:pt idx="1470">
                  <c:v>6.9415470150000012</c:v>
                </c:pt>
                <c:pt idx="1471">
                  <c:v>6.896220478</c:v>
                </c:pt>
                <c:pt idx="1472">
                  <c:v>6.9075521120000003</c:v>
                </c:pt>
                <c:pt idx="1473">
                  <c:v>6.884888843999998</c:v>
                </c:pt>
                <c:pt idx="1474">
                  <c:v>6.9075521120000003</c:v>
                </c:pt>
                <c:pt idx="1475">
                  <c:v>6.9528786489999987</c:v>
                </c:pt>
                <c:pt idx="1476">
                  <c:v>6.8735572099999995</c:v>
                </c:pt>
                <c:pt idx="1477">
                  <c:v>6.850893941999999</c:v>
                </c:pt>
                <c:pt idx="1478">
                  <c:v>6.9075521120000003</c:v>
                </c:pt>
                <c:pt idx="1479">
                  <c:v>6.896220478</c:v>
                </c:pt>
                <c:pt idx="1480">
                  <c:v>6.9188837459999997</c:v>
                </c:pt>
                <c:pt idx="1481">
                  <c:v>6.9415470150000012</c:v>
                </c:pt>
                <c:pt idx="1482">
                  <c:v>6.9075521120000003</c:v>
                </c:pt>
                <c:pt idx="1483">
                  <c:v>6.9528786489999987</c:v>
                </c:pt>
                <c:pt idx="1484">
                  <c:v>6.9188837459999997</c:v>
                </c:pt>
                <c:pt idx="1485">
                  <c:v>6.9075521120000003</c:v>
                </c:pt>
                <c:pt idx="1486">
                  <c:v>6.930215379999999</c:v>
                </c:pt>
                <c:pt idx="1487">
                  <c:v>6.8622255759999984</c:v>
                </c:pt>
                <c:pt idx="1488">
                  <c:v>6.964210282999999</c:v>
                </c:pt>
                <c:pt idx="1489">
                  <c:v>6.9075521120000003</c:v>
                </c:pt>
                <c:pt idx="1490">
                  <c:v>6.9188837459999997</c:v>
                </c:pt>
                <c:pt idx="1491">
                  <c:v>6.9075521120000003</c:v>
                </c:pt>
                <c:pt idx="1492">
                  <c:v>6.8622255759999984</c:v>
                </c:pt>
                <c:pt idx="1493">
                  <c:v>6.896220478</c:v>
                </c:pt>
                <c:pt idx="1494">
                  <c:v>6.896220478</c:v>
                </c:pt>
                <c:pt idx="1495">
                  <c:v>6.9075521120000003</c:v>
                </c:pt>
                <c:pt idx="1496">
                  <c:v>6.896220478</c:v>
                </c:pt>
                <c:pt idx="1497">
                  <c:v>6.9528786489999987</c:v>
                </c:pt>
                <c:pt idx="1498">
                  <c:v>6.8622255759999984</c:v>
                </c:pt>
                <c:pt idx="1499">
                  <c:v>6.930215379999999</c:v>
                </c:pt>
                <c:pt idx="1500">
                  <c:v>6.9415470150000012</c:v>
                </c:pt>
                <c:pt idx="1501">
                  <c:v>6.9755419170000001</c:v>
                </c:pt>
                <c:pt idx="1502">
                  <c:v>6.9415470150000012</c:v>
                </c:pt>
                <c:pt idx="1503">
                  <c:v>6.9075521120000003</c:v>
                </c:pt>
                <c:pt idx="1504">
                  <c:v>6.9188837459999997</c:v>
                </c:pt>
                <c:pt idx="1505">
                  <c:v>6.9075521120000003</c:v>
                </c:pt>
                <c:pt idx="1506">
                  <c:v>6.884888843999998</c:v>
                </c:pt>
                <c:pt idx="1507">
                  <c:v>6.9188837459999997</c:v>
                </c:pt>
                <c:pt idx="1508">
                  <c:v>6.9075521120000003</c:v>
                </c:pt>
                <c:pt idx="1509">
                  <c:v>6.8735572099999995</c:v>
                </c:pt>
                <c:pt idx="1510">
                  <c:v>6.884888843999998</c:v>
                </c:pt>
                <c:pt idx="1511">
                  <c:v>6.9188837459999997</c:v>
                </c:pt>
                <c:pt idx="1512">
                  <c:v>6.9075521120000003</c:v>
                </c:pt>
                <c:pt idx="1513">
                  <c:v>6.930215379999999</c:v>
                </c:pt>
                <c:pt idx="1514">
                  <c:v>6.9188837459999997</c:v>
                </c:pt>
                <c:pt idx="1515">
                  <c:v>6.9528786489999987</c:v>
                </c:pt>
                <c:pt idx="1516">
                  <c:v>6.964210282999999</c:v>
                </c:pt>
                <c:pt idx="1517">
                  <c:v>6.9415470150000012</c:v>
                </c:pt>
                <c:pt idx="1518">
                  <c:v>6.9075521120000003</c:v>
                </c:pt>
                <c:pt idx="1519">
                  <c:v>6.930215379999999</c:v>
                </c:pt>
                <c:pt idx="1520">
                  <c:v>6.884888843999998</c:v>
                </c:pt>
                <c:pt idx="1521">
                  <c:v>6.896220478</c:v>
                </c:pt>
                <c:pt idx="1522">
                  <c:v>6.9075521120000003</c:v>
                </c:pt>
                <c:pt idx="1523">
                  <c:v>6.930215379999999</c:v>
                </c:pt>
                <c:pt idx="1524">
                  <c:v>6.9075521120000003</c:v>
                </c:pt>
                <c:pt idx="1525">
                  <c:v>6.9188837459999997</c:v>
                </c:pt>
                <c:pt idx="1526">
                  <c:v>6.9075521120000003</c:v>
                </c:pt>
                <c:pt idx="1527">
                  <c:v>6.884888843999998</c:v>
                </c:pt>
                <c:pt idx="1528">
                  <c:v>6.896220478</c:v>
                </c:pt>
                <c:pt idx="1529">
                  <c:v>6.9188837459999997</c:v>
                </c:pt>
                <c:pt idx="1530">
                  <c:v>6.9415470150000012</c:v>
                </c:pt>
                <c:pt idx="1531">
                  <c:v>6.9528786489999987</c:v>
                </c:pt>
                <c:pt idx="1532">
                  <c:v>6.930215379999999</c:v>
                </c:pt>
                <c:pt idx="1533">
                  <c:v>6.9415470150000012</c:v>
                </c:pt>
                <c:pt idx="1534">
                  <c:v>6.9075521120000003</c:v>
                </c:pt>
                <c:pt idx="1535">
                  <c:v>6.9075521120000003</c:v>
                </c:pt>
                <c:pt idx="1536">
                  <c:v>6.9075521120000003</c:v>
                </c:pt>
                <c:pt idx="1537">
                  <c:v>6.9075521120000003</c:v>
                </c:pt>
                <c:pt idx="1538">
                  <c:v>6.930215379999999</c:v>
                </c:pt>
                <c:pt idx="1539">
                  <c:v>6.9188837459999997</c:v>
                </c:pt>
                <c:pt idx="1540">
                  <c:v>6.896220478</c:v>
                </c:pt>
                <c:pt idx="1541">
                  <c:v>6.8735572099999995</c:v>
                </c:pt>
                <c:pt idx="1542">
                  <c:v>6.896220478</c:v>
                </c:pt>
                <c:pt idx="1543">
                  <c:v>6.9075521120000003</c:v>
                </c:pt>
                <c:pt idx="1544">
                  <c:v>6.9075521120000003</c:v>
                </c:pt>
                <c:pt idx="1545">
                  <c:v>6.930215379999999</c:v>
                </c:pt>
                <c:pt idx="1546">
                  <c:v>6.9075521120000003</c:v>
                </c:pt>
                <c:pt idx="1547">
                  <c:v>6.9528786489999987</c:v>
                </c:pt>
                <c:pt idx="1548">
                  <c:v>6.9868735510000004</c:v>
                </c:pt>
                <c:pt idx="1549">
                  <c:v>6.930215379999999</c:v>
                </c:pt>
                <c:pt idx="1550">
                  <c:v>6.9075521120000003</c:v>
                </c:pt>
                <c:pt idx="1551">
                  <c:v>6.930215379999999</c:v>
                </c:pt>
                <c:pt idx="1552">
                  <c:v>6.9528786489999987</c:v>
                </c:pt>
                <c:pt idx="1553">
                  <c:v>6.930215379999999</c:v>
                </c:pt>
                <c:pt idx="1554">
                  <c:v>6.9188837459999997</c:v>
                </c:pt>
                <c:pt idx="1555">
                  <c:v>6.930215379999999</c:v>
                </c:pt>
                <c:pt idx="1556">
                  <c:v>6.9528786489999987</c:v>
                </c:pt>
                <c:pt idx="1557">
                  <c:v>6.9075521120000003</c:v>
                </c:pt>
                <c:pt idx="1558">
                  <c:v>6.9075521120000003</c:v>
                </c:pt>
                <c:pt idx="1559">
                  <c:v>6.884888843999998</c:v>
                </c:pt>
                <c:pt idx="1560">
                  <c:v>6.9415470150000012</c:v>
                </c:pt>
                <c:pt idx="1561">
                  <c:v>6.9188837459999997</c:v>
                </c:pt>
                <c:pt idx="1562">
                  <c:v>6.9415470150000012</c:v>
                </c:pt>
                <c:pt idx="1563">
                  <c:v>6.9415470150000012</c:v>
                </c:pt>
                <c:pt idx="1564">
                  <c:v>6.930215379999999</c:v>
                </c:pt>
                <c:pt idx="1565">
                  <c:v>6.9528786489999987</c:v>
                </c:pt>
                <c:pt idx="1566">
                  <c:v>6.9188837459999997</c:v>
                </c:pt>
                <c:pt idx="1567">
                  <c:v>6.9075521120000003</c:v>
                </c:pt>
                <c:pt idx="1568">
                  <c:v>6.9755419170000001</c:v>
                </c:pt>
                <c:pt idx="1569">
                  <c:v>6.9415470150000012</c:v>
                </c:pt>
                <c:pt idx="1570">
                  <c:v>6.9188837459999997</c:v>
                </c:pt>
                <c:pt idx="1571">
                  <c:v>6.9528786489999987</c:v>
                </c:pt>
                <c:pt idx="1572">
                  <c:v>6.8735572099999995</c:v>
                </c:pt>
                <c:pt idx="1573">
                  <c:v>6.9188837459999997</c:v>
                </c:pt>
                <c:pt idx="1574">
                  <c:v>6.964210282999999</c:v>
                </c:pt>
                <c:pt idx="1575">
                  <c:v>6.9528786489999987</c:v>
                </c:pt>
                <c:pt idx="1576">
                  <c:v>6.9415470150000012</c:v>
                </c:pt>
                <c:pt idx="1577">
                  <c:v>6.964210282999999</c:v>
                </c:pt>
                <c:pt idx="1578">
                  <c:v>6.930215379999999</c:v>
                </c:pt>
                <c:pt idx="1579">
                  <c:v>6.9528786489999987</c:v>
                </c:pt>
                <c:pt idx="1580">
                  <c:v>6.9528786489999987</c:v>
                </c:pt>
                <c:pt idx="1581">
                  <c:v>6.930215379999999</c:v>
                </c:pt>
                <c:pt idx="1582">
                  <c:v>6.9528786489999987</c:v>
                </c:pt>
                <c:pt idx="1583">
                  <c:v>6.930215379999999</c:v>
                </c:pt>
                <c:pt idx="1584">
                  <c:v>6.9188837459999997</c:v>
                </c:pt>
                <c:pt idx="1585">
                  <c:v>6.9415470150000012</c:v>
                </c:pt>
                <c:pt idx="1586">
                  <c:v>6.9188837459999997</c:v>
                </c:pt>
                <c:pt idx="1587">
                  <c:v>6.9528786489999987</c:v>
                </c:pt>
                <c:pt idx="1588">
                  <c:v>6.9415470150000012</c:v>
                </c:pt>
                <c:pt idx="1589">
                  <c:v>6.9755419170000001</c:v>
                </c:pt>
                <c:pt idx="1590">
                  <c:v>6.930215379999999</c:v>
                </c:pt>
                <c:pt idx="1591">
                  <c:v>6.930215379999999</c:v>
                </c:pt>
                <c:pt idx="1592">
                  <c:v>6.9075521120000003</c:v>
                </c:pt>
                <c:pt idx="1593">
                  <c:v>6.884888843999998</c:v>
                </c:pt>
                <c:pt idx="1594">
                  <c:v>6.9188837459999997</c:v>
                </c:pt>
                <c:pt idx="1595">
                  <c:v>6.9415470150000012</c:v>
                </c:pt>
                <c:pt idx="1596">
                  <c:v>6.9188837459999997</c:v>
                </c:pt>
                <c:pt idx="1597">
                  <c:v>6.930215379999999</c:v>
                </c:pt>
                <c:pt idx="1598">
                  <c:v>6.9188837459999997</c:v>
                </c:pt>
                <c:pt idx="1599">
                  <c:v>6.9528786489999987</c:v>
                </c:pt>
                <c:pt idx="1600">
                  <c:v>6.9075521120000003</c:v>
                </c:pt>
                <c:pt idx="1601">
                  <c:v>6.9528786489999987</c:v>
                </c:pt>
                <c:pt idx="1602">
                  <c:v>6.9415470150000012</c:v>
                </c:pt>
                <c:pt idx="1603">
                  <c:v>6.9528786489999987</c:v>
                </c:pt>
                <c:pt idx="1604">
                  <c:v>6.9075521120000003</c:v>
                </c:pt>
                <c:pt idx="1605">
                  <c:v>6.9415470150000012</c:v>
                </c:pt>
                <c:pt idx="1606">
                  <c:v>6.9415470150000012</c:v>
                </c:pt>
                <c:pt idx="1607">
                  <c:v>6.9415470150000012</c:v>
                </c:pt>
                <c:pt idx="1608">
                  <c:v>6.896220478</c:v>
                </c:pt>
                <c:pt idx="1609">
                  <c:v>6.930215379999999</c:v>
                </c:pt>
                <c:pt idx="1610">
                  <c:v>6.9528786489999987</c:v>
                </c:pt>
                <c:pt idx="1611">
                  <c:v>6.930215379999999</c:v>
                </c:pt>
                <c:pt idx="1612">
                  <c:v>6.930215379999999</c:v>
                </c:pt>
                <c:pt idx="1613">
                  <c:v>6.9755419170000001</c:v>
                </c:pt>
                <c:pt idx="1614">
                  <c:v>6.9415470150000012</c:v>
                </c:pt>
                <c:pt idx="1615">
                  <c:v>6.9188837459999997</c:v>
                </c:pt>
                <c:pt idx="1616">
                  <c:v>6.9868735510000004</c:v>
                </c:pt>
                <c:pt idx="1617">
                  <c:v>6.9415470150000012</c:v>
                </c:pt>
                <c:pt idx="1618">
                  <c:v>6.930215379999999</c:v>
                </c:pt>
                <c:pt idx="1619">
                  <c:v>6.9415470150000012</c:v>
                </c:pt>
                <c:pt idx="1620">
                  <c:v>6.964210282999999</c:v>
                </c:pt>
                <c:pt idx="1621">
                  <c:v>6.9755419170000001</c:v>
                </c:pt>
                <c:pt idx="1622">
                  <c:v>6.9415470150000012</c:v>
                </c:pt>
                <c:pt idx="1623">
                  <c:v>6.9188837459999997</c:v>
                </c:pt>
                <c:pt idx="1624">
                  <c:v>6.9415470150000012</c:v>
                </c:pt>
                <c:pt idx="1625">
                  <c:v>6.9528786489999987</c:v>
                </c:pt>
                <c:pt idx="1626">
                  <c:v>6.9415470150000012</c:v>
                </c:pt>
                <c:pt idx="1627">
                  <c:v>6.930215379999999</c:v>
                </c:pt>
                <c:pt idx="1628">
                  <c:v>6.930215379999999</c:v>
                </c:pt>
                <c:pt idx="1629">
                  <c:v>6.964210282999999</c:v>
                </c:pt>
                <c:pt idx="1630">
                  <c:v>6.930215379999999</c:v>
                </c:pt>
                <c:pt idx="1631">
                  <c:v>6.9188837459999997</c:v>
                </c:pt>
                <c:pt idx="1632">
                  <c:v>6.9415470150000012</c:v>
                </c:pt>
                <c:pt idx="1633">
                  <c:v>6.9528786489999987</c:v>
                </c:pt>
                <c:pt idx="1634">
                  <c:v>6.9075521120000003</c:v>
                </c:pt>
                <c:pt idx="1635">
                  <c:v>6.9528786489999987</c:v>
                </c:pt>
                <c:pt idx="1636">
                  <c:v>6.9415470150000012</c:v>
                </c:pt>
                <c:pt idx="1637">
                  <c:v>6.9188837459999997</c:v>
                </c:pt>
                <c:pt idx="1638">
                  <c:v>6.9528786489999987</c:v>
                </c:pt>
                <c:pt idx="1639">
                  <c:v>6.9075521120000003</c:v>
                </c:pt>
                <c:pt idx="1640">
                  <c:v>6.9415470150000012</c:v>
                </c:pt>
                <c:pt idx="1641">
                  <c:v>6.930215379999999</c:v>
                </c:pt>
                <c:pt idx="1642">
                  <c:v>6.9528786489999987</c:v>
                </c:pt>
                <c:pt idx="1643">
                  <c:v>6.8395623079999996</c:v>
                </c:pt>
                <c:pt idx="1644">
                  <c:v>6.896220478</c:v>
                </c:pt>
                <c:pt idx="1645">
                  <c:v>6.9528786489999987</c:v>
                </c:pt>
                <c:pt idx="1646">
                  <c:v>6.9755419170000001</c:v>
                </c:pt>
                <c:pt idx="1647">
                  <c:v>6.930215379999999</c:v>
                </c:pt>
                <c:pt idx="1648">
                  <c:v>6.964210282999999</c:v>
                </c:pt>
                <c:pt idx="1649">
                  <c:v>6.9528786489999987</c:v>
                </c:pt>
                <c:pt idx="1650">
                  <c:v>6.896220478</c:v>
                </c:pt>
                <c:pt idx="1651">
                  <c:v>6.9528786489999987</c:v>
                </c:pt>
                <c:pt idx="1652">
                  <c:v>6.9982051850000007</c:v>
                </c:pt>
                <c:pt idx="1653">
                  <c:v>6.930215379999999</c:v>
                </c:pt>
                <c:pt idx="1654">
                  <c:v>6.930215379999999</c:v>
                </c:pt>
                <c:pt idx="1655">
                  <c:v>6.9415470150000012</c:v>
                </c:pt>
                <c:pt idx="1656">
                  <c:v>6.9528786489999987</c:v>
                </c:pt>
                <c:pt idx="1657">
                  <c:v>6.9075521120000003</c:v>
                </c:pt>
                <c:pt idx="1658">
                  <c:v>6.9188837459999997</c:v>
                </c:pt>
                <c:pt idx="1659">
                  <c:v>6.9755419170000001</c:v>
                </c:pt>
                <c:pt idx="1660">
                  <c:v>6.9528786489999987</c:v>
                </c:pt>
                <c:pt idx="1661">
                  <c:v>6.9755419170000001</c:v>
                </c:pt>
                <c:pt idx="1662">
                  <c:v>6.9415470150000012</c:v>
                </c:pt>
                <c:pt idx="1663">
                  <c:v>6.9415470150000012</c:v>
                </c:pt>
                <c:pt idx="1664">
                  <c:v>6.884888843999998</c:v>
                </c:pt>
                <c:pt idx="1665">
                  <c:v>6.964210282999999</c:v>
                </c:pt>
                <c:pt idx="1666">
                  <c:v>6.9755419170000001</c:v>
                </c:pt>
                <c:pt idx="1667">
                  <c:v>6.9868735510000004</c:v>
                </c:pt>
                <c:pt idx="1668">
                  <c:v>6.9528786489999987</c:v>
                </c:pt>
                <c:pt idx="1669">
                  <c:v>6.9528786489999987</c:v>
                </c:pt>
                <c:pt idx="1670">
                  <c:v>6.9188837459999997</c:v>
                </c:pt>
                <c:pt idx="1671">
                  <c:v>6.964210282999999</c:v>
                </c:pt>
                <c:pt idx="1672">
                  <c:v>6.9868735510000004</c:v>
                </c:pt>
                <c:pt idx="1673">
                  <c:v>6.964210282999999</c:v>
                </c:pt>
                <c:pt idx="1674">
                  <c:v>6.9755419170000001</c:v>
                </c:pt>
                <c:pt idx="1675">
                  <c:v>6.9868735510000004</c:v>
                </c:pt>
                <c:pt idx="1676">
                  <c:v>6.930215379999999</c:v>
                </c:pt>
                <c:pt idx="1677">
                  <c:v>6.9415470150000012</c:v>
                </c:pt>
                <c:pt idx="1678">
                  <c:v>6.9755419170000001</c:v>
                </c:pt>
                <c:pt idx="1679">
                  <c:v>6.930215379999999</c:v>
                </c:pt>
                <c:pt idx="1680">
                  <c:v>6.930215379999999</c:v>
                </c:pt>
                <c:pt idx="1681">
                  <c:v>6.9188837459999997</c:v>
                </c:pt>
                <c:pt idx="1682">
                  <c:v>6.9868735510000004</c:v>
                </c:pt>
                <c:pt idx="1683">
                  <c:v>6.964210282999999</c:v>
                </c:pt>
                <c:pt idx="1684">
                  <c:v>6.9415470150000012</c:v>
                </c:pt>
                <c:pt idx="1685">
                  <c:v>6.9755419170000001</c:v>
                </c:pt>
                <c:pt idx="1686">
                  <c:v>6.964210282999999</c:v>
                </c:pt>
                <c:pt idx="1687">
                  <c:v>6.9528786489999987</c:v>
                </c:pt>
                <c:pt idx="1688">
                  <c:v>6.9528786489999987</c:v>
                </c:pt>
                <c:pt idx="1689">
                  <c:v>6.9528786489999987</c:v>
                </c:pt>
                <c:pt idx="1690">
                  <c:v>6.9528786489999987</c:v>
                </c:pt>
                <c:pt idx="1691">
                  <c:v>6.9755419170000001</c:v>
                </c:pt>
                <c:pt idx="1692">
                  <c:v>6.930215379999999</c:v>
                </c:pt>
                <c:pt idx="1693">
                  <c:v>6.930215379999999</c:v>
                </c:pt>
                <c:pt idx="1694">
                  <c:v>6.8735572099999995</c:v>
                </c:pt>
                <c:pt idx="1695">
                  <c:v>6.9528786489999987</c:v>
                </c:pt>
                <c:pt idx="1696">
                  <c:v>6.9528786489999987</c:v>
                </c:pt>
                <c:pt idx="1697">
                  <c:v>6.9188837459999997</c:v>
                </c:pt>
                <c:pt idx="1698">
                  <c:v>6.9415470150000012</c:v>
                </c:pt>
                <c:pt idx="1699">
                  <c:v>6.9755419170000001</c:v>
                </c:pt>
                <c:pt idx="1700">
                  <c:v>6.9868735510000004</c:v>
                </c:pt>
                <c:pt idx="1701">
                  <c:v>6.896220478</c:v>
                </c:pt>
                <c:pt idx="1702">
                  <c:v>6.9755419170000001</c:v>
                </c:pt>
                <c:pt idx="1703">
                  <c:v>6.9188837459999997</c:v>
                </c:pt>
                <c:pt idx="1704">
                  <c:v>6.930215379999999</c:v>
                </c:pt>
                <c:pt idx="1705">
                  <c:v>6.9528786489999987</c:v>
                </c:pt>
                <c:pt idx="1706">
                  <c:v>6.964210282999999</c:v>
                </c:pt>
                <c:pt idx="1707">
                  <c:v>6.9868735510000004</c:v>
                </c:pt>
                <c:pt idx="1708">
                  <c:v>6.9755419170000001</c:v>
                </c:pt>
                <c:pt idx="1709">
                  <c:v>6.9188837459999997</c:v>
                </c:pt>
                <c:pt idx="1710">
                  <c:v>6.964210282999999</c:v>
                </c:pt>
                <c:pt idx="1711">
                  <c:v>6.9868735510000004</c:v>
                </c:pt>
                <c:pt idx="1712">
                  <c:v>6.9415470150000012</c:v>
                </c:pt>
                <c:pt idx="1713">
                  <c:v>6.9415470150000012</c:v>
                </c:pt>
                <c:pt idx="1714">
                  <c:v>6.9415470150000012</c:v>
                </c:pt>
                <c:pt idx="1715">
                  <c:v>6.9868735510000004</c:v>
                </c:pt>
                <c:pt idx="1716">
                  <c:v>6.9755419170000001</c:v>
                </c:pt>
                <c:pt idx="1717">
                  <c:v>6.9868735510000004</c:v>
                </c:pt>
                <c:pt idx="1718">
                  <c:v>6.9755419170000001</c:v>
                </c:pt>
                <c:pt idx="1719">
                  <c:v>6.9868735510000004</c:v>
                </c:pt>
                <c:pt idx="1720">
                  <c:v>6.9868735510000004</c:v>
                </c:pt>
                <c:pt idx="1721">
                  <c:v>6.930215379999999</c:v>
                </c:pt>
                <c:pt idx="1722">
                  <c:v>6.964210282999999</c:v>
                </c:pt>
                <c:pt idx="1723">
                  <c:v>6.9868735510000004</c:v>
                </c:pt>
                <c:pt idx="1724">
                  <c:v>6.964210282999999</c:v>
                </c:pt>
                <c:pt idx="1725">
                  <c:v>6.9982051850000007</c:v>
                </c:pt>
                <c:pt idx="1726">
                  <c:v>7.0095368189999991</c:v>
                </c:pt>
                <c:pt idx="1727">
                  <c:v>6.9415470150000012</c:v>
                </c:pt>
                <c:pt idx="1728">
                  <c:v>6.9528786489999987</c:v>
                </c:pt>
                <c:pt idx="1729">
                  <c:v>6.896220478</c:v>
                </c:pt>
                <c:pt idx="1730">
                  <c:v>6.9528786489999987</c:v>
                </c:pt>
                <c:pt idx="1731">
                  <c:v>6.9868735510000004</c:v>
                </c:pt>
                <c:pt idx="1732">
                  <c:v>6.964210282999999</c:v>
                </c:pt>
                <c:pt idx="1733">
                  <c:v>6.9528786489999987</c:v>
                </c:pt>
                <c:pt idx="1734">
                  <c:v>6.9755419170000001</c:v>
                </c:pt>
                <c:pt idx="1735">
                  <c:v>6.9755419170000001</c:v>
                </c:pt>
                <c:pt idx="1736">
                  <c:v>6.9755419170000001</c:v>
                </c:pt>
                <c:pt idx="1737">
                  <c:v>6.9868735510000004</c:v>
                </c:pt>
                <c:pt idx="1738">
                  <c:v>6.9982051850000007</c:v>
                </c:pt>
                <c:pt idx="1739">
                  <c:v>6.9755419170000001</c:v>
                </c:pt>
                <c:pt idx="1740">
                  <c:v>6.964210282999999</c:v>
                </c:pt>
                <c:pt idx="1741">
                  <c:v>6.9755419170000001</c:v>
                </c:pt>
                <c:pt idx="1742">
                  <c:v>6.9415470150000012</c:v>
                </c:pt>
                <c:pt idx="1743">
                  <c:v>6.9188837459999997</c:v>
                </c:pt>
                <c:pt idx="1744">
                  <c:v>6.9528786489999987</c:v>
                </c:pt>
                <c:pt idx="1745">
                  <c:v>6.9868735510000004</c:v>
                </c:pt>
                <c:pt idx="1746">
                  <c:v>6.9755419170000001</c:v>
                </c:pt>
                <c:pt idx="1747">
                  <c:v>7.0095368189999991</c:v>
                </c:pt>
                <c:pt idx="1748">
                  <c:v>6.9528786489999987</c:v>
                </c:pt>
                <c:pt idx="1749">
                  <c:v>6.964210282999999</c:v>
                </c:pt>
                <c:pt idx="1750">
                  <c:v>7.1341847939999994</c:v>
                </c:pt>
                <c:pt idx="1751">
                  <c:v>6.9528786489999987</c:v>
                </c:pt>
                <c:pt idx="1752">
                  <c:v>6.930215379999999</c:v>
                </c:pt>
                <c:pt idx="1753">
                  <c:v>6.9528786489999987</c:v>
                </c:pt>
                <c:pt idx="1754">
                  <c:v>6.9188837459999997</c:v>
                </c:pt>
                <c:pt idx="1755">
                  <c:v>6.9755419170000001</c:v>
                </c:pt>
                <c:pt idx="1756">
                  <c:v>6.9528786489999987</c:v>
                </c:pt>
                <c:pt idx="1757">
                  <c:v>6.9075521120000003</c:v>
                </c:pt>
                <c:pt idx="1758">
                  <c:v>6.9528786489999987</c:v>
                </c:pt>
                <c:pt idx="1759">
                  <c:v>6.964210282999999</c:v>
                </c:pt>
                <c:pt idx="1760">
                  <c:v>6.9415470150000012</c:v>
                </c:pt>
                <c:pt idx="1761">
                  <c:v>6.964210282999999</c:v>
                </c:pt>
                <c:pt idx="1762">
                  <c:v>6.9528786489999987</c:v>
                </c:pt>
                <c:pt idx="1763">
                  <c:v>6.9982051850000007</c:v>
                </c:pt>
                <c:pt idx="1764">
                  <c:v>6.930215379999999</c:v>
                </c:pt>
                <c:pt idx="1765">
                  <c:v>6.9528786489999987</c:v>
                </c:pt>
                <c:pt idx="1766">
                  <c:v>6.9528786489999987</c:v>
                </c:pt>
                <c:pt idx="1767">
                  <c:v>6.9982051850000007</c:v>
                </c:pt>
                <c:pt idx="1768">
                  <c:v>6.9755419170000001</c:v>
                </c:pt>
                <c:pt idx="1769">
                  <c:v>6.9528786489999987</c:v>
                </c:pt>
                <c:pt idx="1770">
                  <c:v>6.9868735510000004</c:v>
                </c:pt>
                <c:pt idx="1771">
                  <c:v>6.9755419170000001</c:v>
                </c:pt>
                <c:pt idx="1772">
                  <c:v>6.964210282999999</c:v>
                </c:pt>
                <c:pt idx="1773">
                  <c:v>6.9528786489999987</c:v>
                </c:pt>
                <c:pt idx="1774">
                  <c:v>6.9755419170000001</c:v>
                </c:pt>
                <c:pt idx="1775">
                  <c:v>6.9755419170000001</c:v>
                </c:pt>
                <c:pt idx="1776">
                  <c:v>6.9982051850000007</c:v>
                </c:pt>
                <c:pt idx="1777">
                  <c:v>6.9982051850000007</c:v>
                </c:pt>
                <c:pt idx="1778">
                  <c:v>6.964210282999999</c:v>
                </c:pt>
                <c:pt idx="1779">
                  <c:v>7.0095368189999991</c:v>
                </c:pt>
                <c:pt idx="1780">
                  <c:v>6.9528786489999987</c:v>
                </c:pt>
                <c:pt idx="1781">
                  <c:v>6.9755419170000001</c:v>
                </c:pt>
                <c:pt idx="1782">
                  <c:v>6.964210282999999</c:v>
                </c:pt>
                <c:pt idx="1783">
                  <c:v>6.9528786489999987</c:v>
                </c:pt>
                <c:pt idx="1784">
                  <c:v>6.9755419170000001</c:v>
                </c:pt>
                <c:pt idx="1785">
                  <c:v>6.9528786489999987</c:v>
                </c:pt>
                <c:pt idx="1786">
                  <c:v>6.9755419170000001</c:v>
                </c:pt>
                <c:pt idx="1787">
                  <c:v>7.0095368189999991</c:v>
                </c:pt>
                <c:pt idx="1788">
                  <c:v>6.9868735510000004</c:v>
                </c:pt>
                <c:pt idx="1789">
                  <c:v>6.9982051850000007</c:v>
                </c:pt>
                <c:pt idx="1790">
                  <c:v>6.9868735510000004</c:v>
                </c:pt>
                <c:pt idx="1791">
                  <c:v>6.9755419170000001</c:v>
                </c:pt>
                <c:pt idx="1792">
                  <c:v>6.9415470150000012</c:v>
                </c:pt>
                <c:pt idx="1793">
                  <c:v>6.9755419170000001</c:v>
                </c:pt>
                <c:pt idx="1794">
                  <c:v>6.9755419170000001</c:v>
                </c:pt>
                <c:pt idx="1795">
                  <c:v>6.9982051850000007</c:v>
                </c:pt>
                <c:pt idx="1796">
                  <c:v>6.930215379999999</c:v>
                </c:pt>
                <c:pt idx="1797">
                  <c:v>6.9755419170000001</c:v>
                </c:pt>
                <c:pt idx="1798">
                  <c:v>6.9415470150000012</c:v>
                </c:pt>
                <c:pt idx="1799">
                  <c:v>6.9755419170000001</c:v>
                </c:pt>
                <c:pt idx="1800">
                  <c:v>6.9868735510000004</c:v>
                </c:pt>
                <c:pt idx="1801">
                  <c:v>6.964210282999999</c:v>
                </c:pt>
                <c:pt idx="1802">
                  <c:v>6.9528786489999987</c:v>
                </c:pt>
                <c:pt idx="1803">
                  <c:v>6.9982051850000007</c:v>
                </c:pt>
                <c:pt idx="1804">
                  <c:v>6.9982051850000007</c:v>
                </c:pt>
                <c:pt idx="1805">
                  <c:v>6.9755419170000001</c:v>
                </c:pt>
                <c:pt idx="1806">
                  <c:v>6.964210282999999</c:v>
                </c:pt>
                <c:pt idx="1807">
                  <c:v>6.9868735510000004</c:v>
                </c:pt>
                <c:pt idx="1808">
                  <c:v>6.9528786489999987</c:v>
                </c:pt>
                <c:pt idx="1809">
                  <c:v>6.9528786489999987</c:v>
                </c:pt>
                <c:pt idx="1810">
                  <c:v>6.964210282999999</c:v>
                </c:pt>
                <c:pt idx="1811">
                  <c:v>6.9188837459999997</c:v>
                </c:pt>
                <c:pt idx="1812">
                  <c:v>6.8622255759999984</c:v>
                </c:pt>
                <c:pt idx="1813">
                  <c:v>6.964210282999999</c:v>
                </c:pt>
                <c:pt idx="1814">
                  <c:v>6.9528786489999987</c:v>
                </c:pt>
                <c:pt idx="1815">
                  <c:v>6.9755419170000001</c:v>
                </c:pt>
                <c:pt idx="1816">
                  <c:v>6.9415470150000012</c:v>
                </c:pt>
                <c:pt idx="1817">
                  <c:v>6.964210282999999</c:v>
                </c:pt>
                <c:pt idx="1818">
                  <c:v>6.9982051850000007</c:v>
                </c:pt>
                <c:pt idx="1819">
                  <c:v>7.0095368189999991</c:v>
                </c:pt>
                <c:pt idx="1820">
                  <c:v>6.9528786489999987</c:v>
                </c:pt>
                <c:pt idx="1821">
                  <c:v>6.9415470150000012</c:v>
                </c:pt>
                <c:pt idx="1822">
                  <c:v>6.9528786489999987</c:v>
                </c:pt>
                <c:pt idx="1823">
                  <c:v>6.964210282999999</c:v>
                </c:pt>
                <c:pt idx="1824">
                  <c:v>6.9415470150000012</c:v>
                </c:pt>
                <c:pt idx="1825">
                  <c:v>6.9528786489999987</c:v>
                </c:pt>
                <c:pt idx="1826">
                  <c:v>6.9868735510000004</c:v>
                </c:pt>
                <c:pt idx="1827">
                  <c:v>6.9982051850000007</c:v>
                </c:pt>
                <c:pt idx="1828">
                  <c:v>7.0208684530000003</c:v>
                </c:pt>
                <c:pt idx="1829">
                  <c:v>6.9982051850000007</c:v>
                </c:pt>
                <c:pt idx="1830">
                  <c:v>6.9982051850000007</c:v>
                </c:pt>
                <c:pt idx="1831">
                  <c:v>6.9755419170000001</c:v>
                </c:pt>
                <c:pt idx="1832">
                  <c:v>6.9868735510000004</c:v>
                </c:pt>
                <c:pt idx="1833">
                  <c:v>6.9982051850000007</c:v>
                </c:pt>
                <c:pt idx="1834">
                  <c:v>6.9528786489999987</c:v>
                </c:pt>
                <c:pt idx="1835">
                  <c:v>7.0322000869999997</c:v>
                </c:pt>
                <c:pt idx="1836">
                  <c:v>6.9755419170000001</c:v>
                </c:pt>
                <c:pt idx="1837">
                  <c:v>6.964210282999999</c:v>
                </c:pt>
                <c:pt idx="1838">
                  <c:v>6.9868735510000004</c:v>
                </c:pt>
                <c:pt idx="1839">
                  <c:v>6.964210282999999</c:v>
                </c:pt>
                <c:pt idx="1840">
                  <c:v>6.9755419170000001</c:v>
                </c:pt>
                <c:pt idx="1841">
                  <c:v>6.9755419170000001</c:v>
                </c:pt>
                <c:pt idx="1842">
                  <c:v>6.9755419170000001</c:v>
                </c:pt>
                <c:pt idx="1843">
                  <c:v>6.9415470150000012</c:v>
                </c:pt>
                <c:pt idx="1844">
                  <c:v>6.9528786489999987</c:v>
                </c:pt>
                <c:pt idx="1845">
                  <c:v>6.9755419170000001</c:v>
                </c:pt>
                <c:pt idx="1846">
                  <c:v>6.9755419170000001</c:v>
                </c:pt>
                <c:pt idx="1847">
                  <c:v>6.964210282999999</c:v>
                </c:pt>
                <c:pt idx="1848">
                  <c:v>6.9528786489999987</c:v>
                </c:pt>
                <c:pt idx="1849">
                  <c:v>6.9528786489999987</c:v>
                </c:pt>
                <c:pt idx="1850">
                  <c:v>6.9528786489999987</c:v>
                </c:pt>
                <c:pt idx="1851">
                  <c:v>6.9868735510000004</c:v>
                </c:pt>
                <c:pt idx="1852">
                  <c:v>6.9868735510000004</c:v>
                </c:pt>
                <c:pt idx="1853">
                  <c:v>6.9982051850000007</c:v>
                </c:pt>
                <c:pt idx="1854">
                  <c:v>6.9188837459999997</c:v>
                </c:pt>
                <c:pt idx="1855">
                  <c:v>6.9415470150000012</c:v>
                </c:pt>
                <c:pt idx="1856">
                  <c:v>6.964210282999999</c:v>
                </c:pt>
                <c:pt idx="1857">
                  <c:v>6.930215379999999</c:v>
                </c:pt>
                <c:pt idx="1858">
                  <c:v>6.9868735510000004</c:v>
                </c:pt>
                <c:pt idx="1859">
                  <c:v>6.9755419170000001</c:v>
                </c:pt>
                <c:pt idx="1860">
                  <c:v>7.0095368189999991</c:v>
                </c:pt>
                <c:pt idx="1861">
                  <c:v>6.7715725029999998</c:v>
                </c:pt>
                <c:pt idx="1862">
                  <c:v>6.7715725029999998</c:v>
                </c:pt>
                <c:pt idx="1863">
                  <c:v>6.7715725029999998</c:v>
                </c:pt>
                <c:pt idx="1864">
                  <c:v>6.6695877959999992</c:v>
                </c:pt>
                <c:pt idx="1865">
                  <c:v>6.6809194299999994</c:v>
                </c:pt>
                <c:pt idx="1866">
                  <c:v>6.8055674049999997</c:v>
                </c:pt>
                <c:pt idx="1867">
                  <c:v>6.7715725029999998</c:v>
                </c:pt>
                <c:pt idx="1868">
                  <c:v>6.703582698</c:v>
                </c:pt>
                <c:pt idx="1869">
                  <c:v>6.7149143329999985</c:v>
                </c:pt>
                <c:pt idx="1870">
                  <c:v>6.7489092350000002</c:v>
                </c:pt>
                <c:pt idx="1871">
                  <c:v>6.6922510639999988</c:v>
                </c:pt>
                <c:pt idx="1872">
                  <c:v>6.7262459669999988</c:v>
                </c:pt>
                <c:pt idx="1873">
                  <c:v>6.7602408689999995</c:v>
                </c:pt>
                <c:pt idx="1874">
                  <c:v>6.7829041369999992</c:v>
                </c:pt>
                <c:pt idx="1875">
                  <c:v>6.816899038999999</c:v>
                </c:pt>
                <c:pt idx="1876">
                  <c:v>6.7942357709999994</c:v>
                </c:pt>
                <c:pt idx="1877">
                  <c:v>6.816899038999999</c:v>
                </c:pt>
                <c:pt idx="1878">
                  <c:v>6.8282306739999994</c:v>
                </c:pt>
                <c:pt idx="1879">
                  <c:v>6.7829041369999992</c:v>
                </c:pt>
                <c:pt idx="1880">
                  <c:v>6.7715725029999998</c:v>
                </c:pt>
                <c:pt idx="1881">
                  <c:v>6.7715725029999998</c:v>
                </c:pt>
                <c:pt idx="1882">
                  <c:v>6.7715725029999998</c:v>
                </c:pt>
                <c:pt idx="1883">
                  <c:v>6.7489092350000002</c:v>
                </c:pt>
                <c:pt idx="1884">
                  <c:v>6.7942357709999994</c:v>
                </c:pt>
                <c:pt idx="1885">
                  <c:v>6.7715725029999998</c:v>
                </c:pt>
                <c:pt idx="1886">
                  <c:v>6.7829041369999992</c:v>
                </c:pt>
                <c:pt idx="1887">
                  <c:v>6.816899038999999</c:v>
                </c:pt>
                <c:pt idx="1888">
                  <c:v>6.8282306739999994</c:v>
                </c:pt>
                <c:pt idx="1889">
                  <c:v>6.737577600999999</c:v>
                </c:pt>
                <c:pt idx="1890">
                  <c:v>6.7715725029999998</c:v>
                </c:pt>
                <c:pt idx="1891">
                  <c:v>6.816899038999999</c:v>
                </c:pt>
                <c:pt idx="1892">
                  <c:v>6.7942357709999994</c:v>
                </c:pt>
                <c:pt idx="1893">
                  <c:v>6.6695877959999992</c:v>
                </c:pt>
                <c:pt idx="1894">
                  <c:v>6.6809194299999994</c:v>
                </c:pt>
                <c:pt idx="1895">
                  <c:v>6.7489092350000002</c:v>
                </c:pt>
                <c:pt idx="1896">
                  <c:v>6.7829041369999992</c:v>
                </c:pt>
                <c:pt idx="1897">
                  <c:v>6.7715725029999998</c:v>
                </c:pt>
                <c:pt idx="1898">
                  <c:v>6.7829041369999992</c:v>
                </c:pt>
                <c:pt idx="1899">
                  <c:v>6.816899038999999</c:v>
                </c:pt>
                <c:pt idx="1900">
                  <c:v>6.7602408689999995</c:v>
                </c:pt>
                <c:pt idx="1901">
                  <c:v>6.7602408689999995</c:v>
                </c:pt>
                <c:pt idx="1902">
                  <c:v>6.7942357709999994</c:v>
                </c:pt>
                <c:pt idx="1903">
                  <c:v>6.8282306739999994</c:v>
                </c:pt>
                <c:pt idx="1904">
                  <c:v>6.8055674049999997</c:v>
                </c:pt>
                <c:pt idx="1905">
                  <c:v>6.7942357709999994</c:v>
                </c:pt>
                <c:pt idx="1906">
                  <c:v>6.7489092350000002</c:v>
                </c:pt>
                <c:pt idx="1907">
                  <c:v>6.7829041369999992</c:v>
                </c:pt>
                <c:pt idx="1908">
                  <c:v>6.7942357709999994</c:v>
                </c:pt>
                <c:pt idx="1909">
                  <c:v>6.7829041369999992</c:v>
                </c:pt>
                <c:pt idx="1910">
                  <c:v>6.7942357709999994</c:v>
                </c:pt>
                <c:pt idx="1911">
                  <c:v>6.7942357709999994</c:v>
                </c:pt>
                <c:pt idx="1912">
                  <c:v>6.7829041369999992</c:v>
                </c:pt>
                <c:pt idx="1913">
                  <c:v>6.7942357709999994</c:v>
                </c:pt>
                <c:pt idx="1914">
                  <c:v>6.816899038999999</c:v>
                </c:pt>
                <c:pt idx="1915">
                  <c:v>6.7942357709999994</c:v>
                </c:pt>
                <c:pt idx="1916">
                  <c:v>6.7602408689999995</c:v>
                </c:pt>
                <c:pt idx="1917">
                  <c:v>6.7602408689999995</c:v>
                </c:pt>
                <c:pt idx="1918">
                  <c:v>6.7262459669999988</c:v>
                </c:pt>
                <c:pt idx="1919">
                  <c:v>6.816899038999999</c:v>
                </c:pt>
                <c:pt idx="1920">
                  <c:v>6.816899038999999</c:v>
                </c:pt>
                <c:pt idx="1921">
                  <c:v>6.7715725029999998</c:v>
                </c:pt>
                <c:pt idx="1922">
                  <c:v>6.7829041369999992</c:v>
                </c:pt>
                <c:pt idx="1923">
                  <c:v>6.7829041369999992</c:v>
                </c:pt>
                <c:pt idx="1924">
                  <c:v>6.8055674049999997</c:v>
                </c:pt>
                <c:pt idx="1925">
                  <c:v>6.816899038999999</c:v>
                </c:pt>
                <c:pt idx="1926">
                  <c:v>6.7942357709999994</c:v>
                </c:pt>
                <c:pt idx="1927">
                  <c:v>6.7829041369999992</c:v>
                </c:pt>
                <c:pt idx="1928">
                  <c:v>6.7715725029999998</c:v>
                </c:pt>
                <c:pt idx="1929">
                  <c:v>6.7602408689999995</c:v>
                </c:pt>
                <c:pt idx="1930">
                  <c:v>6.7829041369999992</c:v>
                </c:pt>
                <c:pt idx="1931">
                  <c:v>6.7715725029999998</c:v>
                </c:pt>
                <c:pt idx="1932">
                  <c:v>6.7715725029999998</c:v>
                </c:pt>
                <c:pt idx="1933">
                  <c:v>6.7715725029999998</c:v>
                </c:pt>
                <c:pt idx="1934">
                  <c:v>6.7829041369999992</c:v>
                </c:pt>
                <c:pt idx="1935">
                  <c:v>6.8055674049999997</c:v>
                </c:pt>
                <c:pt idx="1936">
                  <c:v>6.8282306739999994</c:v>
                </c:pt>
                <c:pt idx="1937">
                  <c:v>6.816899038999999</c:v>
                </c:pt>
                <c:pt idx="1938">
                  <c:v>6.8055674049999997</c:v>
                </c:pt>
                <c:pt idx="1939">
                  <c:v>6.7829041369999992</c:v>
                </c:pt>
                <c:pt idx="1940">
                  <c:v>6.816899038999999</c:v>
                </c:pt>
                <c:pt idx="1941">
                  <c:v>6.7942357709999994</c:v>
                </c:pt>
                <c:pt idx="1942">
                  <c:v>6.8055674049999997</c:v>
                </c:pt>
                <c:pt idx="1943">
                  <c:v>6.7942357709999994</c:v>
                </c:pt>
                <c:pt idx="1944">
                  <c:v>6.7942357709999994</c:v>
                </c:pt>
                <c:pt idx="1945">
                  <c:v>6.7942357709999994</c:v>
                </c:pt>
                <c:pt idx="1946">
                  <c:v>6.7942357709999994</c:v>
                </c:pt>
                <c:pt idx="1947">
                  <c:v>6.7942357709999994</c:v>
                </c:pt>
                <c:pt idx="1948">
                  <c:v>6.7829041369999992</c:v>
                </c:pt>
                <c:pt idx="1949">
                  <c:v>6.7715725029999998</c:v>
                </c:pt>
                <c:pt idx="1950">
                  <c:v>6.7942357709999994</c:v>
                </c:pt>
                <c:pt idx="1951">
                  <c:v>6.816899038999999</c:v>
                </c:pt>
                <c:pt idx="1952">
                  <c:v>6.8055674049999997</c:v>
                </c:pt>
                <c:pt idx="1953">
                  <c:v>6.7942357709999994</c:v>
                </c:pt>
                <c:pt idx="1954">
                  <c:v>6.7942357709999994</c:v>
                </c:pt>
                <c:pt idx="1955">
                  <c:v>6.8055674049999997</c:v>
                </c:pt>
                <c:pt idx="1956">
                  <c:v>6.8282306739999994</c:v>
                </c:pt>
                <c:pt idx="1957">
                  <c:v>6.7942357709999994</c:v>
                </c:pt>
                <c:pt idx="1958">
                  <c:v>6.816899038999999</c:v>
                </c:pt>
                <c:pt idx="1959">
                  <c:v>6.7942357709999994</c:v>
                </c:pt>
                <c:pt idx="1960">
                  <c:v>6.7942357709999994</c:v>
                </c:pt>
                <c:pt idx="1961">
                  <c:v>6.8055674049999997</c:v>
                </c:pt>
                <c:pt idx="1962">
                  <c:v>6.816899038999999</c:v>
                </c:pt>
                <c:pt idx="1963">
                  <c:v>6.7829041369999992</c:v>
                </c:pt>
                <c:pt idx="1964">
                  <c:v>6.7262459669999988</c:v>
                </c:pt>
                <c:pt idx="1965">
                  <c:v>6.816899038999999</c:v>
                </c:pt>
                <c:pt idx="1966">
                  <c:v>6.816899038999999</c:v>
                </c:pt>
                <c:pt idx="1967">
                  <c:v>6.7942357709999994</c:v>
                </c:pt>
                <c:pt idx="1968">
                  <c:v>6.7942357709999994</c:v>
                </c:pt>
                <c:pt idx="1969">
                  <c:v>6.816899038999999</c:v>
                </c:pt>
                <c:pt idx="1970">
                  <c:v>6.7942357709999994</c:v>
                </c:pt>
                <c:pt idx="1971">
                  <c:v>6.8055674049999997</c:v>
                </c:pt>
                <c:pt idx="1972">
                  <c:v>6.816899038999999</c:v>
                </c:pt>
                <c:pt idx="1973">
                  <c:v>6.8395623079999996</c:v>
                </c:pt>
                <c:pt idx="1974">
                  <c:v>6.7942357709999994</c:v>
                </c:pt>
                <c:pt idx="1975">
                  <c:v>6.816899038999999</c:v>
                </c:pt>
                <c:pt idx="1976">
                  <c:v>6.8055674049999997</c:v>
                </c:pt>
                <c:pt idx="1977">
                  <c:v>6.816899038999999</c:v>
                </c:pt>
                <c:pt idx="1978">
                  <c:v>6.816899038999999</c:v>
                </c:pt>
                <c:pt idx="1979">
                  <c:v>6.8055674049999997</c:v>
                </c:pt>
                <c:pt idx="1980">
                  <c:v>6.8055674049999997</c:v>
                </c:pt>
                <c:pt idx="1981">
                  <c:v>6.816899038999999</c:v>
                </c:pt>
                <c:pt idx="1982">
                  <c:v>6.7942357709999994</c:v>
                </c:pt>
                <c:pt idx="1983">
                  <c:v>6.7489092350000002</c:v>
                </c:pt>
                <c:pt idx="1984">
                  <c:v>6.7829041369999992</c:v>
                </c:pt>
                <c:pt idx="1985">
                  <c:v>6.7715725029999998</c:v>
                </c:pt>
                <c:pt idx="1986">
                  <c:v>6.7715725029999998</c:v>
                </c:pt>
                <c:pt idx="1987">
                  <c:v>6.816899038999999</c:v>
                </c:pt>
                <c:pt idx="1988">
                  <c:v>6.850893941999999</c:v>
                </c:pt>
                <c:pt idx="1989">
                  <c:v>6.7829041369999992</c:v>
                </c:pt>
                <c:pt idx="1990">
                  <c:v>6.7942357709999994</c:v>
                </c:pt>
                <c:pt idx="1991">
                  <c:v>6.7715725029999998</c:v>
                </c:pt>
                <c:pt idx="1992">
                  <c:v>6.8282306739999994</c:v>
                </c:pt>
                <c:pt idx="1993">
                  <c:v>6.8282306739999994</c:v>
                </c:pt>
                <c:pt idx="1994">
                  <c:v>6.816899038999999</c:v>
                </c:pt>
                <c:pt idx="1995">
                  <c:v>6.7942357709999994</c:v>
                </c:pt>
                <c:pt idx="1996">
                  <c:v>6.816899038999999</c:v>
                </c:pt>
                <c:pt idx="1997">
                  <c:v>6.816899038999999</c:v>
                </c:pt>
                <c:pt idx="1998">
                  <c:v>6.816899038999999</c:v>
                </c:pt>
                <c:pt idx="1999">
                  <c:v>6.816899038999999</c:v>
                </c:pt>
                <c:pt idx="2000">
                  <c:v>6.7942357709999994</c:v>
                </c:pt>
                <c:pt idx="2001">
                  <c:v>6.8055674049999997</c:v>
                </c:pt>
                <c:pt idx="2002">
                  <c:v>6.7829041369999992</c:v>
                </c:pt>
                <c:pt idx="2003">
                  <c:v>6.7262459669999988</c:v>
                </c:pt>
                <c:pt idx="2004">
                  <c:v>6.850893941999999</c:v>
                </c:pt>
                <c:pt idx="2005">
                  <c:v>6.8055674049999997</c:v>
                </c:pt>
                <c:pt idx="2006">
                  <c:v>6.7715725029999998</c:v>
                </c:pt>
                <c:pt idx="2007">
                  <c:v>6.8055674049999997</c:v>
                </c:pt>
                <c:pt idx="2008">
                  <c:v>6.816899038999999</c:v>
                </c:pt>
                <c:pt idx="2009">
                  <c:v>6.8055674049999997</c:v>
                </c:pt>
                <c:pt idx="2010">
                  <c:v>6.8395623079999996</c:v>
                </c:pt>
                <c:pt idx="2011">
                  <c:v>6.7942357709999994</c:v>
                </c:pt>
                <c:pt idx="2012">
                  <c:v>6.8055674049999997</c:v>
                </c:pt>
                <c:pt idx="2013">
                  <c:v>6.8282306739999994</c:v>
                </c:pt>
                <c:pt idx="2014">
                  <c:v>6.8395623079999996</c:v>
                </c:pt>
                <c:pt idx="2015">
                  <c:v>6.8282306739999994</c:v>
                </c:pt>
                <c:pt idx="2016">
                  <c:v>6.7715725029999998</c:v>
                </c:pt>
                <c:pt idx="2017">
                  <c:v>6.8055674049999997</c:v>
                </c:pt>
                <c:pt idx="2018">
                  <c:v>6.816899038999999</c:v>
                </c:pt>
                <c:pt idx="2019">
                  <c:v>6.8055674049999997</c:v>
                </c:pt>
                <c:pt idx="2020">
                  <c:v>6.8055674049999997</c:v>
                </c:pt>
                <c:pt idx="2021">
                  <c:v>6.8282306739999994</c:v>
                </c:pt>
                <c:pt idx="2022">
                  <c:v>6.7942357709999994</c:v>
                </c:pt>
                <c:pt idx="2023">
                  <c:v>6.7262459669999988</c:v>
                </c:pt>
                <c:pt idx="2024">
                  <c:v>6.7602408689999995</c:v>
                </c:pt>
                <c:pt idx="2025">
                  <c:v>6.8282306739999994</c:v>
                </c:pt>
                <c:pt idx="2026">
                  <c:v>6.8055674049999997</c:v>
                </c:pt>
                <c:pt idx="2027">
                  <c:v>6.7715725029999998</c:v>
                </c:pt>
                <c:pt idx="2028">
                  <c:v>6.8055674049999997</c:v>
                </c:pt>
                <c:pt idx="2029">
                  <c:v>6.7942357709999994</c:v>
                </c:pt>
                <c:pt idx="2030">
                  <c:v>6.8282306739999994</c:v>
                </c:pt>
                <c:pt idx="2031">
                  <c:v>6.8282306739999994</c:v>
                </c:pt>
                <c:pt idx="2032">
                  <c:v>6.8282306739999994</c:v>
                </c:pt>
                <c:pt idx="2033">
                  <c:v>6.816899038999999</c:v>
                </c:pt>
                <c:pt idx="2034">
                  <c:v>6.7942357709999994</c:v>
                </c:pt>
                <c:pt idx="2035">
                  <c:v>6.8282306739999994</c:v>
                </c:pt>
                <c:pt idx="2036">
                  <c:v>6.8282306739999994</c:v>
                </c:pt>
                <c:pt idx="2037">
                  <c:v>6.816899038999999</c:v>
                </c:pt>
                <c:pt idx="2038">
                  <c:v>6.7829041369999992</c:v>
                </c:pt>
                <c:pt idx="2039">
                  <c:v>6.7829041369999992</c:v>
                </c:pt>
                <c:pt idx="2040">
                  <c:v>6.850893941999999</c:v>
                </c:pt>
                <c:pt idx="2041">
                  <c:v>6.8395623079999996</c:v>
                </c:pt>
                <c:pt idx="2042">
                  <c:v>6.816899038999999</c:v>
                </c:pt>
                <c:pt idx="2043">
                  <c:v>6.7715725029999998</c:v>
                </c:pt>
                <c:pt idx="2044">
                  <c:v>6.8055674049999997</c:v>
                </c:pt>
                <c:pt idx="2045">
                  <c:v>6.8055674049999997</c:v>
                </c:pt>
                <c:pt idx="2046">
                  <c:v>6.816899038999999</c:v>
                </c:pt>
                <c:pt idx="2047">
                  <c:v>6.8282306739999994</c:v>
                </c:pt>
                <c:pt idx="2048">
                  <c:v>6.8055674049999997</c:v>
                </c:pt>
                <c:pt idx="2049">
                  <c:v>6.816899038999999</c:v>
                </c:pt>
                <c:pt idx="2050">
                  <c:v>6.816899038999999</c:v>
                </c:pt>
                <c:pt idx="2051">
                  <c:v>6.816899038999999</c:v>
                </c:pt>
                <c:pt idx="2052">
                  <c:v>6.816899038999999</c:v>
                </c:pt>
                <c:pt idx="2053">
                  <c:v>6.8282306739999994</c:v>
                </c:pt>
                <c:pt idx="2054">
                  <c:v>6.7942357709999994</c:v>
                </c:pt>
                <c:pt idx="2055">
                  <c:v>6.7942357709999994</c:v>
                </c:pt>
                <c:pt idx="2056">
                  <c:v>6.7942357709999994</c:v>
                </c:pt>
                <c:pt idx="2057">
                  <c:v>6.816899038999999</c:v>
                </c:pt>
                <c:pt idx="2058">
                  <c:v>6.816899038999999</c:v>
                </c:pt>
                <c:pt idx="2059">
                  <c:v>6.7602408689999995</c:v>
                </c:pt>
                <c:pt idx="2060">
                  <c:v>6.816899038999999</c:v>
                </c:pt>
                <c:pt idx="2061">
                  <c:v>6.816899038999999</c:v>
                </c:pt>
                <c:pt idx="2062">
                  <c:v>6.8395623079999996</c:v>
                </c:pt>
                <c:pt idx="2063">
                  <c:v>6.8282306739999994</c:v>
                </c:pt>
                <c:pt idx="2064">
                  <c:v>6.7489092350000002</c:v>
                </c:pt>
                <c:pt idx="2065">
                  <c:v>6.8622255759999984</c:v>
                </c:pt>
                <c:pt idx="2066">
                  <c:v>6.8055674049999997</c:v>
                </c:pt>
                <c:pt idx="2067">
                  <c:v>6.8395623079999996</c:v>
                </c:pt>
                <c:pt idx="2068">
                  <c:v>6.816899038999999</c:v>
                </c:pt>
                <c:pt idx="2069">
                  <c:v>6.816899038999999</c:v>
                </c:pt>
                <c:pt idx="2070">
                  <c:v>6.816899038999999</c:v>
                </c:pt>
                <c:pt idx="2071">
                  <c:v>6.8055674049999997</c:v>
                </c:pt>
                <c:pt idx="2072">
                  <c:v>6.7489092350000002</c:v>
                </c:pt>
                <c:pt idx="2073">
                  <c:v>6.8282306739999994</c:v>
                </c:pt>
                <c:pt idx="2074">
                  <c:v>6.8282306739999994</c:v>
                </c:pt>
                <c:pt idx="2075">
                  <c:v>6.8395623079999996</c:v>
                </c:pt>
                <c:pt idx="2076">
                  <c:v>6.7942357709999994</c:v>
                </c:pt>
                <c:pt idx="2077">
                  <c:v>6.8282306739999994</c:v>
                </c:pt>
                <c:pt idx="2078">
                  <c:v>6.816899038999999</c:v>
                </c:pt>
                <c:pt idx="2079">
                  <c:v>6.816899038999999</c:v>
                </c:pt>
                <c:pt idx="2080">
                  <c:v>6.8395623079999996</c:v>
                </c:pt>
                <c:pt idx="2081">
                  <c:v>6.8395623079999996</c:v>
                </c:pt>
                <c:pt idx="2082">
                  <c:v>6.816899038999999</c:v>
                </c:pt>
                <c:pt idx="2083">
                  <c:v>6.816899038999999</c:v>
                </c:pt>
                <c:pt idx="2084">
                  <c:v>6.8622255759999984</c:v>
                </c:pt>
                <c:pt idx="2085">
                  <c:v>6.816899038999999</c:v>
                </c:pt>
                <c:pt idx="2086">
                  <c:v>6.7829041369999992</c:v>
                </c:pt>
                <c:pt idx="2087">
                  <c:v>6.8395623079999996</c:v>
                </c:pt>
                <c:pt idx="2088">
                  <c:v>6.850893941999999</c:v>
                </c:pt>
                <c:pt idx="2089">
                  <c:v>6.8282306739999994</c:v>
                </c:pt>
                <c:pt idx="2090">
                  <c:v>6.8395623079999996</c:v>
                </c:pt>
                <c:pt idx="2091">
                  <c:v>6.7942357709999994</c:v>
                </c:pt>
                <c:pt idx="2092">
                  <c:v>6.8395623079999996</c:v>
                </c:pt>
                <c:pt idx="2093">
                  <c:v>6.8282306739999994</c:v>
                </c:pt>
                <c:pt idx="2094">
                  <c:v>6.7489092350000002</c:v>
                </c:pt>
                <c:pt idx="2095">
                  <c:v>6.8282306739999994</c:v>
                </c:pt>
                <c:pt idx="2096">
                  <c:v>6.8395623079999996</c:v>
                </c:pt>
                <c:pt idx="2097">
                  <c:v>6.816899038999999</c:v>
                </c:pt>
                <c:pt idx="2098">
                  <c:v>6.8055674049999997</c:v>
                </c:pt>
                <c:pt idx="2099">
                  <c:v>6.8735572099999995</c:v>
                </c:pt>
                <c:pt idx="2100">
                  <c:v>6.816899038999999</c:v>
                </c:pt>
                <c:pt idx="2101">
                  <c:v>6.8622255759999984</c:v>
                </c:pt>
                <c:pt idx="2102">
                  <c:v>6.7829041369999992</c:v>
                </c:pt>
                <c:pt idx="2103">
                  <c:v>6.8055674049999997</c:v>
                </c:pt>
                <c:pt idx="2104">
                  <c:v>6.850893941999999</c:v>
                </c:pt>
                <c:pt idx="2105">
                  <c:v>6.816899038999999</c:v>
                </c:pt>
                <c:pt idx="2106">
                  <c:v>6.850893941999999</c:v>
                </c:pt>
                <c:pt idx="2107">
                  <c:v>6.816899038999999</c:v>
                </c:pt>
                <c:pt idx="2108">
                  <c:v>6.8282306739999994</c:v>
                </c:pt>
                <c:pt idx="2109">
                  <c:v>6.8282306739999994</c:v>
                </c:pt>
                <c:pt idx="2110">
                  <c:v>6.8282306739999994</c:v>
                </c:pt>
                <c:pt idx="2111">
                  <c:v>6.816899038999999</c:v>
                </c:pt>
                <c:pt idx="2112">
                  <c:v>6.8282306739999994</c:v>
                </c:pt>
                <c:pt idx="2113">
                  <c:v>6.850893941999999</c:v>
                </c:pt>
                <c:pt idx="2114">
                  <c:v>6.8622255759999984</c:v>
                </c:pt>
                <c:pt idx="2115">
                  <c:v>6.8055674049999997</c:v>
                </c:pt>
                <c:pt idx="2116">
                  <c:v>6.816899038999999</c:v>
                </c:pt>
                <c:pt idx="2117">
                  <c:v>6.8395623079999996</c:v>
                </c:pt>
                <c:pt idx="2118">
                  <c:v>6.8395623079999996</c:v>
                </c:pt>
                <c:pt idx="2119">
                  <c:v>6.7829041369999992</c:v>
                </c:pt>
                <c:pt idx="2120">
                  <c:v>6.850893941999999</c:v>
                </c:pt>
                <c:pt idx="2121">
                  <c:v>6.8622255759999984</c:v>
                </c:pt>
                <c:pt idx="2122">
                  <c:v>6.8055674049999997</c:v>
                </c:pt>
                <c:pt idx="2123">
                  <c:v>6.8282306739999994</c:v>
                </c:pt>
                <c:pt idx="2124">
                  <c:v>6.8395623079999996</c:v>
                </c:pt>
                <c:pt idx="2125">
                  <c:v>6.8735572099999995</c:v>
                </c:pt>
                <c:pt idx="2126">
                  <c:v>6.8282306739999994</c:v>
                </c:pt>
                <c:pt idx="2127">
                  <c:v>6.850893941999999</c:v>
                </c:pt>
                <c:pt idx="2128">
                  <c:v>6.850893941999999</c:v>
                </c:pt>
                <c:pt idx="2129">
                  <c:v>6.8282306739999994</c:v>
                </c:pt>
                <c:pt idx="2130">
                  <c:v>6.850893941999999</c:v>
                </c:pt>
                <c:pt idx="2131">
                  <c:v>6.816899038999999</c:v>
                </c:pt>
                <c:pt idx="2132">
                  <c:v>6.816899038999999</c:v>
                </c:pt>
                <c:pt idx="2133">
                  <c:v>6.8282306739999994</c:v>
                </c:pt>
                <c:pt idx="2134">
                  <c:v>6.8395623079999996</c:v>
                </c:pt>
                <c:pt idx="2135">
                  <c:v>6.816899038999999</c:v>
                </c:pt>
                <c:pt idx="2136">
                  <c:v>6.8622255759999984</c:v>
                </c:pt>
                <c:pt idx="2137">
                  <c:v>6.850893941999999</c:v>
                </c:pt>
                <c:pt idx="2138">
                  <c:v>6.8282306739999994</c:v>
                </c:pt>
                <c:pt idx="2139">
                  <c:v>6.816899038999999</c:v>
                </c:pt>
                <c:pt idx="2140">
                  <c:v>6.850893941999999</c:v>
                </c:pt>
                <c:pt idx="2141">
                  <c:v>6.8282306739999994</c:v>
                </c:pt>
                <c:pt idx="2142">
                  <c:v>6.8282306739999994</c:v>
                </c:pt>
                <c:pt idx="2143">
                  <c:v>6.7715725029999998</c:v>
                </c:pt>
                <c:pt idx="2144">
                  <c:v>6.7715725029999998</c:v>
                </c:pt>
                <c:pt idx="2145">
                  <c:v>6.7489092350000002</c:v>
                </c:pt>
                <c:pt idx="2146">
                  <c:v>6.7489092350000002</c:v>
                </c:pt>
                <c:pt idx="2147">
                  <c:v>6.7489092350000002</c:v>
                </c:pt>
                <c:pt idx="2148">
                  <c:v>6.7602408689999995</c:v>
                </c:pt>
                <c:pt idx="2149">
                  <c:v>6.7489092350000002</c:v>
                </c:pt>
                <c:pt idx="2150">
                  <c:v>6.7715725029999998</c:v>
                </c:pt>
                <c:pt idx="2151">
                  <c:v>6.7602408689999995</c:v>
                </c:pt>
                <c:pt idx="2152">
                  <c:v>6.7602408689999995</c:v>
                </c:pt>
                <c:pt idx="2153">
                  <c:v>6.7602408689999995</c:v>
                </c:pt>
                <c:pt idx="2154">
                  <c:v>6.7489092350000002</c:v>
                </c:pt>
                <c:pt idx="2155">
                  <c:v>6.737577600999999</c:v>
                </c:pt>
                <c:pt idx="2156">
                  <c:v>6.7489092350000002</c:v>
                </c:pt>
                <c:pt idx="2157">
                  <c:v>6.7489092350000002</c:v>
                </c:pt>
                <c:pt idx="2158">
                  <c:v>6.7715725029999998</c:v>
                </c:pt>
                <c:pt idx="2159">
                  <c:v>6.737577600999999</c:v>
                </c:pt>
                <c:pt idx="2160">
                  <c:v>6.8395623079999996</c:v>
                </c:pt>
                <c:pt idx="2161">
                  <c:v>6.8735572099999995</c:v>
                </c:pt>
                <c:pt idx="2162">
                  <c:v>6.850893941999999</c:v>
                </c:pt>
                <c:pt idx="2163">
                  <c:v>6.850893941999999</c:v>
                </c:pt>
                <c:pt idx="2164">
                  <c:v>6.7489092350000002</c:v>
                </c:pt>
                <c:pt idx="2165">
                  <c:v>6.884888843999998</c:v>
                </c:pt>
                <c:pt idx="2166">
                  <c:v>6.850893941999999</c:v>
                </c:pt>
                <c:pt idx="2167">
                  <c:v>6.850893941999999</c:v>
                </c:pt>
                <c:pt idx="2168">
                  <c:v>6.8622255759999984</c:v>
                </c:pt>
                <c:pt idx="2169">
                  <c:v>6.8395623079999996</c:v>
                </c:pt>
                <c:pt idx="2170">
                  <c:v>6.850893941999999</c:v>
                </c:pt>
                <c:pt idx="2171">
                  <c:v>6.7715725029999998</c:v>
                </c:pt>
                <c:pt idx="2172">
                  <c:v>6.850893941999999</c:v>
                </c:pt>
                <c:pt idx="2173">
                  <c:v>6.850893941999999</c:v>
                </c:pt>
                <c:pt idx="2174">
                  <c:v>6.8395623079999996</c:v>
                </c:pt>
                <c:pt idx="2175">
                  <c:v>6.816899038999999</c:v>
                </c:pt>
                <c:pt idx="2176">
                  <c:v>6.8395623079999996</c:v>
                </c:pt>
                <c:pt idx="2177">
                  <c:v>6.8622255759999984</c:v>
                </c:pt>
                <c:pt idx="2178">
                  <c:v>6.8622255759999984</c:v>
                </c:pt>
                <c:pt idx="2179">
                  <c:v>6.816899038999999</c:v>
                </c:pt>
                <c:pt idx="2180">
                  <c:v>6.8395623079999996</c:v>
                </c:pt>
                <c:pt idx="2181">
                  <c:v>6.850893941999999</c:v>
                </c:pt>
                <c:pt idx="2182">
                  <c:v>6.8735572099999995</c:v>
                </c:pt>
                <c:pt idx="2183">
                  <c:v>6.8395623079999996</c:v>
                </c:pt>
                <c:pt idx="2184">
                  <c:v>6.884888843999998</c:v>
                </c:pt>
                <c:pt idx="2185">
                  <c:v>6.816899038999999</c:v>
                </c:pt>
                <c:pt idx="2186">
                  <c:v>6.8395623079999996</c:v>
                </c:pt>
                <c:pt idx="2187">
                  <c:v>6.8735572099999995</c:v>
                </c:pt>
                <c:pt idx="2188">
                  <c:v>6.8395623079999996</c:v>
                </c:pt>
                <c:pt idx="2189">
                  <c:v>6.850893941999999</c:v>
                </c:pt>
                <c:pt idx="2190">
                  <c:v>6.850893941999999</c:v>
                </c:pt>
                <c:pt idx="2191">
                  <c:v>6.850893941999999</c:v>
                </c:pt>
                <c:pt idx="2192">
                  <c:v>6.8282306739999994</c:v>
                </c:pt>
                <c:pt idx="2193">
                  <c:v>6.8395623079999996</c:v>
                </c:pt>
                <c:pt idx="2194">
                  <c:v>6.816899038999999</c:v>
                </c:pt>
                <c:pt idx="2195">
                  <c:v>6.8282306739999994</c:v>
                </c:pt>
                <c:pt idx="2196">
                  <c:v>6.850893941999999</c:v>
                </c:pt>
                <c:pt idx="2197">
                  <c:v>6.8282306739999994</c:v>
                </c:pt>
                <c:pt idx="2198">
                  <c:v>6.8282306739999994</c:v>
                </c:pt>
                <c:pt idx="2199">
                  <c:v>6.8735572099999995</c:v>
                </c:pt>
                <c:pt idx="2200">
                  <c:v>6.8735572099999995</c:v>
                </c:pt>
                <c:pt idx="2201">
                  <c:v>6.8395623079999996</c:v>
                </c:pt>
                <c:pt idx="2202">
                  <c:v>6.850893941999999</c:v>
                </c:pt>
                <c:pt idx="2203">
                  <c:v>6.850893941999999</c:v>
                </c:pt>
                <c:pt idx="2204">
                  <c:v>6.8282306739999994</c:v>
                </c:pt>
                <c:pt idx="2205">
                  <c:v>6.850893941999999</c:v>
                </c:pt>
                <c:pt idx="2206">
                  <c:v>6.850893941999999</c:v>
                </c:pt>
                <c:pt idx="2207">
                  <c:v>6.850893941999999</c:v>
                </c:pt>
                <c:pt idx="2208">
                  <c:v>6.816899038999999</c:v>
                </c:pt>
                <c:pt idx="2209">
                  <c:v>6.816899038999999</c:v>
                </c:pt>
                <c:pt idx="2210">
                  <c:v>6.8622255759999984</c:v>
                </c:pt>
                <c:pt idx="2211">
                  <c:v>6.8622255759999984</c:v>
                </c:pt>
                <c:pt idx="2212">
                  <c:v>6.8055674049999997</c:v>
                </c:pt>
                <c:pt idx="2213">
                  <c:v>6.8395623079999996</c:v>
                </c:pt>
                <c:pt idx="2214">
                  <c:v>6.850893941999999</c:v>
                </c:pt>
                <c:pt idx="2215">
                  <c:v>6.850893941999999</c:v>
                </c:pt>
                <c:pt idx="2216">
                  <c:v>6.8735572099999995</c:v>
                </c:pt>
                <c:pt idx="2217">
                  <c:v>6.8395623079999996</c:v>
                </c:pt>
                <c:pt idx="2218">
                  <c:v>6.850893941999999</c:v>
                </c:pt>
                <c:pt idx="2219">
                  <c:v>6.8622255759999984</c:v>
                </c:pt>
                <c:pt idx="2220">
                  <c:v>6.8735572099999995</c:v>
                </c:pt>
                <c:pt idx="2221">
                  <c:v>6.8622255759999984</c:v>
                </c:pt>
                <c:pt idx="2222">
                  <c:v>6.8395623079999996</c:v>
                </c:pt>
                <c:pt idx="2223">
                  <c:v>6.8622255759999984</c:v>
                </c:pt>
                <c:pt idx="2224">
                  <c:v>6.7829041369999992</c:v>
                </c:pt>
                <c:pt idx="2225">
                  <c:v>6.8395623079999996</c:v>
                </c:pt>
                <c:pt idx="2226">
                  <c:v>6.8282306739999994</c:v>
                </c:pt>
                <c:pt idx="2227">
                  <c:v>6.8622255759999984</c:v>
                </c:pt>
                <c:pt idx="2228">
                  <c:v>6.7829041369999992</c:v>
                </c:pt>
                <c:pt idx="2229">
                  <c:v>6.8282306739999994</c:v>
                </c:pt>
                <c:pt idx="2230">
                  <c:v>6.8395623079999996</c:v>
                </c:pt>
                <c:pt idx="2231">
                  <c:v>6.8282306739999994</c:v>
                </c:pt>
                <c:pt idx="2232">
                  <c:v>6.8622255759999984</c:v>
                </c:pt>
                <c:pt idx="2233">
                  <c:v>6.8395623079999996</c:v>
                </c:pt>
                <c:pt idx="2234">
                  <c:v>6.850893941999999</c:v>
                </c:pt>
                <c:pt idx="2235">
                  <c:v>6.8282306739999994</c:v>
                </c:pt>
                <c:pt idx="2236">
                  <c:v>6.8622255759999984</c:v>
                </c:pt>
                <c:pt idx="2237">
                  <c:v>6.8282306739999994</c:v>
                </c:pt>
                <c:pt idx="2238">
                  <c:v>6.8395623079999996</c:v>
                </c:pt>
                <c:pt idx="2239">
                  <c:v>6.8395623079999996</c:v>
                </c:pt>
                <c:pt idx="2240">
                  <c:v>6.850893941999999</c:v>
                </c:pt>
                <c:pt idx="2241">
                  <c:v>6.8622255759999984</c:v>
                </c:pt>
                <c:pt idx="2242">
                  <c:v>6.8282306739999994</c:v>
                </c:pt>
                <c:pt idx="2243">
                  <c:v>6.7715725029999998</c:v>
                </c:pt>
                <c:pt idx="2244">
                  <c:v>6.8395623079999996</c:v>
                </c:pt>
                <c:pt idx="2245">
                  <c:v>6.8395623079999996</c:v>
                </c:pt>
                <c:pt idx="2246">
                  <c:v>6.816899038999999</c:v>
                </c:pt>
                <c:pt idx="2247">
                  <c:v>6.884888843999998</c:v>
                </c:pt>
                <c:pt idx="2248">
                  <c:v>6.850893941999999</c:v>
                </c:pt>
                <c:pt idx="2249">
                  <c:v>6.850893941999999</c:v>
                </c:pt>
                <c:pt idx="2250">
                  <c:v>6.8735572099999995</c:v>
                </c:pt>
                <c:pt idx="2251">
                  <c:v>6.884888843999998</c:v>
                </c:pt>
                <c:pt idx="2252">
                  <c:v>6.850893941999999</c:v>
                </c:pt>
                <c:pt idx="2253">
                  <c:v>6.8622255759999984</c:v>
                </c:pt>
                <c:pt idx="2254">
                  <c:v>6.8622255759999984</c:v>
                </c:pt>
                <c:pt idx="2255">
                  <c:v>6.850893941999999</c:v>
                </c:pt>
                <c:pt idx="2256">
                  <c:v>6.896220478</c:v>
                </c:pt>
                <c:pt idx="2257">
                  <c:v>6.850893941999999</c:v>
                </c:pt>
                <c:pt idx="2258">
                  <c:v>6.8282306739999994</c:v>
                </c:pt>
                <c:pt idx="2259">
                  <c:v>6.850893941999999</c:v>
                </c:pt>
                <c:pt idx="2260">
                  <c:v>6.850893941999999</c:v>
                </c:pt>
                <c:pt idx="2261">
                  <c:v>6.8395623079999996</c:v>
                </c:pt>
                <c:pt idx="2262">
                  <c:v>6.8622255759999984</c:v>
                </c:pt>
                <c:pt idx="2263">
                  <c:v>6.850893941999999</c:v>
                </c:pt>
                <c:pt idx="2264">
                  <c:v>6.7942357709999994</c:v>
                </c:pt>
                <c:pt idx="2265">
                  <c:v>6.8622255759999984</c:v>
                </c:pt>
                <c:pt idx="2266">
                  <c:v>6.8622255759999984</c:v>
                </c:pt>
                <c:pt idx="2267">
                  <c:v>6.8622255759999984</c:v>
                </c:pt>
                <c:pt idx="2268">
                  <c:v>6.8622255759999984</c:v>
                </c:pt>
                <c:pt idx="2269">
                  <c:v>6.8735572099999995</c:v>
                </c:pt>
                <c:pt idx="2270">
                  <c:v>6.8622255759999984</c:v>
                </c:pt>
                <c:pt idx="2271">
                  <c:v>6.8622255759999984</c:v>
                </c:pt>
                <c:pt idx="2272">
                  <c:v>6.8735572099999995</c:v>
                </c:pt>
                <c:pt idx="2273">
                  <c:v>6.884888843999998</c:v>
                </c:pt>
                <c:pt idx="2274">
                  <c:v>6.8282306739999994</c:v>
                </c:pt>
                <c:pt idx="2275">
                  <c:v>6.8622255759999984</c:v>
                </c:pt>
                <c:pt idx="2276">
                  <c:v>6.884888843999998</c:v>
                </c:pt>
                <c:pt idx="2277">
                  <c:v>6.8735572099999995</c:v>
                </c:pt>
                <c:pt idx="2278">
                  <c:v>6.7942357709999994</c:v>
                </c:pt>
                <c:pt idx="2279">
                  <c:v>6.8395623079999996</c:v>
                </c:pt>
                <c:pt idx="2280">
                  <c:v>6.7715725029999998</c:v>
                </c:pt>
                <c:pt idx="2281">
                  <c:v>6.8055674049999997</c:v>
                </c:pt>
                <c:pt idx="2282">
                  <c:v>6.7262459669999988</c:v>
                </c:pt>
                <c:pt idx="2283">
                  <c:v>6.816899038999999</c:v>
                </c:pt>
                <c:pt idx="2284">
                  <c:v>6.8282306739999994</c:v>
                </c:pt>
                <c:pt idx="2285">
                  <c:v>6.8055674049999997</c:v>
                </c:pt>
                <c:pt idx="2286">
                  <c:v>6.816899038999999</c:v>
                </c:pt>
                <c:pt idx="2287">
                  <c:v>6.7942357709999994</c:v>
                </c:pt>
                <c:pt idx="2288">
                  <c:v>6.896220478</c:v>
                </c:pt>
                <c:pt idx="2289">
                  <c:v>6.850893941999999</c:v>
                </c:pt>
                <c:pt idx="2290">
                  <c:v>6.850893941999999</c:v>
                </c:pt>
                <c:pt idx="2291">
                  <c:v>6.8735572099999995</c:v>
                </c:pt>
                <c:pt idx="2292">
                  <c:v>6.8395623079999996</c:v>
                </c:pt>
                <c:pt idx="2293">
                  <c:v>6.7942357709999994</c:v>
                </c:pt>
                <c:pt idx="2294">
                  <c:v>6.8622255759999984</c:v>
                </c:pt>
                <c:pt idx="2295">
                  <c:v>6.850893941999999</c:v>
                </c:pt>
                <c:pt idx="2296">
                  <c:v>6.9075521120000003</c:v>
                </c:pt>
                <c:pt idx="2297">
                  <c:v>6.884888843999998</c:v>
                </c:pt>
                <c:pt idx="2298">
                  <c:v>6.8735572099999995</c:v>
                </c:pt>
                <c:pt idx="2299">
                  <c:v>6.884888843999998</c:v>
                </c:pt>
                <c:pt idx="2300">
                  <c:v>6.8622255759999984</c:v>
                </c:pt>
                <c:pt idx="2301">
                  <c:v>6.8735572099999995</c:v>
                </c:pt>
                <c:pt idx="2302">
                  <c:v>6.8282306739999994</c:v>
                </c:pt>
                <c:pt idx="2303">
                  <c:v>6.8735572099999995</c:v>
                </c:pt>
                <c:pt idx="2304">
                  <c:v>6.9075521120000003</c:v>
                </c:pt>
                <c:pt idx="2305">
                  <c:v>6.8282306739999994</c:v>
                </c:pt>
                <c:pt idx="2306">
                  <c:v>6.8622255759999984</c:v>
                </c:pt>
                <c:pt idx="2307">
                  <c:v>6.8622255759999984</c:v>
                </c:pt>
                <c:pt idx="2308">
                  <c:v>6.8735572099999995</c:v>
                </c:pt>
                <c:pt idx="2309">
                  <c:v>6.850893941999999</c:v>
                </c:pt>
                <c:pt idx="2310">
                  <c:v>6.884888843999998</c:v>
                </c:pt>
                <c:pt idx="2311">
                  <c:v>6.8395623079999996</c:v>
                </c:pt>
                <c:pt idx="2312">
                  <c:v>6.8735572099999995</c:v>
                </c:pt>
                <c:pt idx="2313">
                  <c:v>6.8622255759999984</c:v>
                </c:pt>
                <c:pt idx="2314">
                  <c:v>7.0208684530000003</c:v>
                </c:pt>
                <c:pt idx="2315">
                  <c:v>6.850893941999999</c:v>
                </c:pt>
                <c:pt idx="2316">
                  <c:v>6.884888843999998</c:v>
                </c:pt>
                <c:pt idx="2317">
                  <c:v>6.8282306739999994</c:v>
                </c:pt>
                <c:pt idx="2318">
                  <c:v>6.9075521120000003</c:v>
                </c:pt>
                <c:pt idx="2319">
                  <c:v>6.884888843999998</c:v>
                </c:pt>
                <c:pt idx="2320">
                  <c:v>6.9075521120000003</c:v>
                </c:pt>
                <c:pt idx="2321">
                  <c:v>6.884888843999998</c:v>
                </c:pt>
                <c:pt idx="2322">
                  <c:v>6.8395623079999996</c:v>
                </c:pt>
                <c:pt idx="2323">
                  <c:v>6.850893941999999</c:v>
                </c:pt>
                <c:pt idx="2324">
                  <c:v>6.8735572099999995</c:v>
                </c:pt>
                <c:pt idx="2325">
                  <c:v>6.8735572099999995</c:v>
                </c:pt>
                <c:pt idx="2326">
                  <c:v>6.884888843999998</c:v>
                </c:pt>
                <c:pt idx="2327">
                  <c:v>6.896220478</c:v>
                </c:pt>
                <c:pt idx="2328">
                  <c:v>6.896220478</c:v>
                </c:pt>
                <c:pt idx="2329">
                  <c:v>6.816899038999999</c:v>
                </c:pt>
                <c:pt idx="2330">
                  <c:v>6.8735572099999995</c:v>
                </c:pt>
                <c:pt idx="2331">
                  <c:v>6.9075521120000003</c:v>
                </c:pt>
                <c:pt idx="2332">
                  <c:v>6.884888843999998</c:v>
                </c:pt>
                <c:pt idx="2333">
                  <c:v>6.8735572099999995</c:v>
                </c:pt>
                <c:pt idx="2334">
                  <c:v>6.884888843999998</c:v>
                </c:pt>
                <c:pt idx="2335">
                  <c:v>6.9075521120000003</c:v>
                </c:pt>
                <c:pt idx="2336">
                  <c:v>6.816899038999999</c:v>
                </c:pt>
                <c:pt idx="2337">
                  <c:v>6.8395623079999996</c:v>
                </c:pt>
                <c:pt idx="2338">
                  <c:v>6.9075521120000003</c:v>
                </c:pt>
                <c:pt idx="2339">
                  <c:v>6.8735572099999995</c:v>
                </c:pt>
                <c:pt idx="2340">
                  <c:v>6.884888843999998</c:v>
                </c:pt>
                <c:pt idx="2341">
                  <c:v>6.850893941999999</c:v>
                </c:pt>
                <c:pt idx="2342">
                  <c:v>6.884888843999998</c:v>
                </c:pt>
                <c:pt idx="2343">
                  <c:v>6.9075521120000003</c:v>
                </c:pt>
                <c:pt idx="2344">
                  <c:v>6.896220478</c:v>
                </c:pt>
                <c:pt idx="2345">
                  <c:v>6.8622255759999984</c:v>
                </c:pt>
                <c:pt idx="2346">
                  <c:v>6.8622255759999984</c:v>
                </c:pt>
                <c:pt idx="2347">
                  <c:v>6.9075521120000003</c:v>
                </c:pt>
                <c:pt idx="2348">
                  <c:v>6.884888843999998</c:v>
                </c:pt>
                <c:pt idx="2349">
                  <c:v>6.9075521120000003</c:v>
                </c:pt>
                <c:pt idx="2350">
                  <c:v>6.884888843999998</c:v>
                </c:pt>
                <c:pt idx="2351">
                  <c:v>6.896220478</c:v>
                </c:pt>
                <c:pt idx="2352">
                  <c:v>6.9075521120000003</c:v>
                </c:pt>
                <c:pt idx="2353">
                  <c:v>6.8282306739999994</c:v>
                </c:pt>
                <c:pt idx="2354">
                  <c:v>6.9075521120000003</c:v>
                </c:pt>
                <c:pt idx="2355">
                  <c:v>6.9188837459999997</c:v>
                </c:pt>
                <c:pt idx="2356">
                  <c:v>6.8622255759999984</c:v>
                </c:pt>
                <c:pt idx="2357">
                  <c:v>6.884888843999998</c:v>
                </c:pt>
                <c:pt idx="2358">
                  <c:v>6.9075521120000003</c:v>
                </c:pt>
                <c:pt idx="2359">
                  <c:v>6.8622255759999984</c:v>
                </c:pt>
                <c:pt idx="2360">
                  <c:v>6.4996132850000006</c:v>
                </c:pt>
                <c:pt idx="2361">
                  <c:v>6.5222765529999993</c:v>
                </c:pt>
                <c:pt idx="2362">
                  <c:v>6.5222765529999993</c:v>
                </c:pt>
                <c:pt idx="2363">
                  <c:v>6.544939820999998</c:v>
                </c:pt>
                <c:pt idx="2364">
                  <c:v>6.476950016</c:v>
                </c:pt>
                <c:pt idx="2365">
                  <c:v>6.556271455000001</c:v>
                </c:pt>
                <c:pt idx="2366">
                  <c:v>6.544939820999998</c:v>
                </c:pt>
                <c:pt idx="2367">
                  <c:v>6.6242612599999982</c:v>
                </c:pt>
                <c:pt idx="2368">
                  <c:v>6.6469245279999987</c:v>
                </c:pt>
                <c:pt idx="2369">
                  <c:v>6.6355928940000002</c:v>
                </c:pt>
                <c:pt idx="2370">
                  <c:v>6.6582561619999989</c:v>
                </c:pt>
                <c:pt idx="2371">
                  <c:v>6.6355928940000002</c:v>
                </c:pt>
                <c:pt idx="2372">
                  <c:v>6.6355928940000002</c:v>
                </c:pt>
                <c:pt idx="2373">
                  <c:v>6.5222765529999993</c:v>
                </c:pt>
                <c:pt idx="2374">
                  <c:v>6.6242612599999982</c:v>
                </c:pt>
                <c:pt idx="2375">
                  <c:v>6.6129296259999988</c:v>
                </c:pt>
                <c:pt idx="2376">
                  <c:v>6.6242612599999982</c:v>
                </c:pt>
                <c:pt idx="2377">
                  <c:v>6.6355928940000002</c:v>
                </c:pt>
                <c:pt idx="2378">
                  <c:v>6.6242612599999982</c:v>
                </c:pt>
                <c:pt idx="2379">
                  <c:v>6.6242612599999982</c:v>
                </c:pt>
                <c:pt idx="2380">
                  <c:v>6.6242612599999982</c:v>
                </c:pt>
                <c:pt idx="2381">
                  <c:v>6.6809194299999994</c:v>
                </c:pt>
                <c:pt idx="2382">
                  <c:v>6.6695877959999992</c:v>
                </c:pt>
                <c:pt idx="2383">
                  <c:v>6.6582561619999989</c:v>
                </c:pt>
                <c:pt idx="2384">
                  <c:v>6.6469245279999987</c:v>
                </c:pt>
                <c:pt idx="2385">
                  <c:v>6.6695877959999992</c:v>
                </c:pt>
                <c:pt idx="2386">
                  <c:v>6.6695877959999992</c:v>
                </c:pt>
                <c:pt idx="2387">
                  <c:v>6.590266357</c:v>
                </c:pt>
                <c:pt idx="2388">
                  <c:v>6.6695877959999992</c:v>
                </c:pt>
                <c:pt idx="2389">
                  <c:v>6.6242612599999982</c:v>
                </c:pt>
                <c:pt idx="2390">
                  <c:v>6.6582561619999989</c:v>
                </c:pt>
                <c:pt idx="2391">
                  <c:v>6.6129296259999988</c:v>
                </c:pt>
                <c:pt idx="2392">
                  <c:v>6.6695877959999992</c:v>
                </c:pt>
                <c:pt idx="2393">
                  <c:v>6.6695877959999992</c:v>
                </c:pt>
                <c:pt idx="2394">
                  <c:v>6.6582561619999989</c:v>
                </c:pt>
                <c:pt idx="2395">
                  <c:v>6.6469245279999987</c:v>
                </c:pt>
                <c:pt idx="2396">
                  <c:v>6.6809194299999994</c:v>
                </c:pt>
                <c:pt idx="2397">
                  <c:v>6.6695877959999992</c:v>
                </c:pt>
                <c:pt idx="2398">
                  <c:v>6.6469245279999987</c:v>
                </c:pt>
                <c:pt idx="2399">
                  <c:v>6.6582561619999989</c:v>
                </c:pt>
                <c:pt idx="2400">
                  <c:v>6.6922510639999988</c:v>
                </c:pt>
                <c:pt idx="2401">
                  <c:v>6.6695877959999992</c:v>
                </c:pt>
                <c:pt idx="2402">
                  <c:v>6.6582561619999989</c:v>
                </c:pt>
                <c:pt idx="2403">
                  <c:v>6.6582561619999989</c:v>
                </c:pt>
                <c:pt idx="2404">
                  <c:v>6.6695877959999992</c:v>
                </c:pt>
                <c:pt idx="2405">
                  <c:v>6.6355928940000002</c:v>
                </c:pt>
                <c:pt idx="2406">
                  <c:v>6.6582561619999989</c:v>
                </c:pt>
                <c:pt idx="2407">
                  <c:v>6.703582698</c:v>
                </c:pt>
                <c:pt idx="2408">
                  <c:v>6.6582561619999989</c:v>
                </c:pt>
                <c:pt idx="2409">
                  <c:v>6.6469245279999987</c:v>
                </c:pt>
                <c:pt idx="2410">
                  <c:v>6.6469245279999987</c:v>
                </c:pt>
                <c:pt idx="2411">
                  <c:v>6.6809194299999994</c:v>
                </c:pt>
                <c:pt idx="2412">
                  <c:v>6.6469245279999987</c:v>
                </c:pt>
                <c:pt idx="2413">
                  <c:v>6.6582561619999989</c:v>
                </c:pt>
                <c:pt idx="2414">
                  <c:v>6.6355928940000002</c:v>
                </c:pt>
                <c:pt idx="2415">
                  <c:v>6.6695877959999992</c:v>
                </c:pt>
                <c:pt idx="2416">
                  <c:v>6.6242612599999982</c:v>
                </c:pt>
                <c:pt idx="2417">
                  <c:v>6.6809194299999994</c:v>
                </c:pt>
                <c:pt idx="2418">
                  <c:v>6.6809194299999994</c:v>
                </c:pt>
                <c:pt idx="2419">
                  <c:v>6.6129296259999988</c:v>
                </c:pt>
                <c:pt idx="2420">
                  <c:v>6.6809194299999994</c:v>
                </c:pt>
                <c:pt idx="2421">
                  <c:v>6.6695877959999992</c:v>
                </c:pt>
                <c:pt idx="2422">
                  <c:v>6.703582698</c:v>
                </c:pt>
                <c:pt idx="2423">
                  <c:v>6.6922510639999988</c:v>
                </c:pt>
                <c:pt idx="2424">
                  <c:v>6.6582561619999989</c:v>
                </c:pt>
                <c:pt idx="2425">
                  <c:v>6.6582561619999989</c:v>
                </c:pt>
                <c:pt idx="2426">
                  <c:v>6.6695877959999992</c:v>
                </c:pt>
                <c:pt idx="2427">
                  <c:v>6.6582561619999989</c:v>
                </c:pt>
                <c:pt idx="2428">
                  <c:v>6.6695877959999992</c:v>
                </c:pt>
                <c:pt idx="2429">
                  <c:v>6.6469245279999987</c:v>
                </c:pt>
                <c:pt idx="2430">
                  <c:v>6.6695877959999992</c:v>
                </c:pt>
                <c:pt idx="2431">
                  <c:v>6.6582561619999989</c:v>
                </c:pt>
                <c:pt idx="2432">
                  <c:v>6.6582561619999989</c:v>
                </c:pt>
                <c:pt idx="2433">
                  <c:v>6.6695877959999992</c:v>
                </c:pt>
                <c:pt idx="2434">
                  <c:v>6.6582561619999989</c:v>
                </c:pt>
                <c:pt idx="2435">
                  <c:v>6.6582561619999989</c:v>
                </c:pt>
                <c:pt idx="2436">
                  <c:v>6.6922510639999988</c:v>
                </c:pt>
                <c:pt idx="2437">
                  <c:v>6.6922510639999988</c:v>
                </c:pt>
                <c:pt idx="2438">
                  <c:v>6.6922510639999988</c:v>
                </c:pt>
                <c:pt idx="2439">
                  <c:v>6.6695877959999992</c:v>
                </c:pt>
                <c:pt idx="2440">
                  <c:v>6.6582561619999989</c:v>
                </c:pt>
                <c:pt idx="2441">
                  <c:v>6.6809194299999994</c:v>
                </c:pt>
                <c:pt idx="2442">
                  <c:v>6.6695877959999992</c:v>
                </c:pt>
                <c:pt idx="2443">
                  <c:v>6.6355928940000002</c:v>
                </c:pt>
                <c:pt idx="2444">
                  <c:v>6.6809194299999994</c:v>
                </c:pt>
                <c:pt idx="2445">
                  <c:v>6.7149143329999985</c:v>
                </c:pt>
                <c:pt idx="2446">
                  <c:v>6.6582561619999989</c:v>
                </c:pt>
                <c:pt idx="2447">
                  <c:v>6.590266357</c:v>
                </c:pt>
                <c:pt idx="2448">
                  <c:v>6.6015979920000003</c:v>
                </c:pt>
                <c:pt idx="2449">
                  <c:v>6.544939820999998</c:v>
                </c:pt>
                <c:pt idx="2450">
                  <c:v>6.703582698</c:v>
                </c:pt>
                <c:pt idx="2451">
                  <c:v>6.703582698</c:v>
                </c:pt>
                <c:pt idx="2452">
                  <c:v>6.6355928940000002</c:v>
                </c:pt>
                <c:pt idx="2453">
                  <c:v>6.6242612599999982</c:v>
                </c:pt>
                <c:pt idx="2454">
                  <c:v>6.6695877959999992</c:v>
                </c:pt>
                <c:pt idx="2455">
                  <c:v>6.6695877959999992</c:v>
                </c:pt>
                <c:pt idx="2456">
                  <c:v>6.6695877959999992</c:v>
                </c:pt>
                <c:pt idx="2457">
                  <c:v>6.6809194299999994</c:v>
                </c:pt>
                <c:pt idx="2458">
                  <c:v>6.7262459669999988</c:v>
                </c:pt>
                <c:pt idx="2459">
                  <c:v>6.6809194299999994</c:v>
                </c:pt>
                <c:pt idx="2460">
                  <c:v>6.6809194299999994</c:v>
                </c:pt>
                <c:pt idx="2461">
                  <c:v>6.6355928940000002</c:v>
                </c:pt>
                <c:pt idx="2462">
                  <c:v>6.6355928940000002</c:v>
                </c:pt>
                <c:pt idx="2463">
                  <c:v>6.6695877959999992</c:v>
                </c:pt>
                <c:pt idx="2464">
                  <c:v>6.6129296259999988</c:v>
                </c:pt>
                <c:pt idx="2465">
                  <c:v>6.6582561619999989</c:v>
                </c:pt>
                <c:pt idx="2466">
                  <c:v>6.6582561619999989</c:v>
                </c:pt>
                <c:pt idx="2467">
                  <c:v>6.6582561619999989</c:v>
                </c:pt>
                <c:pt idx="2468">
                  <c:v>6.6809194299999994</c:v>
                </c:pt>
                <c:pt idx="2469">
                  <c:v>6.6809194299999994</c:v>
                </c:pt>
                <c:pt idx="2470">
                  <c:v>6.6922510639999988</c:v>
                </c:pt>
                <c:pt idx="2471">
                  <c:v>6.6695877959999992</c:v>
                </c:pt>
                <c:pt idx="2472">
                  <c:v>6.6582561619999989</c:v>
                </c:pt>
                <c:pt idx="2473">
                  <c:v>6.7262459669999988</c:v>
                </c:pt>
                <c:pt idx="2474">
                  <c:v>6.7262459669999988</c:v>
                </c:pt>
                <c:pt idx="2475">
                  <c:v>6.703582698</c:v>
                </c:pt>
                <c:pt idx="2476">
                  <c:v>6.6695877959999992</c:v>
                </c:pt>
                <c:pt idx="2477">
                  <c:v>6.6695877959999992</c:v>
                </c:pt>
                <c:pt idx="2478">
                  <c:v>6.6809194299999994</c:v>
                </c:pt>
                <c:pt idx="2479">
                  <c:v>6.6695877959999992</c:v>
                </c:pt>
                <c:pt idx="2480">
                  <c:v>6.6582561619999989</c:v>
                </c:pt>
                <c:pt idx="2481">
                  <c:v>6.6809194299999994</c:v>
                </c:pt>
                <c:pt idx="2482">
                  <c:v>6.6355928940000002</c:v>
                </c:pt>
                <c:pt idx="2483">
                  <c:v>6.6695877959999992</c:v>
                </c:pt>
                <c:pt idx="2484">
                  <c:v>6.6809194299999994</c:v>
                </c:pt>
                <c:pt idx="2485">
                  <c:v>6.6922510639999988</c:v>
                </c:pt>
                <c:pt idx="2486">
                  <c:v>6.6922510639999988</c:v>
                </c:pt>
                <c:pt idx="2487">
                  <c:v>6.6355928940000002</c:v>
                </c:pt>
                <c:pt idx="2488">
                  <c:v>6.6695877959999992</c:v>
                </c:pt>
                <c:pt idx="2489">
                  <c:v>6.6695877959999992</c:v>
                </c:pt>
                <c:pt idx="2490">
                  <c:v>6.6809194299999994</c:v>
                </c:pt>
                <c:pt idx="2491">
                  <c:v>6.6695877959999992</c:v>
                </c:pt>
                <c:pt idx="2492">
                  <c:v>6.7149143329999985</c:v>
                </c:pt>
                <c:pt idx="2493">
                  <c:v>6.6582561619999989</c:v>
                </c:pt>
                <c:pt idx="2494">
                  <c:v>6.6809194299999994</c:v>
                </c:pt>
                <c:pt idx="2495">
                  <c:v>6.6922510639999988</c:v>
                </c:pt>
                <c:pt idx="2496">
                  <c:v>6.7149143329999985</c:v>
                </c:pt>
                <c:pt idx="2497">
                  <c:v>6.6355928940000002</c:v>
                </c:pt>
                <c:pt idx="2498">
                  <c:v>6.6695877959999992</c:v>
                </c:pt>
                <c:pt idx="2499">
                  <c:v>6.703582698</c:v>
                </c:pt>
                <c:pt idx="2500">
                  <c:v>6.6695877959999992</c:v>
                </c:pt>
                <c:pt idx="2501">
                  <c:v>6.7149143329999985</c:v>
                </c:pt>
                <c:pt idx="2502">
                  <c:v>6.6922510639999988</c:v>
                </c:pt>
                <c:pt idx="2503">
                  <c:v>6.703582698</c:v>
                </c:pt>
                <c:pt idx="2504">
                  <c:v>6.703582698</c:v>
                </c:pt>
                <c:pt idx="2505">
                  <c:v>6.703582698</c:v>
                </c:pt>
                <c:pt idx="2506">
                  <c:v>6.6922510639999988</c:v>
                </c:pt>
                <c:pt idx="2507">
                  <c:v>6.703582698</c:v>
                </c:pt>
                <c:pt idx="2508">
                  <c:v>6.6582561619999989</c:v>
                </c:pt>
                <c:pt idx="2509">
                  <c:v>6.6695877959999992</c:v>
                </c:pt>
                <c:pt idx="2510">
                  <c:v>6.7149143329999985</c:v>
                </c:pt>
                <c:pt idx="2511">
                  <c:v>6.7149143329999985</c:v>
                </c:pt>
                <c:pt idx="2512">
                  <c:v>6.6922510639999988</c:v>
                </c:pt>
                <c:pt idx="2513">
                  <c:v>6.6809194299999994</c:v>
                </c:pt>
                <c:pt idx="2514">
                  <c:v>6.6582561619999989</c:v>
                </c:pt>
                <c:pt idx="2515">
                  <c:v>6.6695877959999992</c:v>
                </c:pt>
                <c:pt idx="2516">
                  <c:v>6.6695877959999992</c:v>
                </c:pt>
                <c:pt idx="2517">
                  <c:v>6.6695877959999992</c:v>
                </c:pt>
                <c:pt idx="2518">
                  <c:v>6.6922510639999988</c:v>
                </c:pt>
                <c:pt idx="2519">
                  <c:v>6.6469245279999987</c:v>
                </c:pt>
                <c:pt idx="2520">
                  <c:v>6.6809194299999994</c:v>
                </c:pt>
                <c:pt idx="2521">
                  <c:v>6.5676030890000003</c:v>
                </c:pt>
                <c:pt idx="2522">
                  <c:v>6.737577600999999</c:v>
                </c:pt>
                <c:pt idx="2523">
                  <c:v>6.7149143329999985</c:v>
                </c:pt>
                <c:pt idx="2524">
                  <c:v>6.6922510639999988</c:v>
                </c:pt>
                <c:pt idx="2525">
                  <c:v>6.6922510639999988</c:v>
                </c:pt>
                <c:pt idx="2526">
                  <c:v>6.703582698</c:v>
                </c:pt>
                <c:pt idx="2527">
                  <c:v>6.6922510639999988</c:v>
                </c:pt>
                <c:pt idx="2528">
                  <c:v>6.7149143329999985</c:v>
                </c:pt>
                <c:pt idx="2529">
                  <c:v>6.6809194299999994</c:v>
                </c:pt>
                <c:pt idx="2530">
                  <c:v>6.6695877959999992</c:v>
                </c:pt>
                <c:pt idx="2531">
                  <c:v>6.6809194299999994</c:v>
                </c:pt>
                <c:pt idx="2532">
                  <c:v>6.6809194299999994</c:v>
                </c:pt>
                <c:pt idx="2533">
                  <c:v>6.6695877959999992</c:v>
                </c:pt>
                <c:pt idx="2534">
                  <c:v>6.703582698</c:v>
                </c:pt>
                <c:pt idx="2535">
                  <c:v>6.6582561619999989</c:v>
                </c:pt>
                <c:pt idx="2536">
                  <c:v>6.6922510639999988</c:v>
                </c:pt>
                <c:pt idx="2537">
                  <c:v>6.6809194299999994</c:v>
                </c:pt>
                <c:pt idx="2538">
                  <c:v>6.7262459669999988</c:v>
                </c:pt>
                <c:pt idx="2539">
                  <c:v>6.703582698</c:v>
                </c:pt>
                <c:pt idx="2540">
                  <c:v>6.6809194299999994</c:v>
                </c:pt>
                <c:pt idx="2541">
                  <c:v>6.6809194299999994</c:v>
                </c:pt>
                <c:pt idx="2542">
                  <c:v>6.6695877959999992</c:v>
                </c:pt>
                <c:pt idx="2543">
                  <c:v>6.6922510639999988</c:v>
                </c:pt>
                <c:pt idx="2544">
                  <c:v>6.7262459669999988</c:v>
                </c:pt>
                <c:pt idx="2545">
                  <c:v>6.7149143329999985</c:v>
                </c:pt>
                <c:pt idx="2546">
                  <c:v>6.6922510639999988</c:v>
                </c:pt>
                <c:pt idx="2547">
                  <c:v>6.6922510639999988</c:v>
                </c:pt>
                <c:pt idx="2548">
                  <c:v>6.703582698</c:v>
                </c:pt>
                <c:pt idx="2549">
                  <c:v>6.7262459669999988</c:v>
                </c:pt>
                <c:pt idx="2550">
                  <c:v>6.6809194299999994</c:v>
                </c:pt>
                <c:pt idx="2551">
                  <c:v>6.7149143329999985</c:v>
                </c:pt>
                <c:pt idx="2552">
                  <c:v>6.6922510639999988</c:v>
                </c:pt>
                <c:pt idx="2553">
                  <c:v>6.703582698</c:v>
                </c:pt>
                <c:pt idx="2554">
                  <c:v>6.7262459669999988</c:v>
                </c:pt>
                <c:pt idx="2555">
                  <c:v>6.703582698</c:v>
                </c:pt>
                <c:pt idx="2556">
                  <c:v>6.703582698</c:v>
                </c:pt>
                <c:pt idx="2557">
                  <c:v>6.6922510639999988</c:v>
                </c:pt>
                <c:pt idx="2558">
                  <c:v>6.7149143329999985</c:v>
                </c:pt>
                <c:pt idx="2559">
                  <c:v>6.7262459669999988</c:v>
                </c:pt>
                <c:pt idx="2560">
                  <c:v>6.7149143329999985</c:v>
                </c:pt>
                <c:pt idx="2561">
                  <c:v>6.7262459669999988</c:v>
                </c:pt>
                <c:pt idx="2562">
                  <c:v>6.6809194299999994</c:v>
                </c:pt>
                <c:pt idx="2563">
                  <c:v>6.7149143329999985</c:v>
                </c:pt>
                <c:pt idx="2564">
                  <c:v>6.6809194299999994</c:v>
                </c:pt>
                <c:pt idx="2565">
                  <c:v>6.6809194299999994</c:v>
                </c:pt>
                <c:pt idx="2566">
                  <c:v>6.703582698</c:v>
                </c:pt>
                <c:pt idx="2567">
                  <c:v>6.7149143329999985</c:v>
                </c:pt>
                <c:pt idx="2568">
                  <c:v>6.6809194299999994</c:v>
                </c:pt>
                <c:pt idx="2569">
                  <c:v>6.6809194299999994</c:v>
                </c:pt>
                <c:pt idx="2570">
                  <c:v>6.7489092350000002</c:v>
                </c:pt>
                <c:pt idx="2571">
                  <c:v>6.7149143329999985</c:v>
                </c:pt>
                <c:pt idx="2572">
                  <c:v>6.7262459669999988</c:v>
                </c:pt>
                <c:pt idx="2573">
                  <c:v>6.703582698</c:v>
                </c:pt>
                <c:pt idx="2574">
                  <c:v>6.7262459669999988</c:v>
                </c:pt>
                <c:pt idx="2575">
                  <c:v>6.7489092350000002</c:v>
                </c:pt>
                <c:pt idx="2576">
                  <c:v>6.703582698</c:v>
                </c:pt>
                <c:pt idx="2577">
                  <c:v>6.703582698</c:v>
                </c:pt>
                <c:pt idx="2578">
                  <c:v>6.703582698</c:v>
                </c:pt>
                <c:pt idx="2579">
                  <c:v>6.703582698</c:v>
                </c:pt>
                <c:pt idx="2580">
                  <c:v>6.6695877959999992</c:v>
                </c:pt>
                <c:pt idx="2581">
                  <c:v>6.7149143329999985</c:v>
                </c:pt>
                <c:pt idx="2582">
                  <c:v>6.6695877959999992</c:v>
                </c:pt>
                <c:pt idx="2583">
                  <c:v>6.6582561619999989</c:v>
                </c:pt>
                <c:pt idx="2584">
                  <c:v>6.703582698</c:v>
                </c:pt>
                <c:pt idx="2585">
                  <c:v>6.703582698</c:v>
                </c:pt>
                <c:pt idx="2586">
                  <c:v>6.703582698</c:v>
                </c:pt>
                <c:pt idx="2587">
                  <c:v>6.703582698</c:v>
                </c:pt>
                <c:pt idx="2588">
                  <c:v>6.7149143329999985</c:v>
                </c:pt>
                <c:pt idx="2589">
                  <c:v>6.7262459669999988</c:v>
                </c:pt>
                <c:pt idx="2590">
                  <c:v>6.7149143329999985</c:v>
                </c:pt>
                <c:pt idx="2591">
                  <c:v>6.6809194299999994</c:v>
                </c:pt>
                <c:pt idx="2592">
                  <c:v>6.7489092350000002</c:v>
                </c:pt>
                <c:pt idx="2593">
                  <c:v>6.703582698</c:v>
                </c:pt>
                <c:pt idx="2594">
                  <c:v>6.6809194299999994</c:v>
                </c:pt>
                <c:pt idx="2595">
                  <c:v>6.7149143329999985</c:v>
                </c:pt>
                <c:pt idx="2596">
                  <c:v>6.7262459669999988</c:v>
                </c:pt>
                <c:pt idx="2597">
                  <c:v>6.703582698</c:v>
                </c:pt>
                <c:pt idx="2598">
                  <c:v>6.6922510639999988</c:v>
                </c:pt>
                <c:pt idx="2599">
                  <c:v>6.7489092350000002</c:v>
                </c:pt>
                <c:pt idx="2600">
                  <c:v>6.7149143329999985</c:v>
                </c:pt>
                <c:pt idx="2601">
                  <c:v>6.6922510639999988</c:v>
                </c:pt>
                <c:pt idx="2602">
                  <c:v>6.703582698</c:v>
                </c:pt>
                <c:pt idx="2603">
                  <c:v>6.7262459669999988</c:v>
                </c:pt>
                <c:pt idx="2604">
                  <c:v>6.7262459669999988</c:v>
                </c:pt>
                <c:pt idx="2605">
                  <c:v>6.7149143329999985</c:v>
                </c:pt>
                <c:pt idx="2606">
                  <c:v>6.7149143329999985</c:v>
                </c:pt>
                <c:pt idx="2607">
                  <c:v>6.7262459669999988</c:v>
                </c:pt>
                <c:pt idx="2608">
                  <c:v>6.7149143329999985</c:v>
                </c:pt>
                <c:pt idx="2609">
                  <c:v>6.7149143329999985</c:v>
                </c:pt>
                <c:pt idx="2610">
                  <c:v>6.7262459669999988</c:v>
                </c:pt>
                <c:pt idx="2611">
                  <c:v>6.7715725029999998</c:v>
                </c:pt>
                <c:pt idx="2612">
                  <c:v>6.7262459669999988</c:v>
                </c:pt>
                <c:pt idx="2613">
                  <c:v>6.703582698</c:v>
                </c:pt>
                <c:pt idx="2614">
                  <c:v>6.7149143329999985</c:v>
                </c:pt>
                <c:pt idx="2615">
                  <c:v>6.7149143329999985</c:v>
                </c:pt>
                <c:pt idx="2616">
                  <c:v>6.6922510639999988</c:v>
                </c:pt>
                <c:pt idx="2617">
                  <c:v>6.6922510639999988</c:v>
                </c:pt>
                <c:pt idx="2618">
                  <c:v>6.7262459669999988</c:v>
                </c:pt>
                <c:pt idx="2619">
                  <c:v>6.6922510639999988</c:v>
                </c:pt>
                <c:pt idx="2620">
                  <c:v>6.7262459669999988</c:v>
                </c:pt>
                <c:pt idx="2621">
                  <c:v>6.737577600999999</c:v>
                </c:pt>
                <c:pt idx="2622">
                  <c:v>6.7262459669999988</c:v>
                </c:pt>
                <c:pt idx="2623">
                  <c:v>6.7262459669999988</c:v>
                </c:pt>
                <c:pt idx="2624">
                  <c:v>6.7262459669999988</c:v>
                </c:pt>
                <c:pt idx="2625">
                  <c:v>6.7149143329999985</c:v>
                </c:pt>
                <c:pt idx="2626">
                  <c:v>6.7262459669999988</c:v>
                </c:pt>
                <c:pt idx="2627">
                  <c:v>6.7262459669999988</c:v>
                </c:pt>
                <c:pt idx="2628">
                  <c:v>6.7149143329999985</c:v>
                </c:pt>
                <c:pt idx="2629">
                  <c:v>6.7262459669999988</c:v>
                </c:pt>
                <c:pt idx="2630">
                  <c:v>6.703582698</c:v>
                </c:pt>
                <c:pt idx="2631">
                  <c:v>6.7149143329999985</c:v>
                </c:pt>
                <c:pt idx="2632">
                  <c:v>6.7489092350000002</c:v>
                </c:pt>
                <c:pt idx="2633">
                  <c:v>6.7262459669999988</c:v>
                </c:pt>
                <c:pt idx="2634">
                  <c:v>6.6922510639999988</c:v>
                </c:pt>
                <c:pt idx="2635">
                  <c:v>6.6809194299999994</c:v>
                </c:pt>
                <c:pt idx="2636">
                  <c:v>6.6922510639999988</c:v>
                </c:pt>
                <c:pt idx="2637">
                  <c:v>6.7489092350000002</c:v>
                </c:pt>
                <c:pt idx="2638">
                  <c:v>6.7262459669999988</c:v>
                </c:pt>
                <c:pt idx="2639">
                  <c:v>6.7489092350000002</c:v>
                </c:pt>
                <c:pt idx="2640">
                  <c:v>6.7149143329999985</c:v>
                </c:pt>
                <c:pt idx="2641">
                  <c:v>6.7262459669999988</c:v>
                </c:pt>
                <c:pt idx="2642">
                  <c:v>6.6809194299999994</c:v>
                </c:pt>
                <c:pt idx="2643">
                  <c:v>6.7262459669999988</c:v>
                </c:pt>
                <c:pt idx="2644">
                  <c:v>6.7829041369999992</c:v>
                </c:pt>
                <c:pt idx="2645">
                  <c:v>6.7149143329999985</c:v>
                </c:pt>
                <c:pt idx="2646">
                  <c:v>6.7489092350000002</c:v>
                </c:pt>
                <c:pt idx="2647">
                  <c:v>6.737577600999999</c:v>
                </c:pt>
                <c:pt idx="2648">
                  <c:v>6.7262459669999988</c:v>
                </c:pt>
                <c:pt idx="2649">
                  <c:v>6.737577600999999</c:v>
                </c:pt>
                <c:pt idx="2650">
                  <c:v>6.7149143329999985</c:v>
                </c:pt>
                <c:pt idx="2651">
                  <c:v>6.703582698</c:v>
                </c:pt>
                <c:pt idx="2652">
                  <c:v>6.7262459669999988</c:v>
                </c:pt>
                <c:pt idx="2653">
                  <c:v>6.7262459669999988</c:v>
                </c:pt>
                <c:pt idx="2654">
                  <c:v>6.737577600999999</c:v>
                </c:pt>
                <c:pt idx="2655">
                  <c:v>6.737577600999999</c:v>
                </c:pt>
                <c:pt idx="2656">
                  <c:v>6.737577600999999</c:v>
                </c:pt>
                <c:pt idx="2657">
                  <c:v>6.7262459669999988</c:v>
                </c:pt>
                <c:pt idx="2658">
                  <c:v>6.7149143329999985</c:v>
                </c:pt>
                <c:pt idx="2659">
                  <c:v>6.7942357709999994</c:v>
                </c:pt>
                <c:pt idx="2660">
                  <c:v>6.7602408689999995</c:v>
                </c:pt>
                <c:pt idx="2661">
                  <c:v>6.7149143329999985</c:v>
                </c:pt>
                <c:pt idx="2662">
                  <c:v>6.737577600999999</c:v>
                </c:pt>
                <c:pt idx="2663">
                  <c:v>6.964210282999999</c:v>
                </c:pt>
                <c:pt idx="2664">
                  <c:v>6.7262459669999988</c:v>
                </c:pt>
                <c:pt idx="2665">
                  <c:v>6.7489092350000002</c:v>
                </c:pt>
                <c:pt idx="2666">
                  <c:v>6.7149143329999985</c:v>
                </c:pt>
                <c:pt idx="2667">
                  <c:v>6.7149143329999985</c:v>
                </c:pt>
                <c:pt idx="2668">
                  <c:v>6.7262459669999988</c:v>
                </c:pt>
                <c:pt idx="2669">
                  <c:v>6.6922510639999988</c:v>
                </c:pt>
                <c:pt idx="2670">
                  <c:v>6.7715725029999998</c:v>
                </c:pt>
                <c:pt idx="2671">
                  <c:v>6.7262459669999988</c:v>
                </c:pt>
                <c:pt idx="2672">
                  <c:v>6.7489092350000002</c:v>
                </c:pt>
                <c:pt idx="2673">
                  <c:v>6.737577600999999</c:v>
                </c:pt>
                <c:pt idx="2674">
                  <c:v>6.7602408689999995</c:v>
                </c:pt>
                <c:pt idx="2675">
                  <c:v>6.7602408689999995</c:v>
                </c:pt>
                <c:pt idx="2676">
                  <c:v>6.7149143329999985</c:v>
                </c:pt>
                <c:pt idx="2677">
                  <c:v>6.737577600999999</c:v>
                </c:pt>
                <c:pt idx="2678">
                  <c:v>6.737577600999999</c:v>
                </c:pt>
                <c:pt idx="2679">
                  <c:v>6.7149143329999985</c:v>
                </c:pt>
                <c:pt idx="2680">
                  <c:v>6.7489092350000002</c:v>
                </c:pt>
                <c:pt idx="2681">
                  <c:v>6.7715725029999998</c:v>
                </c:pt>
                <c:pt idx="2682">
                  <c:v>6.7262459669999988</c:v>
                </c:pt>
                <c:pt idx="2683">
                  <c:v>6.7149143329999985</c:v>
                </c:pt>
                <c:pt idx="2684">
                  <c:v>6.7149143329999985</c:v>
                </c:pt>
                <c:pt idx="2685">
                  <c:v>6.7715725029999998</c:v>
                </c:pt>
                <c:pt idx="2686">
                  <c:v>6.7262459669999988</c:v>
                </c:pt>
                <c:pt idx="2687">
                  <c:v>6.7149143329999985</c:v>
                </c:pt>
                <c:pt idx="2688">
                  <c:v>6.737577600999999</c:v>
                </c:pt>
                <c:pt idx="2689">
                  <c:v>6.8735572099999995</c:v>
                </c:pt>
                <c:pt idx="2690">
                  <c:v>6.737577600999999</c:v>
                </c:pt>
                <c:pt idx="2691">
                  <c:v>6.737577600999999</c:v>
                </c:pt>
                <c:pt idx="2692">
                  <c:v>6.7489092350000002</c:v>
                </c:pt>
                <c:pt idx="2693">
                  <c:v>6.7602408689999995</c:v>
                </c:pt>
                <c:pt idx="2694">
                  <c:v>6.737577600999999</c:v>
                </c:pt>
                <c:pt idx="2695">
                  <c:v>6.7149143329999985</c:v>
                </c:pt>
                <c:pt idx="2696">
                  <c:v>6.737577600999999</c:v>
                </c:pt>
                <c:pt idx="2697">
                  <c:v>6.7602408689999995</c:v>
                </c:pt>
                <c:pt idx="2698">
                  <c:v>6.7602408689999995</c:v>
                </c:pt>
                <c:pt idx="2699">
                  <c:v>6.6695877959999992</c:v>
                </c:pt>
                <c:pt idx="2700">
                  <c:v>6.7262459669999988</c:v>
                </c:pt>
                <c:pt idx="2701">
                  <c:v>6.6355928940000002</c:v>
                </c:pt>
                <c:pt idx="2702">
                  <c:v>6.7262459669999988</c:v>
                </c:pt>
                <c:pt idx="2703">
                  <c:v>6.737577600999999</c:v>
                </c:pt>
                <c:pt idx="2704">
                  <c:v>6.7149143329999985</c:v>
                </c:pt>
                <c:pt idx="2705">
                  <c:v>6.737577600999999</c:v>
                </c:pt>
                <c:pt idx="2706">
                  <c:v>6.737577600999999</c:v>
                </c:pt>
                <c:pt idx="2707">
                  <c:v>6.7489092350000002</c:v>
                </c:pt>
                <c:pt idx="2708">
                  <c:v>6.7489092350000002</c:v>
                </c:pt>
                <c:pt idx="2709">
                  <c:v>6.7715725029999998</c:v>
                </c:pt>
                <c:pt idx="2710">
                  <c:v>6.7602408689999995</c:v>
                </c:pt>
                <c:pt idx="2711">
                  <c:v>6.7602408689999995</c:v>
                </c:pt>
                <c:pt idx="2712">
                  <c:v>6.7262459669999988</c:v>
                </c:pt>
                <c:pt idx="2713">
                  <c:v>6.7262459669999988</c:v>
                </c:pt>
                <c:pt idx="2714">
                  <c:v>6.7602408689999995</c:v>
                </c:pt>
                <c:pt idx="2715">
                  <c:v>6.7489092350000002</c:v>
                </c:pt>
                <c:pt idx="2716">
                  <c:v>6.7262459669999988</c:v>
                </c:pt>
                <c:pt idx="2717">
                  <c:v>6.737577600999999</c:v>
                </c:pt>
                <c:pt idx="2718">
                  <c:v>6.7262459669999988</c:v>
                </c:pt>
                <c:pt idx="2719">
                  <c:v>6.7489092350000002</c:v>
                </c:pt>
                <c:pt idx="2720">
                  <c:v>6.7715725029999998</c:v>
                </c:pt>
                <c:pt idx="2721">
                  <c:v>6.7149143329999985</c:v>
                </c:pt>
                <c:pt idx="2722">
                  <c:v>6.7942357709999994</c:v>
                </c:pt>
                <c:pt idx="2723">
                  <c:v>6.7489092350000002</c:v>
                </c:pt>
                <c:pt idx="2724">
                  <c:v>6.7489092350000002</c:v>
                </c:pt>
                <c:pt idx="2725">
                  <c:v>6.7715725029999998</c:v>
                </c:pt>
                <c:pt idx="2726">
                  <c:v>6.7602408689999995</c:v>
                </c:pt>
                <c:pt idx="2727">
                  <c:v>6.7942357709999994</c:v>
                </c:pt>
                <c:pt idx="2728">
                  <c:v>6.7715725029999998</c:v>
                </c:pt>
                <c:pt idx="2729">
                  <c:v>6.7715725029999998</c:v>
                </c:pt>
                <c:pt idx="2730">
                  <c:v>6.7942357709999994</c:v>
                </c:pt>
                <c:pt idx="2731">
                  <c:v>6.7262459669999988</c:v>
                </c:pt>
                <c:pt idx="2732">
                  <c:v>6.737577600999999</c:v>
                </c:pt>
                <c:pt idx="2733">
                  <c:v>6.7829041369999992</c:v>
                </c:pt>
                <c:pt idx="2734">
                  <c:v>6.6922510639999988</c:v>
                </c:pt>
                <c:pt idx="2735">
                  <c:v>6.7149143329999985</c:v>
                </c:pt>
                <c:pt idx="2736">
                  <c:v>6.737577600999999</c:v>
                </c:pt>
                <c:pt idx="2737">
                  <c:v>6.737577600999999</c:v>
                </c:pt>
                <c:pt idx="2738">
                  <c:v>6.7602408689999995</c:v>
                </c:pt>
                <c:pt idx="2739">
                  <c:v>6.7149143329999985</c:v>
                </c:pt>
                <c:pt idx="2740">
                  <c:v>6.7602408689999995</c:v>
                </c:pt>
                <c:pt idx="2741">
                  <c:v>6.7602408689999995</c:v>
                </c:pt>
                <c:pt idx="2742">
                  <c:v>6.7715725029999998</c:v>
                </c:pt>
                <c:pt idx="2743">
                  <c:v>6.7489092350000002</c:v>
                </c:pt>
                <c:pt idx="2744">
                  <c:v>6.7489092350000002</c:v>
                </c:pt>
                <c:pt idx="2745">
                  <c:v>6.7715725029999998</c:v>
                </c:pt>
                <c:pt idx="2746">
                  <c:v>6.7715725029999998</c:v>
                </c:pt>
                <c:pt idx="2747">
                  <c:v>6.737577600999999</c:v>
                </c:pt>
                <c:pt idx="2748">
                  <c:v>6.7715725029999998</c:v>
                </c:pt>
                <c:pt idx="2749">
                  <c:v>6.7715725029999998</c:v>
                </c:pt>
                <c:pt idx="2750">
                  <c:v>6.7715725029999998</c:v>
                </c:pt>
                <c:pt idx="2751">
                  <c:v>6.737577600999999</c:v>
                </c:pt>
                <c:pt idx="2752">
                  <c:v>6.7262459669999988</c:v>
                </c:pt>
                <c:pt idx="2753">
                  <c:v>6.737577600999999</c:v>
                </c:pt>
                <c:pt idx="2754">
                  <c:v>6.7715725029999998</c:v>
                </c:pt>
                <c:pt idx="2755">
                  <c:v>6.7602408689999995</c:v>
                </c:pt>
                <c:pt idx="2756">
                  <c:v>6.6809194299999994</c:v>
                </c:pt>
                <c:pt idx="2757">
                  <c:v>6.7489092350000002</c:v>
                </c:pt>
                <c:pt idx="2758">
                  <c:v>6.7489092350000002</c:v>
                </c:pt>
                <c:pt idx="2759">
                  <c:v>6.8282306739999994</c:v>
                </c:pt>
                <c:pt idx="2760">
                  <c:v>6.7715725029999998</c:v>
                </c:pt>
                <c:pt idx="2761">
                  <c:v>6.703582698</c:v>
                </c:pt>
                <c:pt idx="2762">
                  <c:v>6.7489092350000002</c:v>
                </c:pt>
                <c:pt idx="2763">
                  <c:v>6.7715725029999998</c:v>
                </c:pt>
                <c:pt idx="2764">
                  <c:v>6.7602408689999995</c:v>
                </c:pt>
                <c:pt idx="2765">
                  <c:v>6.7715725029999998</c:v>
                </c:pt>
                <c:pt idx="2766">
                  <c:v>6.7602408689999995</c:v>
                </c:pt>
                <c:pt idx="2767">
                  <c:v>6.7829041369999992</c:v>
                </c:pt>
                <c:pt idx="2768">
                  <c:v>6.737577600999999</c:v>
                </c:pt>
                <c:pt idx="2769">
                  <c:v>6.7602408689999995</c:v>
                </c:pt>
                <c:pt idx="2770">
                  <c:v>6.7715725029999998</c:v>
                </c:pt>
                <c:pt idx="2771">
                  <c:v>6.7942357709999994</c:v>
                </c:pt>
                <c:pt idx="2772">
                  <c:v>6.7602408689999995</c:v>
                </c:pt>
                <c:pt idx="2773">
                  <c:v>6.7715725029999998</c:v>
                </c:pt>
                <c:pt idx="2774">
                  <c:v>6.7715725029999998</c:v>
                </c:pt>
                <c:pt idx="2775">
                  <c:v>6.7829041369999992</c:v>
                </c:pt>
                <c:pt idx="2776">
                  <c:v>6.7715725029999998</c:v>
                </c:pt>
                <c:pt idx="2777">
                  <c:v>6.737577600999999</c:v>
                </c:pt>
                <c:pt idx="2778">
                  <c:v>6.8055674049999997</c:v>
                </c:pt>
                <c:pt idx="2779">
                  <c:v>6.7715725029999998</c:v>
                </c:pt>
                <c:pt idx="2780">
                  <c:v>6.7489092350000002</c:v>
                </c:pt>
                <c:pt idx="2781">
                  <c:v>6.7829041369999992</c:v>
                </c:pt>
                <c:pt idx="2782">
                  <c:v>6.737577600999999</c:v>
                </c:pt>
                <c:pt idx="2783">
                  <c:v>6.7602408689999995</c:v>
                </c:pt>
                <c:pt idx="2784">
                  <c:v>6.737577600999999</c:v>
                </c:pt>
                <c:pt idx="2785">
                  <c:v>6.7715725029999998</c:v>
                </c:pt>
                <c:pt idx="2786">
                  <c:v>6.7715725029999998</c:v>
                </c:pt>
                <c:pt idx="2787">
                  <c:v>6.7489092350000002</c:v>
                </c:pt>
                <c:pt idx="2788">
                  <c:v>6.7715725029999998</c:v>
                </c:pt>
                <c:pt idx="2789">
                  <c:v>6.7715725029999998</c:v>
                </c:pt>
                <c:pt idx="2790">
                  <c:v>6.737577600999999</c:v>
                </c:pt>
                <c:pt idx="2791">
                  <c:v>6.7489092350000002</c:v>
                </c:pt>
                <c:pt idx="2792">
                  <c:v>6.7942357709999994</c:v>
                </c:pt>
                <c:pt idx="2793">
                  <c:v>6.8055674049999997</c:v>
                </c:pt>
                <c:pt idx="2794">
                  <c:v>6.7829041369999992</c:v>
                </c:pt>
                <c:pt idx="2795">
                  <c:v>6.7602408689999995</c:v>
                </c:pt>
                <c:pt idx="2796">
                  <c:v>6.8055674049999997</c:v>
                </c:pt>
                <c:pt idx="2797">
                  <c:v>6.7715725029999998</c:v>
                </c:pt>
                <c:pt idx="2798">
                  <c:v>6.7829041369999992</c:v>
                </c:pt>
                <c:pt idx="2799">
                  <c:v>6.7715725029999998</c:v>
                </c:pt>
                <c:pt idx="2800">
                  <c:v>6.7489092350000002</c:v>
                </c:pt>
                <c:pt idx="2801">
                  <c:v>6.6582561619999989</c:v>
                </c:pt>
                <c:pt idx="2802">
                  <c:v>6.7149143329999985</c:v>
                </c:pt>
                <c:pt idx="2803">
                  <c:v>6.7715725029999998</c:v>
                </c:pt>
                <c:pt idx="2804">
                  <c:v>6.7829041369999992</c:v>
                </c:pt>
                <c:pt idx="2805">
                  <c:v>6.7829041369999992</c:v>
                </c:pt>
                <c:pt idx="2806">
                  <c:v>6.737577600999999</c:v>
                </c:pt>
                <c:pt idx="2807">
                  <c:v>6.816899038999999</c:v>
                </c:pt>
                <c:pt idx="2808">
                  <c:v>6.7715725029999998</c:v>
                </c:pt>
                <c:pt idx="2809">
                  <c:v>6.7942357709999994</c:v>
                </c:pt>
                <c:pt idx="2810">
                  <c:v>6.816899038999999</c:v>
                </c:pt>
                <c:pt idx="2811">
                  <c:v>6.8282306739999994</c:v>
                </c:pt>
                <c:pt idx="2812">
                  <c:v>6.7942357709999994</c:v>
                </c:pt>
                <c:pt idx="2813">
                  <c:v>6.7942357709999994</c:v>
                </c:pt>
                <c:pt idx="2814">
                  <c:v>6.7149143329999985</c:v>
                </c:pt>
                <c:pt idx="2815">
                  <c:v>6.7715725029999998</c:v>
                </c:pt>
                <c:pt idx="2816">
                  <c:v>6.7942357709999994</c:v>
                </c:pt>
                <c:pt idx="2817">
                  <c:v>6.7715725029999998</c:v>
                </c:pt>
                <c:pt idx="2818">
                  <c:v>6.7602408689999995</c:v>
                </c:pt>
                <c:pt idx="2819">
                  <c:v>6.7149143329999985</c:v>
                </c:pt>
                <c:pt idx="2820">
                  <c:v>6.7715725029999998</c:v>
                </c:pt>
                <c:pt idx="2821">
                  <c:v>6.737577600999999</c:v>
                </c:pt>
                <c:pt idx="2822">
                  <c:v>6.7715725029999998</c:v>
                </c:pt>
                <c:pt idx="2823">
                  <c:v>6.7489092350000002</c:v>
                </c:pt>
                <c:pt idx="2824">
                  <c:v>6.7942357709999994</c:v>
                </c:pt>
                <c:pt idx="2825">
                  <c:v>6.7829041369999992</c:v>
                </c:pt>
                <c:pt idx="2826">
                  <c:v>6.7942357709999994</c:v>
                </c:pt>
                <c:pt idx="2827">
                  <c:v>6.7715725029999998</c:v>
                </c:pt>
                <c:pt idx="2828">
                  <c:v>6.8055674049999997</c:v>
                </c:pt>
                <c:pt idx="2829">
                  <c:v>6.7715725029999998</c:v>
                </c:pt>
                <c:pt idx="2830">
                  <c:v>6.7942357709999994</c:v>
                </c:pt>
                <c:pt idx="2831">
                  <c:v>6.7829041369999992</c:v>
                </c:pt>
                <c:pt idx="2832">
                  <c:v>6.7942357709999994</c:v>
                </c:pt>
                <c:pt idx="2833">
                  <c:v>6.7602408689999995</c:v>
                </c:pt>
                <c:pt idx="2834">
                  <c:v>6.7715725029999998</c:v>
                </c:pt>
                <c:pt idx="2835">
                  <c:v>6.7715725029999998</c:v>
                </c:pt>
                <c:pt idx="2836">
                  <c:v>6.737577600999999</c:v>
                </c:pt>
                <c:pt idx="2837">
                  <c:v>6.7715725029999998</c:v>
                </c:pt>
                <c:pt idx="2838">
                  <c:v>6.7715725029999998</c:v>
                </c:pt>
                <c:pt idx="2839">
                  <c:v>6.7715725029999998</c:v>
                </c:pt>
                <c:pt idx="2840">
                  <c:v>6.7715725029999998</c:v>
                </c:pt>
                <c:pt idx="2841">
                  <c:v>6.7942357709999994</c:v>
                </c:pt>
                <c:pt idx="2842">
                  <c:v>6.8055674049999997</c:v>
                </c:pt>
                <c:pt idx="2843">
                  <c:v>6.8055674049999997</c:v>
                </c:pt>
                <c:pt idx="2844">
                  <c:v>6.7942357709999994</c:v>
                </c:pt>
                <c:pt idx="2845">
                  <c:v>6.7829041369999992</c:v>
                </c:pt>
                <c:pt idx="2846">
                  <c:v>6.7715725029999998</c:v>
                </c:pt>
                <c:pt idx="2847">
                  <c:v>6.7715725029999998</c:v>
                </c:pt>
                <c:pt idx="2848">
                  <c:v>6.8282306739999994</c:v>
                </c:pt>
                <c:pt idx="2849">
                  <c:v>6.7942357709999994</c:v>
                </c:pt>
                <c:pt idx="2850">
                  <c:v>6.7602408689999995</c:v>
                </c:pt>
                <c:pt idx="2851">
                  <c:v>6.7602408689999995</c:v>
                </c:pt>
                <c:pt idx="2852">
                  <c:v>6.737577600999999</c:v>
                </c:pt>
                <c:pt idx="2853">
                  <c:v>6.7489092350000002</c:v>
                </c:pt>
                <c:pt idx="2854">
                  <c:v>6.7942357709999994</c:v>
                </c:pt>
                <c:pt idx="2855">
                  <c:v>6.7149143329999985</c:v>
                </c:pt>
                <c:pt idx="2856">
                  <c:v>6.7829041369999992</c:v>
                </c:pt>
                <c:pt idx="2857">
                  <c:v>6.7715725029999998</c:v>
                </c:pt>
                <c:pt idx="2858">
                  <c:v>6.8055674049999997</c:v>
                </c:pt>
                <c:pt idx="2859">
                  <c:v>6.363633675</c:v>
                </c:pt>
                <c:pt idx="2860">
                  <c:v>6.3749653099999994</c:v>
                </c:pt>
                <c:pt idx="2861">
                  <c:v>6.3976285779999991</c:v>
                </c:pt>
                <c:pt idx="2862">
                  <c:v>6.3862969439999997</c:v>
                </c:pt>
                <c:pt idx="2863">
                  <c:v>6.3862969439999997</c:v>
                </c:pt>
                <c:pt idx="2864">
                  <c:v>6.3749653099999994</c:v>
                </c:pt>
                <c:pt idx="2865">
                  <c:v>6.3749653099999994</c:v>
                </c:pt>
                <c:pt idx="2866">
                  <c:v>6.3862969439999997</c:v>
                </c:pt>
                <c:pt idx="2867">
                  <c:v>6.3749653099999994</c:v>
                </c:pt>
                <c:pt idx="2868">
                  <c:v>6.3976285779999991</c:v>
                </c:pt>
                <c:pt idx="2869">
                  <c:v>6.3976285779999991</c:v>
                </c:pt>
                <c:pt idx="2870">
                  <c:v>6.3409704069999995</c:v>
                </c:pt>
                <c:pt idx="2871">
                  <c:v>6.318307138999999</c:v>
                </c:pt>
                <c:pt idx="2872">
                  <c:v>6.318307138999999</c:v>
                </c:pt>
                <c:pt idx="2873">
                  <c:v>6.3523020409999988</c:v>
                </c:pt>
                <c:pt idx="2874">
                  <c:v>6.4429551140000001</c:v>
                </c:pt>
                <c:pt idx="2875">
                  <c:v>6.4656183819999997</c:v>
                </c:pt>
                <c:pt idx="2876">
                  <c:v>6.4089602120000002</c:v>
                </c:pt>
                <c:pt idx="2877">
                  <c:v>6.3976285779999991</c:v>
                </c:pt>
                <c:pt idx="2878">
                  <c:v>6.4996132850000006</c:v>
                </c:pt>
                <c:pt idx="2879">
                  <c:v>6.4429551140000001</c:v>
                </c:pt>
                <c:pt idx="2880">
                  <c:v>6.5222765529999993</c:v>
                </c:pt>
                <c:pt idx="2881">
                  <c:v>6.476950016</c:v>
                </c:pt>
                <c:pt idx="2882">
                  <c:v>6.5222765529999993</c:v>
                </c:pt>
                <c:pt idx="2883">
                  <c:v>6.4656183819999997</c:v>
                </c:pt>
                <c:pt idx="2884">
                  <c:v>6.4996132850000006</c:v>
                </c:pt>
                <c:pt idx="2885">
                  <c:v>6.4882816510000003</c:v>
                </c:pt>
                <c:pt idx="2886">
                  <c:v>6.4882816510000003</c:v>
                </c:pt>
                <c:pt idx="2887">
                  <c:v>6.4542867479999995</c:v>
                </c:pt>
                <c:pt idx="2888">
                  <c:v>6.4656183819999997</c:v>
                </c:pt>
                <c:pt idx="2889">
                  <c:v>6.363633675</c:v>
                </c:pt>
                <c:pt idx="2890">
                  <c:v>6.4429551140000001</c:v>
                </c:pt>
                <c:pt idx="2891">
                  <c:v>6.4882816510000003</c:v>
                </c:pt>
                <c:pt idx="2892">
                  <c:v>6.476950016</c:v>
                </c:pt>
                <c:pt idx="2893">
                  <c:v>6.4882816510000003</c:v>
                </c:pt>
                <c:pt idx="2894">
                  <c:v>6.4996132850000006</c:v>
                </c:pt>
                <c:pt idx="2895">
                  <c:v>6.5336081870000005</c:v>
                </c:pt>
                <c:pt idx="2896">
                  <c:v>6.4656183819999997</c:v>
                </c:pt>
                <c:pt idx="2897">
                  <c:v>6.4996132850000006</c:v>
                </c:pt>
                <c:pt idx="2898">
                  <c:v>6.5222765529999993</c:v>
                </c:pt>
                <c:pt idx="2899">
                  <c:v>6.4996132850000006</c:v>
                </c:pt>
                <c:pt idx="2900">
                  <c:v>6.3862969439999997</c:v>
                </c:pt>
                <c:pt idx="2901">
                  <c:v>6.3976285779999991</c:v>
                </c:pt>
                <c:pt idx="2902">
                  <c:v>6.4316234800000007</c:v>
                </c:pt>
                <c:pt idx="2903">
                  <c:v>6.3749653099999994</c:v>
                </c:pt>
                <c:pt idx="2904">
                  <c:v>6.4996132850000006</c:v>
                </c:pt>
                <c:pt idx="2905">
                  <c:v>6.4996132850000006</c:v>
                </c:pt>
                <c:pt idx="2906">
                  <c:v>6.4882816510000003</c:v>
                </c:pt>
                <c:pt idx="2907">
                  <c:v>6.4656183819999997</c:v>
                </c:pt>
                <c:pt idx="2908">
                  <c:v>6.4882816510000003</c:v>
                </c:pt>
                <c:pt idx="2909">
                  <c:v>6.4996132850000006</c:v>
                </c:pt>
                <c:pt idx="2910">
                  <c:v>6.4089602120000002</c:v>
                </c:pt>
                <c:pt idx="2911">
                  <c:v>6.4996132850000006</c:v>
                </c:pt>
                <c:pt idx="2912">
                  <c:v>6.5109449189999982</c:v>
                </c:pt>
                <c:pt idx="2913">
                  <c:v>6.476950016</c:v>
                </c:pt>
                <c:pt idx="2914">
                  <c:v>6.4882816510000003</c:v>
                </c:pt>
                <c:pt idx="2915">
                  <c:v>6.4996132850000006</c:v>
                </c:pt>
                <c:pt idx="2916">
                  <c:v>6.4882816510000003</c:v>
                </c:pt>
                <c:pt idx="2917">
                  <c:v>6.5336081870000005</c:v>
                </c:pt>
                <c:pt idx="2918">
                  <c:v>6.4429551140000001</c:v>
                </c:pt>
                <c:pt idx="2919">
                  <c:v>6.4882816510000003</c:v>
                </c:pt>
                <c:pt idx="2920">
                  <c:v>6.4882816510000003</c:v>
                </c:pt>
                <c:pt idx="2921">
                  <c:v>6.4996132850000006</c:v>
                </c:pt>
                <c:pt idx="2922">
                  <c:v>6.476950016</c:v>
                </c:pt>
                <c:pt idx="2923">
                  <c:v>6.476950016</c:v>
                </c:pt>
                <c:pt idx="2924">
                  <c:v>6.476950016</c:v>
                </c:pt>
                <c:pt idx="2925">
                  <c:v>6.4996132850000006</c:v>
                </c:pt>
                <c:pt idx="2926">
                  <c:v>6.5109449189999982</c:v>
                </c:pt>
                <c:pt idx="2927">
                  <c:v>6.5109449189999982</c:v>
                </c:pt>
                <c:pt idx="2928">
                  <c:v>6.4996132850000006</c:v>
                </c:pt>
                <c:pt idx="2929">
                  <c:v>6.4882816510000003</c:v>
                </c:pt>
                <c:pt idx="2930">
                  <c:v>6.4656183819999997</c:v>
                </c:pt>
                <c:pt idx="2931">
                  <c:v>6.544939820999998</c:v>
                </c:pt>
                <c:pt idx="2932">
                  <c:v>6.5222765529999993</c:v>
                </c:pt>
                <c:pt idx="2933">
                  <c:v>6.5222765529999993</c:v>
                </c:pt>
                <c:pt idx="2934">
                  <c:v>6.5222765529999993</c:v>
                </c:pt>
                <c:pt idx="2935">
                  <c:v>6.4996132850000006</c:v>
                </c:pt>
                <c:pt idx="2936">
                  <c:v>6.4996132850000006</c:v>
                </c:pt>
                <c:pt idx="2937">
                  <c:v>6.5336081870000005</c:v>
                </c:pt>
                <c:pt idx="2938">
                  <c:v>6.5222765529999993</c:v>
                </c:pt>
                <c:pt idx="2939">
                  <c:v>6.4542867479999995</c:v>
                </c:pt>
                <c:pt idx="2940">
                  <c:v>6.4882816510000003</c:v>
                </c:pt>
                <c:pt idx="2941">
                  <c:v>6.4996132850000006</c:v>
                </c:pt>
                <c:pt idx="2942">
                  <c:v>6.5336081870000005</c:v>
                </c:pt>
                <c:pt idx="2943">
                  <c:v>6.5222765529999993</c:v>
                </c:pt>
                <c:pt idx="2944">
                  <c:v>6.4882816510000003</c:v>
                </c:pt>
                <c:pt idx="2945">
                  <c:v>6.5222765529999993</c:v>
                </c:pt>
                <c:pt idx="2946">
                  <c:v>6.4996132850000006</c:v>
                </c:pt>
                <c:pt idx="2947">
                  <c:v>6.5789347229999988</c:v>
                </c:pt>
                <c:pt idx="2948">
                  <c:v>6.5336081870000005</c:v>
                </c:pt>
                <c:pt idx="2949">
                  <c:v>6.5109449189999982</c:v>
                </c:pt>
                <c:pt idx="2950">
                  <c:v>6.5109449189999982</c:v>
                </c:pt>
                <c:pt idx="2951">
                  <c:v>6.4996132850000006</c:v>
                </c:pt>
                <c:pt idx="2952">
                  <c:v>6.4882816510000003</c:v>
                </c:pt>
                <c:pt idx="2953">
                  <c:v>6.4882816510000003</c:v>
                </c:pt>
                <c:pt idx="2954">
                  <c:v>6.4996132850000006</c:v>
                </c:pt>
                <c:pt idx="2955">
                  <c:v>6.5109449189999982</c:v>
                </c:pt>
                <c:pt idx="2956">
                  <c:v>6.4656183819999997</c:v>
                </c:pt>
                <c:pt idx="2957">
                  <c:v>6.5109449189999982</c:v>
                </c:pt>
                <c:pt idx="2958">
                  <c:v>6.4996132850000006</c:v>
                </c:pt>
                <c:pt idx="2959">
                  <c:v>6.5222765529999993</c:v>
                </c:pt>
                <c:pt idx="2960">
                  <c:v>6.5222765529999993</c:v>
                </c:pt>
                <c:pt idx="2961">
                  <c:v>6.4882816510000003</c:v>
                </c:pt>
                <c:pt idx="2962">
                  <c:v>6.5336081870000005</c:v>
                </c:pt>
                <c:pt idx="2963">
                  <c:v>6.4996132850000006</c:v>
                </c:pt>
                <c:pt idx="2964">
                  <c:v>6.4996132850000006</c:v>
                </c:pt>
                <c:pt idx="2965">
                  <c:v>6.544939820999998</c:v>
                </c:pt>
                <c:pt idx="2966">
                  <c:v>6.5109449189999982</c:v>
                </c:pt>
                <c:pt idx="2967">
                  <c:v>6.544939820999998</c:v>
                </c:pt>
                <c:pt idx="2968">
                  <c:v>6.4996132850000006</c:v>
                </c:pt>
                <c:pt idx="2969">
                  <c:v>6.4882816510000003</c:v>
                </c:pt>
                <c:pt idx="2970">
                  <c:v>6.5222765529999993</c:v>
                </c:pt>
                <c:pt idx="2971">
                  <c:v>6.5109449189999982</c:v>
                </c:pt>
                <c:pt idx="2972">
                  <c:v>6.4882816510000003</c:v>
                </c:pt>
                <c:pt idx="2973">
                  <c:v>6.4996132850000006</c:v>
                </c:pt>
                <c:pt idx="2974">
                  <c:v>6.5109449189999982</c:v>
                </c:pt>
                <c:pt idx="2975">
                  <c:v>6.5222765529999993</c:v>
                </c:pt>
                <c:pt idx="2976">
                  <c:v>6.4996132850000006</c:v>
                </c:pt>
                <c:pt idx="2977">
                  <c:v>6.4996132850000006</c:v>
                </c:pt>
                <c:pt idx="2978">
                  <c:v>6.5336081870000005</c:v>
                </c:pt>
                <c:pt idx="2979">
                  <c:v>6.544939820999998</c:v>
                </c:pt>
                <c:pt idx="2980">
                  <c:v>6.5222765529999993</c:v>
                </c:pt>
                <c:pt idx="2981">
                  <c:v>6.5222765529999993</c:v>
                </c:pt>
                <c:pt idx="2982">
                  <c:v>6.5222765529999993</c:v>
                </c:pt>
                <c:pt idx="2983">
                  <c:v>6.544939820999998</c:v>
                </c:pt>
                <c:pt idx="2984">
                  <c:v>6.544939820999998</c:v>
                </c:pt>
                <c:pt idx="2985">
                  <c:v>6.5336081870000005</c:v>
                </c:pt>
                <c:pt idx="2986">
                  <c:v>6.544939820999998</c:v>
                </c:pt>
                <c:pt idx="2987">
                  <c:v>6.5222765529999993</c:v>
                </c:pt>
                <c:pt idx="2988">
                  <c:v>6.4429551140000001</c:v>
                </c:pt>
                <c:pt idx="2989">
                  <c:v>6.5109449189999982</c:v>
                </c:pt>
                <c:pt idx="2990">
                  <c:v>6.4996132850000006</c:v>
                </c:pt>
                <c:pt idx="2991">
                  <c:v>6.544939820999998</c:v>
                </c:pt>
                <c:pt idx="2992">
                  <c:v>6.5222765529999993</c:v>
                </c:pt>
                <c:pt idx="2993">
                  <c:v>6.5109449189999982</c:v>
                </c:pt>
                <c:pt idx="2994">
                  <c:v>6.5222765529999993</c:v>
                </c:pt>
                <c:pt idx="2995">
                  <c:v>6.544939820999998</c:v>
                </c:pt>
                <c:pt idx="2996">
                  <c:v>6.4996132850000006</c:v>
                </c:pt>
                <c:pt idx="2997">
                  <c:v>6.5222765529999993</c:v>
                </c:pt>
                <c:pt idx="2998">
                  <c:v>6.5676030890000003</c:v>
                </c:pt>
                <c:pt idx="2999">
                  <c:v>6.544939820999998</c:v>
                </c:pt>
                <c:pt idx="3000">
                  <c:v>6.556271455000001</c:v>
                </c:pt>
                <c:pt idx="3001">
                  <c:v>6.544939820999998</c:v>
                </c:pt>
                <c:pt idx="3002">
                  <c:v>6.544939820999998</c:v>
                </c:pt>
                <c:pt idx="3003">
                  <c:v>6.5336081870000005</c:v>
                </c:pt>
                <c:pt idx="3004">
                  <c:v>6.5109449189999982</c:v>
                </c:pt>
                <c:pt idx="3005">
                  <c:v>6.544939820999998</c:v>
                </c:pt>
                <c:pt idx="3006">
                  <c:v>6.5336081870000005</c:v>
                </c:pt>
                <c:pt idx="3007">
                  <c:v>6.4996132850000006</c:v>
                </c:pt>
                <c:pt idx="3008">
                  <c:v>6.5222765529999993</c:v>
                </c:pt>
                <c:pt idx="3009">
                  <c:v>6.5336081870000005</c:v>
                </c:pt>
                <c:pt idx="3010">
                  <c:v>6.5222765529999993</c:v>
                </c:pt>
                <c:pt idx="3011">
                  <c:v>6.544939820999998</c:v>
                </c:pt>
                <c:pt idx="3012">
                  <c:v>6.4996132850000006</c:v>
                </c:pt>
                <c:pt idx="3013">
                  <c:v>6.5222765529999993</c:v>
                </c:pt>
                <c:pt idx="3014">
                  <c:v>6.4429551140000001</c:v>
                </c:pt>
                <c:pt idx="3015">
                  <c:v>6.5336081870000005</c:v>
                </c:pt>
                <c:pt idx="3016">
                  <c:v>6.556271455000001</c:v>
                </c:pt>
                <c:pt idx="3017">
                  <c:v>6.544939820999998</c:v>
                </c:pt>
                <c:pt idx="3018">
                  <c:v>6.5222765529999993</c:v>
                </c:pt>
                <c:pt idx="3019">
                  <c:v>6.5336081870000005</c:v>
                </c:pt>
                <c:pt idx="3020">
                  <c:v>6.5336081870000005</c:v>
                </c:pt>
                <c:pt idx="3021">
                  <c:v>6.544939820999998</c:v>
                </c:pt>
                <c:pt idx="3022">
                  <c:v>6.5109449189999982</c:v>
                </c:pt>
                <c:pt idx="3023">
                  <c:v>6.5222765529999993</c:v>
                </c:pt>
                <c:pt idx="3024">
                  <c:v>6.544939820999998</c:v>
                </c:pt>
                <c:pt idx="3025">
                  <c:v>6.5676030890000003</c:v>
                </c:pt>
                <c:pt idx="3026">
                  <c:v>6.556271455000001</c:v>
                </c:pt>
                <c:pt idx="3027">
                  <c:v>6.544939820999998</c:v>
                </c:pt>
                <c:pt idx="3028">
                  <c:v>6.5789347229999988</c:v>
                </c:pt>
                <c:pt idx="3029">
                  <c:v>6.544939820999998</c:v>
                </c:pt>
                <c:pt idx="3030">
                  <c:v>6.556271455000001</c:v>
                </c:pt>
                <c:pt idx="3031">
                  <c:v>6.5676030890000003</c:v>
                </c:pt>
                <c:pt idx="3032">
                  <c:v>6.544939820999998</c:v>
                </c:pt>
                <c:pt idx="3033">
                  <c:v>6.556271455000001</c:v>
                </c:pt>
                <c:pt idx="3034">
                  <c:v>6.5336081870000005</c:v>
                </c:pt>
                <c:pt idx="3035">
                  <c:v>6.556271455000001</c:v>
                </c:pt>
                <c:pt idx="3036">
                  <c:v>6.544939820999998</c:v>
                </c:pt>
                <c:pt idx="3037">
                  <c:v>6.4089602120000002</c:v>
                </c:pt>
                <c:pt idx="3038">
                  <c:v>6.476950016</c:v>
                </c:pt>
                <c:pt idx="3039">
                  <c:v>6.4882816510000003</c:v>
                </c:pt>
                <c:pt idx="3040">
                  <c:v>6.5109449189999982</c:v>
                </c:pt>
                <c:pt idx="3041">
                  <c:v>6.5336081870000005</c:v>
                </c:pt>
                <c:pt idx="3042">
                  <c:v>6.5336081870000005</c:v>
                </c:pt>
                <c:pt idx="3043">
                  <c:v>6.4882816510000003</c:v>
                </c:pt>
                <c:pt idx="3044">
                  <c:v>6.556271455000001</c:v>
                </c:pt>
                <c:pt idx="3045">
                  <c:v>6.544939820999998</c:v>
                </c:pt>
                <c:pt idx="3046">
                  <c:v>6.544939820999998</c:v>
                </c:pt>
                <c:pt idx="3047">
                  <c:v>6.5676030890000003</c:v>
                </c:pt>
                <c:pt idx="3048">
                  <c:v>6.556271455000001</c:v>
                </c:pt>
                <c:pt idx="3049">
                  <c:v>6.5336081870000005</c:v>
                </c:pt>
                <c:pt idx="3050">
                  <c:v>6.5336081870000005</c:v>
                </c:pt>
                <c:pt idx="3051">
                  <c:v>6.556271455000001</c:v>
                </c:pt>
                <c:pt idx="3052">
                  <c:v>6.5336081870000005</c:v>
                </c:pt>
                <c:pt idx="3053">
                  <c:v>6.5336081870000005</c:v>
                </c:pt>
                <c:pt idx="3054">
                  <c:v>6.544939820999998</c:v>
                </c:pt>
                <c:pt idx="3055">
                  <c:v>6.556271455000001</c:v>
                </c:pt>
                <c:pt idx="3056">
                  <c:v>6.5222765529999993</c:v>
                </c:pt>
                <c:pt idx="3057">
                  <c:v>6.4656183819999997</c:v>
                </c:pt>
                <c:pt idx="3058">
                  <c:v>6.556271455000001</c:v>
                </c:pt>
                <c:pt idx="3059">
                  <c:v>6.544939820999998</c:v>
                </c:pt>
                <c:pt idx="3060">
                  <c:v>6.544939820999998</c:v>
                </c:pt>
                <c:pt idx="3061">
                  <c:v>6.5336081870000005</c:v>
                </c:pt>
                <c:pt idx="3062">
                  <c:v>6.544939820999998</c:v>
                </c:pt>
                <c:pt idx="3063">
                  <c:v>6.5789347229999988</c:v>
                </c:pt>
                <c:pt idx="3064">
                  <c:v>6.556271455000001</c:v>
                </c:pt>
                <c:pt idx="3065">
                  <c:v>6.5676030890000003</c:v>
                </c:pt>
                <c:pt idx="3066">
                  <c:v>6.544939820999998</c:v>
                </c:pt>
                <c:pt idx="3067">
                  <c:v>6.5676030890000003</c:v>
                </c:pt>
                <c:pt idx="3068">
                  <c:v>6.4089602120000002</c:v>
                </c:pt>
                <c:pt idx="3069">
                  <c:v>6.5789347229999988</c:v>
                </c:pt>
                <c:pt idx="3070">
                  <c:v>6.544939820999998</c:v>
                </c:pt>
                <c:pt idx="3071">
                  <c:v>6.556271455000001</c:v>
                </c:pt>
                <c:pt idx="3072">
                  <c:v>6.4996132850000006</c:v>
                </c:pt>
                <c:pt idx="3073">
                  <c:v>6.5336081870000005</c:v>
                </c:pt>
                <c:pt idx="3074">
                  <c:v>6.556271455000001</c:v>
                </c:pt>
                <c:pt idx="3075">
                  <c:v>6.476950016</c:v>
                </c:pt>
                <c:pt idx="3076">
                  <c:v>6.5789347229999988</c:v>
                </c:pt>
                <c:pt idx="3077">
                  <c:v>6.556271455000001</c:v>
                </c:pt>
                <c:pt idx="3078">
                  <c:v>6.4996132850000006</c:v>
                </c:pt>
                <c:pt idx="3079">
                  <c:v>6.5222765529999993</c:v>
                </c:pt>
                <c:pt idx="3080">
                  <c:v>6.590266357</c:v>
                </c:pt>
                <c:pt idx="3081">
                  <c:v>6.556271455000001</c:v>
                </c:pt>
                <c:pt idx="3082">
                  <c:v>6.556271455000001</c:v>
                </c:pt>
                <c:pt idx="3083">
                  <c:v>6.5676030890000003</c:v>
                </c:pt>
                <c:pt idx="3084">
                  <c:v>6.5789347229999988</c:v>
                </c:pt>
                <c:pt idx="3085">
                  <c:v>6.5676030890000003</c:v>
                </c:pt>
                <c:pt idx="3086">
                  <c:v>6.556271455000001</c:v>
                </c:pt>
                <c:pt idx="3087">
                  <c:v>6.5789347229999988</c:v>
                </c:pt>
                <c:pt idx="3088">
                  <c:v>6.5789347229999988</c:v>
                </c:pt>
                <c:pt idx="3089">
                  <c:v>6.5676030890000003</c:v>
                </c:pt>
                <c:pt idx="3090">
                  <c:v>6.5336081870000005</c:v>
                </c:pt>
                <c:pt idx="3091">
                  <c:v>6.5676030890000003</c:v>
                </c:pt>
                <c:pt idx="3092">
                  <c:v>6.556271455000001</c:v>
                </c:pt>
                <c:pt idx="3093">
                  <c:v>6.5336081870000005</c:v>
                </c:pt>
                <c:pt idx="3094">
                  <c:v>6.5789347229999988</c:v>
                </c:pt>
                <c:pt idx="3095">
                  <c:v>6.590266357</c:v>
                </c:pt>
                <c:pt idx="3096">
                  <c:v>6.556271455000001</c:v>
                </c:pt>
                <c:pt idx="3097">
                  <c:v>6.590266357</c:v>
                </c:pt>
                <c:pt idx="3098">
                  <c:v>6.5676030890000003</c:v>
                </c:pt>
                <c:pt idx="3099">
                  <c:v>6.544939820999998</c:v>
                </c:pt>
                <c:pt idx="3100">
                  <c:v>6.590266357</c:v>
                </c:pt>
                <c:pt idx="3101">
                  <c:v>6.5336081870000005</c:v>
                </c:pt>
                <c:pt idx="3102">
                  <c:v>6.5789347229999988</c:v>
                </c:pt>
                <c:pt idx="3103">
                  <c:v>6.590266357</c:v>
                </c:pt>
                <c:pt idx="3104">
                  <c:v>6.5676030890000003</c:v>
                </c:pt>
                <c:pt idx="3105">
                  <c:v>6.544939820999998</c:v>
                </c:pt>
                <c:pt idx="3106">
                  <c:v>6.5676030890000003</c:v>
                </c:pt>
                <c:pt idx="3107">
                  <c:v>6.5336081870000005</c:v>
                </c:pt>
                <c:pt idx="3108">
                  <c:v>6.5676030890000003</c:v>
                </c:pt>
                <c:pt idx="3109">
                  <c:v>6.4656183819999997</c:v>
                </c:pt>
                <c:pt idx="3110">
                  <c:v>6.4996132850000006</c:v>
                </c:pt>
                <c:pt idx="3111">
                  <c:v>6.4996132850000006</c:v>
                </c:pt>
                <c:pt idx="3112">
                  <c:v>6.544939820999998</c:v>
                </c:pt>
                <c:pt idx="3113">
                  <c:v>6.5789347229999988</c:v>
                </c:pt>
                <c:pt idx="3114">
                  <c:v>6.5222765529999993</c:v>
                </c:pt>
                <c:pt idx="3115">
                  <c:v>6.590266357</c:v>
                </c:pt>
                <c:pt idx="3116">
                  <c:v>6.544939820999998</c:v>
                </c:pt>
                <c:pt idx="3117">
                  <c:v>6.556271455000001</c:v>
                </c:pt>
                <c:pt idx="3118">
                  <c:v>6.544939820999998</c:v>
                </c:pt>
                <c:pt idx="3119">
                  <c:v>6.544939820999998</c:v>
                </c:pt>
                <c:pt idx="3120">
                  <c:v>6.5789347229999988</c:v>
                </c:pt>
                <c:pt idx="3121">
                  <c:v>6.590266357</c:v>
                </c:pt>
                <c:pt idx="3122">
                  <c:v>6.4656183819999997</c:v>
                </c:pt>
                <c:pt idx="3123">
                  <c:v>6.5222765529999993</c:v>
                </c:pt>
                <c:pt idx="3124">
                  <c:v>6.5789347229999988</c:v>
                </c:pt>
                <c:pt idx="3125">
                  <c:v>6.4882816510000003</c:v>
                </c:pt>
                <c:pt idx="3126">
                  <c:v>6.556271455000001</c:v>
                </c:pt>
                <c:pt idx="3127">
                  <c:v>6.5676030890000003</c:v>
                </c:pt>
                <c:pt idx="3128">
                  <c:v>6.5789347229999988</c:v>
                </c:pt>
                <c:pt idx="3129">
                  <c:v>6.5222765529999993</c:v>
                </c:pt>
                <c:pt idx="3130">
                  <c:v>6.6129296259999988</c:v>
                </c:pt>
                <c:pt idx="3131">
                  <c:v>6.544939820999998</c:v>
                </c:pt>
                <c:pt idx="3132">
                  <c:v>6.590266357</c:v>
                </c:pt>
                <c:pt idx="3133">
                  <c:v>6.5336081870000005</c:v>
                </c:pt>
                <c:pt idx="3134">
                  <c:v>6.544939820999998</c:v>
                </c:pt>
                <c:pt idx="3135">
                  <c:v>6.544939820999998</c:v>
                </c:pt>
                <c:pt idx="3136">
                  <c:v>6.5789347229999988</c:v>
                </c:pt>
                <c:pt idx="3137">
                  <c:v>6.590266357</c:v>
                </c:pt>
                <c:pt idx="3138">
                  <c:v>6.5789347229999988</c:v>
                </c:pt>
                <c:pt idx="3139">
                  <c:v>6.590266357</c:v>
                </c:pt>
                <c:pt idx="3140">
                  <c:v>6.544939820999998</c:v>
                </c:pt>
                <c:pt idx="3141">
                  <c:v>6.544939820999998</c:v>
                </c:pt>
                <c:pt idx="3142">
                  <c:v>6.544939820999998</c:v>
                </c:pt>
                <c:pt idx="3143">
                  <c:v>6.590266357</c:v>
                </c:pt>
                <c:pt idx="3144">
                  <c:v>6.544939820999998</c:v>
                </c:pt>
                <c:pt idx="3145">
                  <c:v>6.5789347229999988</c:v>
                </c:pt>
                <c:pt idx="3146">
                  <c:v>6.5336081870000005</c:v>
                </c:pt>
                <c:pt idx="3147">
                  <c:v>6.6129296259999988</c:v>
                </c:pt>
                <c:pt idx="3148">
                  <c:v>6.6129296259999988</c:v>
                </c:pt>
                <c:pt idx="3149">
                  <c:v>6.5676030890000003</c:v>
                </c:pt>
                <c:pt idx="3150">
                  <c:v>6.5676030890000003</c:v>
                </c:pt>
                <c:pt idx="3151">
                  <c:v>6.5789347229999988</c:v>
                </c:pt>
                <c:pt idx="3152">
                  <c:v>6.5676030890000003</c:v>
                </c:pt>
                <c:pt idx="3153">
                  <c:v>6.590266357</c:v>
                </c:pt>
                <c:pt idx="3154">
                  <c:v>6.6129296259999988</c:v>
                </c:pt>
                <c:pt idx="3155">
                  <c:v>6.544939820999998</c:v>
                </c:pt>
                <c:pt idx="3156">
                  <c:v>6.5789347229999988</c:v>
                </c:pt>
                <c:pt idx="3157">
                  <c:v>6.556271455000001</c:v>
                </c:pt>
                <c:pt idx="3158">
                  <c:v>6.5789347229999988</c:v>
                </c:pt>
                <c:pt idx="3159">
                  <c:v>6.556271455000001</c:v>
                </c:pt>
                <c:pt idx="3160">
                  <c:v>6.5789347229999988</c:v>
                </c:pt>
                <c:pt idx="3161">
                  <c:v>6.5789347229999988</c:v>
                </c:pt>
                <c:pt idx="3162">
                  <c:v>6.590266357</c:v>
                </c:pt>
                <c:pt idx="3163">
                  <c:v>6.5789347229999988</c:v>
                </c:pt>
                <c:pt idx="3164">
                  <c:v>6.5789347229999988</c:v>
                </c:pt>
                <c:pt idx="3165">
                  <c:v>6.6015979920000003</c:v>
                </c:pt>
                <c:pt idx="3166">
                  <c:v>6.6015979920000003</c:v>
                </c:pt>
                <c:pt idx="3167">
                  <c:v>6.544939820999998</c:v>
                </c:pt>
                <c:pt idx="3168">
                  <c:v>6.5789347229999988</c:v>
                </c:pt>
                <c:pt idx="3169">
                  <c:v>6.6015979920000003</c:v>
                </c:pt>
                <c:pt idx="3170">
                  <c:v>6.590266357</c:v>
                </c:pt>
                <c:pt idx="3171">
                  <c:v>6.590266357</c:v>
                </c:pt>
                <c:pt idx="3172">
                  <c:v>6.6355928940000002</c:v>
                </c:pt>
                <c:pt idx="3173">
                  <c:v>6.4542867479999995</c:v>
                </c:pt>
                <c:pt idx="3174">
                  <c:v>6.5789347229999988</c:v>
                </c:pt>
                <c:pt idx="3175">
                  <c:v>6.5676030890000003</c:v>
                </c:pt>
                <c:pt idx="3176">
                  <c:v>6.556271455000001</c:v>
                </c:pt>
                <c:pt idx="3177">
                  <c:v>6.4429551140000001</c:v>
                </c:pt>
                <c:pt idx="3178">
                  <c:v>6.556271455000001</c:v>
                </c:pt>
                <c:pt idx="3179">
                  <c:v>6.4316234800000007</c:v>
                </c:pt>
                <c:pt idx="3180">
                  <c:v>6.3976285779999991</c:v>
                </c:pt>
                <c:pt idx="3181">
                  <c:v>6.5109449189999982</c:v>
                </c:pt>
                <c:pt idx="3182">
                  <c:v>6.5109449189999982</c:v>
                </c:pt>
                <c:pt idx="3183">
                  <c:v>6.5222765529999993</c:v>
                </c:pt>
                <c:pt idx="3184">
                  <c:v>6.4996132850000006</c:v>
                </c:pt>
                <c:pt idx="3185">
                  <c:v>6.476950016</c:v>
                </c:pt>
                <c:pt idx="3186">
                  <c:v>6.4429551140000001</c:v>
                </c:pt>
                <c:pt idx="3187">
                  <c:v>6.4656183819999997</c:v>
                </c:pt>
                <c:pt idx="3188">
                  <c:v>6.4996132850000006</c:v>
                </c:pt>
                <c:pt idx="3189">
                  <c:v>6.476950016</c:v>
                </c:pt>
                <c:pt idx="3190">
                  <c:v>6.4882816510000003</c:v>
                </c:pt>
                <c:pt idx="3191">
                  <c:v>6.476950016</c:v>
                </c:pt>
                <c:pt idx="3192">
                  <c:v>6.6015979920000003</c:v>
                </c:pt>
                <c:pt idx="3193">
                  <c:v>6.5676030890000003</c:v>
                </c:pt>
                <c:pt idx="3194">
                  <c:v>6.5336081870000005</c:v>
                </c:pt>
                <c:pt idx="3195">
                  <c:v>6.5789347229999988</c:v>
                </c:pt>
                <c:pt idx="3196">
                  <c:v>6.5676030890000003</c:v>
                </c:pt>
                <c:pt idx="3197">
                  <c:v>6.590266357</c:v>
                </c:pt>
                <c:pt idx="3198">
                  <c:v>6.5789347229999988</c:v>
                </c:pt>
                <c:pt idx="3199">
                  <c:v>6.6129296259999988</c:v>
                </c:pt>
                <c:pt idx="3200">
                  <c:v>6.5789347229999988</c:v>
                </c:pt>
                <c:pt idx="3201">
                  <c:v>6.590266357</c:v>
                </c:pt>
                <c:pt idx="3202">
                  <c:v>6.5789347229999988</c:v>
                </c:pt>
                <c:pt idx="3203">
                  <c:v>6.6015979920000003</c:v>
                </c:pt>
                <c:pt idx="3204">
                  <c:v>6.590266357</c:v>
                </c:pt>
                <c:pt idx="3205">
                  <c:v>6.590266357</c:v>
                </c:pt>
                <c:pt idx="3206">
                  <c:v>6.544939820999998</c:v>
                </c:pt>
                <c:pt idx="3207">
                  <c:v>6.5676030890000003</c:v>
                </c:pt>
                <c:pt idx="3208">
                  <c:v>6.590266357</c:v>
                </c:pt>
                <c:pt idx="3209">
                  <c:v>6.4656183819999997</c:v>
                </c:pt>
                <c:pt idx="3210">
                  <c:v>6.5336081870000005</c:v>
                </c:pt>
                <c:pt idx="3211">
                  <c:v>6.544939820999998</c:v>
                </c:pt>
                <c:pt idx="3212">
                  <c:v>6.6129296259999988</c:v>
                </c:pt>
                <c:pt idx="3213">
                  <c:v>6.590266357</c:v>
                </c:pt>
                <c:pt idx="3214">
                  <c:v>6.5789347229999988</c:v>
                </c:pt>
                <c:pt idx="3215">
                  <c:v>6.590266357</c:v>
                </c:pt>
                <c:pt idx="3216">
                  <c:v>6.590266357</c:v>
                </c:pt>
                <c:pt idx="3217">
                  <c:v>6.590266357</c:v>
                </c:pt>
                <c:pt idx="3218">
                  <c:v>6.590266357</c:v>
                </c:pt>
                <c:pt idx="3219">
                  <c:v>6.6129296259999988</c:v>
                </c:pt>
                <c:pt idx="3220">
                  <c:v>6.5789347229999988</c:v>
                </c:pt>
                <c:pt idx="3221">
                  <c:v>6.590266357</c:v>
                </c:pt>
                <c:pt idx="3222">
                  <c:v>6.4882816510000003</c:v>
                </c:pt>
                <c:pt idx="3223">
                  <c:v>6.590266357</c:v>
                </c:pt>
                <c:pt idx="3224">
                  <c:v>6.5789347229999988</c:v>
                </c:pt>
                <c:pt idx="3225">
                  <c:v>6.5789347229999988</c:v>
                </c:pt>
                <c:pt idx="3226">
                  <c:v>6.5789347229999988</c:v>
                </c:pt>
                <c:pt idx="3227">
                  <c:v>6.556271455000001</c:v>
                </c:pt>
                <c:pt idx="3228">
                  <c:v>6.6015979920000003</c:v>
                </c:pt>
                <c:pt idx="3229">
                  <c:v>6.590266357</c:v>
                </c:pt>
                <c:pt idx="3230">
                  <c:v>6.6695877959999992</c:v>
                </c:pt>
                <c:pt idx="3231">
                  <c:v>6.6129296259999988</c:v>
                </c:pt>
                <c:pt idx="3232">
                  <c:v>6.6582561619999989</c:v>
                </c:pt>
                <c:pt idx="3233">
                  <c:v>6.590266357</c:v>
                </c:pt>
                <c:pt idx="3234">
                  <c:v>6.6015979920000003</c:v>
                </c:pt>
                <c:pt idx="3235">
                  <c:v>6.590266357</c:v>
                </c:pt>
                <c:pt idx="3236">
                  <c:v>6.6129296259999988</c:v>
                </c:pt>
                <c:pt idx="3237">
                  <c:v>6.544939820999998</c:v>
                </c:pt>
                <c:pt idx="3238">
                  <c:v>6.590266357</c:v>
                </c:pt>
                <c:pt idx="3239">
                  <c:v>6.6015979920000003</c:v>
                </c:pt>
                <c:pt idx="3240">
                  <c:v>6.5789347229999988</c:v>
                </c:pt>
                <c:pt idx="3241">
                  <c:v>6.5676030890000003</c:v>
                </c:pt>
                <c:pt idx="3242">
                  <c:v>6.590266357</c:v>
                </c:pt>
                <c:pt idx="3243">
                  <c:v>6.5676030890000003</c:v>
                </c:pt>
                <c:pt idx="3244">
                  <c:v>6.6129296259999988</c:v>
                </c:pt>
                <c:pt idx="3245">
                  <c:v>6.5789347229999988</c:v>
                </c:pt>
                <c:pt idx="3246">
                  <c:v>6.6015979920000003</c:v>
                </c:pt>
                <c:pt idx="3247">
                  <c:v>6.6015979920000003</c:v>
                </c:pt>
                <c:pt idx="3248">
                  <c:v>6.590266357</c:v>
                </c:pt>
                <c:pt idx="3249">
                  <c:v>6.590266357</c:v>
                </c:pt>
                <c:pt idx="3250">
                  <c:v>6.590266357</c:v>
                </c:pt>
                <c:pt idx="3251">
                  <c:v>6.6355928940000002</c:v>
                </c:pt>
                <c:pt idx="3252">
                  <c:v>6.590266357</c:v>
                </c:pt>
                <c:pt idx="3253">
                  <c:v>6.6242612599999982</c:v>
                </c:pt>
                <c:pt idx="3254">
                  <c:v>6.6469245279999987</c:v>
                </c:pt>
                <c:pt idx="3255">
                  <c:v>6.5789347229999988</c:v>
                </c:pt>
                <c:pt idx="3256">
                  <c:v>6.6129296259999988</c:v>
                </c:pt>
                <c:pt idx="3257">
                  <c:v>6.590266357</c:v>
                </c:pt>
                <c:pt idx="3258">
                  <c:v>6.6242612599999982</c:v>
                </c:pt>
                <c:pt idx="3259">
                  <c:v>6.556271455000001</c:v>
                </c:pt>
                <c:pt idx="3260">
                  <c:v>6.590266357</c:v>
                </c:pt>
                <c:pt idx="3261">
                  <c:v>6.5789347229999988</c:v>
                </c:pt>
                <c:pt idx="3262">
                  <c:v>6.6129296259999988</c:v>
                </c:pt>
                <c:pt idx="3263">
                  <c:v>6.5789347229999988</c:v>
                </c:pt>
                <c:pt idx="3264">
                  <c:v>6.6015979920000003</c:v>
                </c:pt>
                <c:pt idx="3265">
                  <c:v>6.6242612599999982</c:v>
                </c:pt>
                <c:pt idx="3266">
                  <c:v>6.6129296259999988</c:v>
                </c:pt>
                <c:pt idx="3267">
                  <c:v>6.5789347229999988</c:v>
                </c:pt>
                <c:pt idx="3268">
                  <c:v>6.590266357</c:v>
                </c:pt>
                <c:pt idx="3269">
                  <c:v>6.6129296259999988</c:v>
                </c:pt>
                <c:pt idx="3270">
                  <c:v>6.6129296259999988</c:v>
                </c:pt>
                <c:pt idx="3271">
                  <c:v>6.590266357</c:v>
                </c:pt>
                <c:pt idx="3272">
                  <c:v>6.6129296259999988</c:v>
                </c:pt>
                <c:pt idx="3273">
                  <c:v>6.6129296259999988</c:v>
                </c:pt>
                <c:pt idx="3274">
                  <c:v>6.556271455000001</c:v>
                </c:pt>
                <c:pt idx="3275">
                  <c:v>6.590266357</c:v>
                </c:pt>
                <c:pt idx="3276">
                  <c:v>6.6015979920000003</c:v>
                </c:pt>
                <c:pt idx="3277">
                  <c:v>6.590266357</c:v>
                </c:pt>
                <c:pt idx="3278">
                  <c:v>6.6015979920000003</c:v>
                </c:pt>
                <c:pt idx="3279">
                  <c:v>6.590266357</c:v>
                </c:pt>
                <c:pt idx="3280">
                  <c:v>6.6129296259999988</c:v>
                </c:pt>
                <c:pt idx="3281">
                  <c:v>6.6242612599999982</c:v>
                </c:pt>
                <c:pt idx="3282">
                  <c:v>6.6242612599999982</c:v>
                </c:pt>
                <c:pt idx="3283">
                  <c:v>6.6015979920000003</c:v>
                </c:pt>
                <c:pt idx="3284">
                  <c:v>6.6242612599999982</c:v>
                </c:pt>
                <c:pt idx="3285">
                  <c:v>6.6129296259999988</c:v>
                </c:pt>
                <c:pt idx="3286">
                  <c:v>6.6242612599999982</c:v>
                </c:pt>
                <c:pt idx="3287">
                  <c:v>6.590266357</c:v>
                </c:pt>
                <c:pt idx="3288">
                  <c:v>6.590266357</c:v>
                </c:pt>
                <c:pt idx="3289">
                  <c:v>6.6129296259999988</c:v>
                </c:pt>
                <c:pt idx="3290">
                  <c:v>6.590266357</c:v>
                </c:pt>
                <c:pt idx="3291">
                  <c:v>6.590266357</c:v>
                </c:pt>
                <c:pt idx="3292">
                  <c:v>6.6129296259999988</c:v>
                </c:pt>
                <c:pt idx="3293">
                  <c:v>6.590266357</c:v>
                </c:pt>
                <c:pt idx="3294">
                  <c:v>6.6015979920000003</c:v>
                </c:pt>
                <c:pt idx="3295">
                  <c:v>6.6355928940000002</c:v>
                </c:pt>
                <c:pt idx="3296">
                  <c:v>6.5789347229999988</c:v>
                </c:pt>
                <c:pt idx="3297">
                  <c:v>6.5789347229999988</c:v>
                </c:pt>
                <c:pt idx="3298">
                  <c:v>6.6015979920000003</c:v>
                </c:pt>
                <c:pt idx="3299">
                  <c:v>6.590266357</c:v>
                </c:pt>
                <c:pt idx="3300">
                  <c:v>6.6015979920000003</c:v>
                </c:pt>
                <c:pt idx="3301">
                  <c:v>6.590266357</c:v>
                </c:pt>
                <c:pt idx="3302">
                  <c:v>6.6242612599999982</c:v>
                </c:pt>
                <c:pt idx="3303">
                  <c:v>6.590266357</c:v>
                </c:pt>
                <c:pt idx="3304">
                  <c:v>6.5676030890000003</c:v>
                </c:pt>
                <c:pt idx="3305">
                  <c:v>6.6242612599999982</c:v>
                </c:pt>
                <c:pt idx="3306">
                  <c:v>6.6129296259999988</c:v>
                </c:pt>
                <c:pt idx="3307">
                  <c:v>6.6129296259999988</c:v>
                </c:pt>
                <c:pt idx="3308">
                  <c:v>6.590266357</c:v>
                </c:pt>
                <c:pt idx="3309">
                  <c:v>6.6129296259999988</c:v>
                </c:pt>
                <c:pt idx="3310">
                  <c:v>6.6355928940000002</c:v>
                </c:pt>
                <c:pt idx="3311">
                  <c:v>6.556271455000001</c:v>
                </c:pt>
                <c:pt idx="3312">
                  <c:v>6.6242612599999982</c:v>
                </c:pt>
                <c:pt idx="3313">
                  <c:v>6.6242612599999982</c:v>
                </c:pt>
                <c:pt idx="3314">
                  <c:v>6.5789347229999988</c:v>
                </c:pt>
                <c:pt idx="3315">
                  <c:v>6.5336081870000005</c:v>
                </c:pt>
                <c:pt idx="3316">
                  <c:v>6.6242612599999982</c:v>
                </c:pt>
                <c:pt idx="3317">
                  <c:v>6.6355928940000002</c:v>
                </c:pt>
                <c:pt idx="3318">
                  <c:v>6.6242612599999982</c:v>
                </c:pt>
                <c:pt idx="3319">
                  <c:v>6.6015979920000003</c:v>
                </c:pt>
                <c:pt idx="3320">
                  <c:v>6.6242612599999982</c:v>
                </c:pt>
                <c:pt idx="3321">
                  <c:v>6.6242612599999982</c:v>
                </c:pt>
                <c:pt idx="3322">
                  <c:v>6.556271455000001</c:v>
                </c:pt>
                <c:pt idx="3323">
                  <c:v>6.556271455000001</c:v>
                </c:pt>
                <c:pt idx="3324">
                  <c:v>6.590266357</c:v>
                </c:pt>
                <c:pt idx="3325">
                  <c:v>6.6355928940000002</c:v>
                </c:pt>
                <c:pt idx="3326">
                  <c:v>6.6582561619999989</c:v>
                </c:pt>
                <c:pt idx="3327">
                  <c:v>6.6015979920000003</c:v>
                </c:pt>
                <c:pt idx="3328">
                  <c:v>6.6355928940000002</c:v>
                </c:pt>
                <c:pt idx="3329">
                  <c:v>6.590266357</c:v>
                </c:pt>
                <c:pt idx="3330">
                  <c:v>6.590266357</c:v>
                </c:pt>
                <c:pt idx="3331">
                  <c:v>6.6355928940000002</c:v>
                </c:pt>
                <c:pt idx="3332">
                  <c:v>6.6015979920000003</c:v>
                </c:pt>
                <c:pt idx="3333">
                  <c:v>6.6129296259999988</c:v>
                </c:pt>
                <c:pt idx="3334">
                  <c:v>6.590266357</c:v>
                </c:pt>
                <c:pt idx="3335">
                  <c:v>6.6242612599999982</c:v>
                </c:pt>
                <c:pt idx="3336">
                  <c:v>6.6469245279999987</c:v>
                </c:pt>
                <c:pt idx="3337">
                  <c:v>6.6015979920000003</c:v>
                </c:pt>
                <c:pt idx="3338">
                  <c:v>6.6129296259999988</c:v>
                </c:pt>
                <c:pt idx="3339">
                  <c:v>6.6015979920000003</c:v>
                </c:pt>
                <c:pt idx="3340">
                  <c:v>6.6242612599999982</c:v>
                </c:pt>
                <c:pt idx="3341">
                  <c:v>6.6129296259999988</c:v>
                </c:pt>
                <c:pt idx="3342">
                  <c:v>6.6355928940000002</c:v>
                </c:pt>
                <c:pt idx="3343">
                  <c:v>6.6355928940000002</c:v>
                </c:pt>
                <c:pt idx="3344">
                  <c:v>6.6242612599999982</c:v>
                </c:pt>
                <c:pt idx="3345">
                  <c:v>6.6129296259999988</c:v>
                </c:pt>
                <c:pt idx="3346">
                  <c:v>6.6015979920000003</c:v>
                </c:pt>
                <c:pt idx="3347">
                  <c:v>6.6242612599999982</c:v>
                </c:pt>
                <c:pt idx="3348">
                  <c:v>6.6242612599999982</c:v>
                </c:pt>
                <c:pt idx="3349">
                  <c:v>6.6355928940000002</c:v>
                </c:pt>
                <c:pt idx="3350">
                  <c:v>6.6469245279999987</c:v>
                </c:pt>
                <c:pt idx="3351">
                  <c:v>6.6355928940000002</c:v>
                </c:pt>
                <c:pt idx="3352">
                  <c:v>6.6355928940000002</c:v>
                </c:pt>
                <c:pt idx="3353">
                  <c:v>6.6129296259999988</c:v>
                </c:pt>
                <c:pt idx="3354">
                  <c:v>6.6469245279999987</c:v>
                </c:pt>
                <c:pt idx="3355">
                  <c:v>6.6129296259999988</c:v>
                </c:pt>
                <c:pt idx="3356">
                  <c:v>6.6242612599999982</c:v>
                </c:pt>
                <c:pt idx="3357">
                  <c:v>6.6015979920000003</c:v>
                </c:pt>
                <c:pt idx="3358">
                  <c:v>6.204990797999999</c:v>
                </c:pt>
                <c:pt idx="3359">
                  <c:v>6.1709958959999991</c:v>
                </c:pt>
                <c:pt idx="3360">
                  <c:v>6.2616489690000003</c:v>
                </c:pt>
                <c:pt idx="3361">
                  <c:v>6.2616489690000003</c:v>
                </c:pt>
                <c:pt idx="3362">
                  <c:v>6.2616489690000003</c:v>
                </c:pt>
                <c:pt idx="3363">
                  <c:v>6.2729806029999988</c:v>
                </c:pt>
                <c:pt idx="3364">
                  <c:v>6.2843122369999991</c:v>
                </c:pt>
                <c:pt idx="3365">
                  <c:v>6.2616489690000003</c:v>
                </c:pt>
                <c:pt idx="3366">
                  <c:v>6.2729806029999988</c:v>
                </c:pt>
                <c:pt idx="3367">
                  <c:v>6.250317334</c:v>
                </c:pt>
                <c:pt idx="3368">
                  <c:v>6.3069755049999987</c:v>
                </c:pt>
                <c:pt idx="3369">
                  <c:v>6.1596642619999988</c:v>
                </c:pt>
                <c:pt idx="3370">
                  <c:v>6.2616489690000003</c:v>
                </c:pt>
                <c:pt idx="3371">
                  <c:v>6.3069755049999987</c:v>
                </c:pt>
                <c:pt idx="3372">
                  <c:v>6.2956438710000002</c:v>
                </c:pt>
                <c:pt idx="3373">
                  <c:v>6.2843122369999991</c:v>
                </c:pt>
                <c:pt idx="3374">
                  <c:v>6.2956438710000002</c:v>
                </c:pt>
                <c:pt idx="3375">
                  <c:v>6.3069755049999987</c:v>
                </c:pt>
                <c:pt idx="3376">
                  <c:v>6.2956438710000002</c:v>
                </c:pt>
                <c:pt idx="3377">
                  <c:v>6.2843122369999991</c:v>
                </c:pt>
                <c:pt idx="3378">
                  <c:v>6.1936591639999996</c:v>
                </c:pt>
                <c:pt idx="3379">
                  <c:v>6.1936591639999996</c:v>
                </c:pt>
                <c:pt idx="3380">
                  <c:v>6.1596642619999988</c:v>
                </c:pt>
                <c:pt idx="3381">
                  <c:v>6.204990797999999</c:v>
                </c:pt>
                <c:pt idx="3382">
                  <c:v>6.2276540659999986</c:v>
                </c:pt>
                <c:pt idx="3383">
                  <c:v>6.1709958959999991</c:v>
                </c:pt>
                <c:pt idx="3384">
                  <c:v>6.1936591639999996</c:v>
                </c:pt>
                <c:pt idx="3385">
                  <c:v>6.204990797999999</c:v>
                </c:pt>
                <c:pt idx="3386">
                  <c:v>6.204990797999999</c:v>
                </c:pt>
                <c:pt idx="3387">
                  <c:v>6.137000993</c:v>
                </c:pt>
                <c:pt idx="3388">
                  <c:v>6.2276540659999986</c:v>
                </c:pt>
                <c:pt idx="3389">
                  <c:v>6.2276540659999986</c:v>
                </c:pt>
                <c:pt idx="3390">
                  <c:v>6.216322432000001</c:v>
                </c:pt>
                <c:pt idx="3391">
                  <c:v>6.216322432000001</c:v>
                </c:pt>
                <c:pt idx="3392">
                  <c:v>6.1936591639999996</c:v>
                </c:pt>
                <c:pt idx="3393">
                  <c:v>6.1936591639999996</c:v>
                </c:pt>
                <c:pt idx="3394">
                  <c:v>6.216322432000001</c:v>
                </c:pt>
                <c:pt idx="3395">
                  <c:v>6.1709958959999991</c:v>
                </c:pt>
                <c:pt idx="3396">
                  <c:v>6.1709958959999991</c:v>
                </c:pt>
                <c:pt idx="3397">
                  <c:v>6.204990797999999</c:v>
                </c:pt>
                <c:pt idx="3398">
                  <c:v>6.1823275299999993</c:v>
                </c:pt>
                <c:pt idx="3399">
                  <c:v>6.204990797999999</c:v>
                </c:pt>
                <c:pt idx="3400">
                  <c:v>6.216322432000001</c:v>
                </c:pt>
                <c:pt idx="3401">
                  <c:v>6.1936591639999996</c:v>
                </c:pt>
                <c:pt idx="3402">
                  <c:v>6.1256693589999989</c:v>
                </c:pt>
                <c:pt idx="3403">
                  <c:v>6.216322432000001</c:v>
                </c:pt>
                <c:pt idx="3404">
                  <c:v>6.216322432000001</c:v>
                </c:pt>
                <c:pt idx="3405">
                  <c:v>6.2389856999999989</c:v>
                </c:pt>
                <c:pt idx="3406">
                  <c:v>6.2276540659999986</c:v>
                </c:pt>
                <c:pt idx="3407">
                  <c:v>6.204990797999999</c:v>
                </c:pt>
                <c:pt idx="3408">
                  <c:v>6.1936591639999996</c:v>
                </c:pt>
                <c:pt idx="3409">
                  <c:v>6.204990797999999</c:v>
                </c:pt>
                <c:pt idx="3410">
                  <c:v>6.1936591639999996</c:v>
                </c:pt>
                <c:pt idx="3411">
                  <c:v>6.1936591639999996</c:v>
                </c:pt>
                <c:pt idx="3412">
                  <c:v>6.1709958959999991</c:v>
                </c:pt>
                <c:pt idx="3413">
                  <c:v>6.1823275299999993</c:v>
                </c:pt>
                <c:pt idx="3414">
                  <c:v>6.216322432000001</c:v>
                </c:pt>
                <c:pt idx="3415">
                  <c:v>6.216322432000001</c:v>
                </c:pt>
                <c:pt idx="3416">
                  <c:v>6.216322432000001</c:v>
                </c:pt>
                <c:pt idx="3417">
                  <c:v>6.204990797999999</c:v>
                </c:pt>
                <c:pt idx="3418">
                  <c:v>6.216322432000001</c:v>
                </c:pt>
                <c:pt idx="3419">
                  <c:v>6.216322432000001</c:v>
                </c:pt>
                <c:pt idx="3420">
                  <c:v>6.250317334</c:v>
                </c:pt>
                <c:pt idx="3421">
                  <c:v>6.204990797999999</c:v>
                </c:pt>
                <c:pt idx="3422">
                  <c:v>6.2389856999999989</c:v>
                </c:pt>
                <c:pt idx="3423">
                  <c:v>6.204990797999999</c:v>
                </c:pt>
                <c:pt idx="3424">
                  <c:v>6.1709958959999991</c:v>
                </c:pt>
                <c:pt idx="3425">
                  <c:v>6.1823275299999993</c:v>
                </c:pt>
                <c:pt idx="3426">
                  <c:v>6.1823275299999993</c:v>
                </c:pt>
                <c:pt idx="3427">
                  <c:v>6.204990797999999</c:v>
                </c:pt>
                <c:pt idx="3428">
                  <c:v>6.204990797999999</c:v>
                </c:pt>
                <c:pt idx="3429">
                  <c:v>6.1823275299999993</c:v>
                </c:pt>
                <c:pt idx="3430">
                  <c:v>6.1823275299999993</c:v>
                </c:pt>
                <c:pt idx="3431">
                  <c:v>6.2616489690000003</c:v>
                </c:pt>
                <c:pt idx="3432">
                  <c:v>6.1936591639999996</c:v>
                </c:pt>
                <c:pt idx="3433">
                  <c:v>6.216322432000001</c:v>
                </c:pt>
                <c:pt idx="3434">
                  <c:v>6.250317334</c:v>
                </c:pt>
                <c:pt idx="3435">
                  <c:v>6.204990797999999</c:v>
                </c:pt>
                <c:pt idx="3436">
                  <c:v>6.2276540659999986</c:v>
                </c:pt>
                <c:pt idx="3437">
                  <c:v>6.204990797999999</c:v>
                </c:pt>
                <c:pt idx="3438">
                  <c:v>6.250317334</c:v>
                </c:pt>
                <c:pt idx="3439">
                  <c:v>6.216322432000001</c:v>
                </c:pt>
                <c:pt idx="3440">
                  <c:v>6.2276540659999986</c:v>
                </c:pt>
                <c:pt idx="3441">
                  <c:v>6.2616489690000003</c:v>
                </c:pt>
                <c:pt idx="3442">
                  <c:v>6.2276540659999986</c:v>
                </c:pt>
                <c:pt idx="3443">
                  <c:v>6.1709958959999991</c:v>
                </c:pt>
                <c:pt idx="3444">
                  <c:v>6.1823275299999993</c:v>
                </c:pt>
                <c:pt idx="3445">
                  <c:v>6.137000993</c:v>
                </c:pt>
                <c:pt idx="3446">
                  <c:v>6.216322432000001</c:v>
                </c:pt>
                <c:pt idx="3447">
                  <c:v>6.3069755049999987</c:v>
                </c:pt>
                <c:pt idx="3448">
                  <c:v>6.250317334</c:v>
                </c:pt>
                <c:pt idx="3449">
                  <c:v>6.318307138999999</c:v>
                </c:pt>
                <c:pt idx="3450">
                  <c:v>6.2956438710000002</c:v>
                </c:pt>
                <c:pt idx="3451">
                  <c:v>6.3069755049999987</c:v>
                </c:pt>
                <c:pt idx="3452">
                  <c:v>6.3296387730000001</c:v>
                </c:pt>
                <c:pt idx="3453">
                  <c:v>6.3409704069999995</c:v>
                </c:pt>
                <c:pt idx="3454">
                  <c:v>6.3523020409999988</c:v>
                </c:pt>
                <c:pt idx="3455">
                  <c:v>6.3069755049999987</c:v>
                </c:pt>
                <c:pt idx="3456">
                  <c:v>6.3296387730000001</c:v>
                </c:pt>
                <c:pt idx="3457">
                  <c:v>6.3296387730000001</c:v>
                </c:pt>
                <c:pt idx="3458">
                  <c:v>6.318307138999999</c:v>
                </c:pt>
                <c:pt idx="3459">
                  <c:v>6.318307138999999</c:v>
                </c:pt>
                <c:pt idx="3460">
                  <c:v>6.2956438710000002</c:v>
                </c:pt>
                <c:pt idx="3461">
                  <c:v>6.2956438710000002</c:v>
                </c:pt>
                <c:pt idx="3462">
                  <c:v>6.318307138999999</c:v>
                </c:pt>
                <c:pt idx="3463">
                  <c:v>6.2843122369999991</c:v>
                </c:pt>
                <c:pt idx="3464">
                  <c:v>6.3069755049999987</c:v>
                </c:pt>
                <c:pt idx="3465">
                  <c:v>6.3296387730000001</c:v>
                </c:pt>
                <c:pt idx="3466">
                  <c:v>6.3069755049999987</c:v>
                </c:pt>
                <c:pt idx="3467">
                  <c:v>6.3409704069999995</c:v>
                </c:pt>
                <c:pt idx="3468">
                  <c:v>6.363633675</c:v>
                </c:pt>
                <c:pt idx="3469">
                  <c:v>6.318307138999999</c:v>
                </c:pt>
                <c:pt idx="3470">
                  <c:v>6.3409704069999995</c:v>
                </c:pt>
                <c:pt idx="3471">
                  <c:v>6.3409704069999995</c:v>
                </c:pt>
                <c:pt idx="3472">
                  <c:v>6.3069755049999987</c:v>
                </c:pt>
                <c:pt idx="3473">
                  <c:v>6.3296387730000001</c:v>
                </c:pt>
                <c:pt idx="3474">
                  <c:v>6.3409704069999995</c:v>
                </c:pt>
                <c:pt idx="3475">
                  <c:v>6.318307138999999</c:v>
                </c:pt>
                <c:pt idx="3476">
                  <c:v>6.318307138999999</c:v>
                </c:pt>
                <c:pt idx="3477">
                  <c:v>6.318307138999999</c:v>
                </c:pt>
                <c:pt idx="3478">
                  <c:v>6.3069755049999987</c:v>
                </c:pt>
                <c:pt idx="3479">
                  <c:v>6.3409704069999995</c:v>
                </c:pt>
                <c:pt idx="3480">
                  <c:v>6.3296387730000001</c:v>
                </c:pt>
                <c:pt idx="3481">
                  <c:v>6.3296387730000001</c:v>
                </c:pt>
                <c:pt idx="3482">
                  <c:v>6.2843122369999991</c:v>
                </c:pt>
                <c:pt idx="3483">
                  <c:v>6.3523020409999988</c:v>
                </c:pt>
                <c:pt idx="3484">
                  <c:v>6.2956438710000002</c:v>
                </c:pt>
                <c:pt idx="3485">
                  <c:v>6.318307138999999</c:v>
                </c:pt>
                <c:pt idx="3486">
                  <c:v>6.318307138999999</c:v>
                </c:pt>
                <c:pt idx="3487">
                  <c:v>6.3069755049999987</c:v>
                </c:pt>
                <c:pt idx="3488">
                  <c:v>6.318307138999999</c:v>
                </c:pt>
                <c:pt idx="3489">
                  <c:v>6.1936591639999996</c:v>
                </c:pt>
                <c:pt idx="3490">
                  <c:v>6.318307138999999</c:v>
                </c:pt>
                <c:pt idx="3491">
                  <c:v>6.2843122369999991</c:v>
                </c:pt>
                <c:pt idx="3492">
                  <c:v>6.318307138999999</c:v>
                </c:pt>
                <c:pt idx="3493">
                  <c:v>6.318307138999999</c:v>
                </c:pt>
                <c:pt idx="3494">
                  <c:v>6.3069755049999987</c:v>
                </c:pt>
                <c:pt idx="3495">
                  <c:v>6.318307138999999</c:v>
                </c:pt>
                <c:pt idx="3496">
                  <c:v>6.3069755049999987</c:v>
                </c:pt>
                <c:pt idx="3497">
                  <c:v>6.3409704069999995</c:v>
                </c:pt>
                <c:pt idx="3498">
                  <c:v>6.318307138999999</c:v>
                </c:pt>
                <c:pt idx="3499">
                  <c:v>6.318307138999999</c:v>
                </c:pt>
                <c:pt idx="3500">
                  <c:v>6.3409704069999995</c:v>
                </c:pt>
                <c:pt idx="3501">
                  <c:v>6.363633675</c:v>
                </c:pt>
                <c:pt idx="3502">
                  <c:v>6.2843122369999991</c:v>
                </c:pt>
                <c:pt idx="3503">
                  <c:v>6.3523020409999988</c:v>
                </c:pt>
                <c:pt idx="3504">
                  <c:v>6.3409704069999995</c:v>
                </c:pt>
                <c:pt idx="3505">
                  <c:v>6.3749653099999994</c:v>
                </c:pt>
                <c:pt idx="3506">
                  <c:v>6.3069755049999987</c:v>
                </c:pt>
                <c:pt idx="3507">
                  <c:v>6.3409704069999995</c:v>
                </c:pt>
                <c:pt idx="3508">
                  <c:v>6.318307138999999</c:v>
                </c:pt>
                <c:pt idx="3509">
                  <c:v>6.2956438710000002</c:v>
                </c:pt>
                <c:pt idx="3510">
                  <c:v>6.363633675</c:v>
                </c:pt>
                <c:pt idx="3511">
                  <c:v>6.2616489690000003</c:v>
                </c:pt>
                <c:pt idx="3512">
                  <c:v>6.3296387730000001</c:v>
                </c:pt>
                <c:pt idx="3513">
                  <c:v>6.3409704069999995</c:v>
                </c:pt>
                <c:pt idx="3514">
                  <c:v>6.3749653099999994</c:v>
                </c:pt>
                <c:pt idx="3515">
                  <c:v>6.2843122369999991</c:v>
                </c:pt>
                <c:pt idx="3516">
                  <c:v>6.3069755049999987</c:v>
                </c:pt>
                <c:pt idx="3517">
                  <c:v>6.363633675</c:v>
                </c:pt>
                <c:pt idx="3518">
                  <c:v>6.3409704069999995</c:v>
                </c:pt>
                <c:pt idx="3519">
                  <c:v>6.363633675</c:v>
                </c:pt>
                <c:pt idx="3520">
                  <c:v>6.3523020409999988</c:v>
                </c:pt>
                <c:pt idx="3521">
                  <c:v>6.3409704069999995</c:v>
                </c:pt>
                <c:pt idx="3522">
                  <c:v>6.3409704069999995</c:v>
                </c:pt>
                <c:pt idx="3523">
                  <c:v>6.3296387730000001</c:v>
                </c:pt>
                <c:pt idx="3524">
                  <c:v>6.3296387730000001</c:v>
                </c:pt>
                <c:pt idx="3525">
                  <c:v>6.3523020409999988</c:v>
                </c:pt>
                <c:pt idx="3526">
                  <c:v>6.3409704069999995</c:v>
                </c:pt>
                <c:pt idx="3527">
                  <c:v>6.3409704069999995</c:v>
                </c:pt>
                <c:pt idx="3528">
                  <c:v>6.318307138999999</c:v>
                </c:pt>
                <c:pt idx="3529">
                  <c:v>6.3523020409999988</c:v>
                </c:pt>
                <c:pt idx="3530">
                  <c:v>6.318307138999999</c:v>
                </c:pt>
                <c:pt idx="3531">
                  <c:v>6.3296387730000001</c:v>
                </c:pt>
                <c:pt idx="3532">
                  <c:v>6.3296387730000001</c:v>
                </c:pt>
                <c:pt idx="3533">
                  <c:v>6.3069755049999987</c:v>
                </c:pt>
                <c:pt idx="3534">
                  <c:v>6.3069755049999987</c:v>
                </c:pt>
                <c:pt idx="3535">
                  <c:v>6.363633675</c:v>
                </c:pt>
                <c:pt idx="3536">
                  <c:v>6.3523020409999988</c:v>
                </c:pt>
                <c:pt idx="3537">
                  <c:v>6.318307138999999</c:v>
                </c:pt>
                <c:pt idx="3538">
                  <c:v>6.318307138999999</c:v>
                </c:pt>
                <c:pt idx="3539">
                  <c:v>6.363633675</c:v>
                </c:pt>
                <c:pt idx="3540">
                  <c:v>6.3523020409999988</c:v>
                </c:pt>
                <c:pt idx="3541">
                  <c:v>6.3523020409999988</c:v>
                </c:pt>
                <c:pt idx="3542">
                  <c:v>6.3296387730000001</c:v>
                </c:pt>
                <c:pt idx="3543">
                  <c:v>6.2276540659999986</c:v>
                </c:pt>
                <c:pt idx="3544">
                  <c:v>6.2729806029999988</c:v>
                </c:pt>
                <c:pt idx="3545">
                  <c:v>6.3409704069999995</c:v>
                </c:pt>
                <c:pt idx="3546">
                  <c:v>6.318307138999999</c:v>
                </c:pt>
                <c:pt idx="3547">
                  <c:v>6.3523020409999988</c:v>
                </c:pt>
                <c:pt idx="3548">
                  <c:v>6.3523020409999988</c:v>
                </c:pt>
                <c:pt idx="3549">
                  <c:v>6.3409704069999995</c:v>
                </c:pt>
                <c:pt idx="3550">
                  <c:v>6.3409704069999995</c:v>
                </c:pt>
                <c:pt idx="3551">
                  <c:v>6.3523020409999988</c:v>
                </c:pt>
                <c:pt idx="3552">
                  <c:v>6.3409704069999995</c:v>
                </c:pt>
                <c:pt idx="3553">
                  <c:v>6.2729806029999988</c:v>
                </c:pt>
                <c:pt idx="3554">
                  <c:v>6.3409704069999995</c:v>
                </c:pt>
                <c:pt idx="3555">
                  <c:v>6.3296387730000001</c:v>
                </c:pt>
                <c:pt idx="3556">
                  <c:v>6.3523020409999988</c:v>
                </c:pt>
                <c:pt idx="3557">
                  <c:v>6.3409704069999995</c:v>
                </c:pt>
                <c:pt idx="3558">
                  <c:v>6.3409704069999995</c:v>
                </c:pt>
                <c:pt idx="3559">
                  <c:v>6.318307138999999</c:v>
                </c:pt>
                <c:pt idx="3560">
                  <c:v>6.3409704069999995</c:v>
                </c:pt>
                <c:pt idx="3561">
                  <c:v>6.318307138999999</c:v>
                </c:pt>
                <c:pt idx="3562">
                  <c:v>6.3296387730000001</c:v>
                </c:pt>
                <c:pt idx="3563">
                  <c:v>6.363633675</c:v>
                </c:pt>
                <c:pt idx="3564">
                  <c:v>6.3523020409999988</c:v>
                </c:pt>
                <c:pt idx="3565">
                  <c:v>6.3296387730000001</c:v>
                </c:pt>
                <c:pt idx="3566">
                  <c:v>6.3523020409999988</c:v>
                </c:pt>
                <c:pt idx="3567">
                  <c:v>6.3749653099999994</c:v>
                </c:pt>
                <c:pt idx="3568">
                  <c:v>6.3749653099999994</c:v>
                </c:pt>
                <c:pt idx="3569">
                  <c:v>6.3523020409999988</c:v>
                </c:pt>
                <c:pt idx="3570">
                  <c:v>6.3069755049999987</c:v>
                </c:pt>
                <c:pt idx="3571">
                  <c:v>6.3523020409999988</c:v>
                </c:pt>
                <c:pt idx="3572">
                  <c:v>6.3409704069999995</c:v>
                </c:pt>
                <c:pt idx="3573">
                  <c:v>6.363633675</c:v>
                </c:pt>
                <c:pt idx="3574">
                  <c:v>6.363633675</c:v>
                </c:pt>
                <c:pt idx="3575">
                  <c:v>6.3976285779999991</c:v>
                </c:pt>
                <c:pt idx="3576">
                  <c:v>6.3523020409999988</c:v>
                </c:pt>
                <c:pt idx="3577">
                  <c:v>6.3409704069999995</c:v>
                </c:pt>
                <c:pt idx="3578">
                  <c:v>6.3523020409999988</c:v>
                </c:pt>
                <c:pt idx="3579">
                  <c:v>6.3862969439999997</c:v>
                </c:pt>
                <c:pt idx="3580">
                  <c:v>6.3409704069999995</c:v>
                </c:pt>
                <c:pt idx="3581">
                  <c:v>6.3409704069999995</c:v>
                </c:pt>
                <c:pt idx="3582">
                  <c:v>6.3409704069999995</c:v>
                </c:pt>
                <c:pt idx="3583">
                  <c:v>6.363633675</c:v>
                </c:pt>
                <c:pt idx="3584">
                  <c:v>6.363633675</c:v>
                </c:pt>
                <c:pt idx="3585">
                  <c:v>6.363633675</c:v>
                </c:pt>
                <c:pt idx="3586">
                  <c:v>6.363633675</c:v>
                </c:pt>
                <c:pt idx="3587">
                  <c:v>6.363633675</c:v>
                </c:pt>
                <c:pt idx="3588">
                  <c:v>6.3409704069999995</c:v>
                </c:pt>
                <c:pt idx="3589">
                  <c:v>6.3862969439999997</c:v>
                </c:pt>
                <c:pt idx="3590">
                  <c:v>6.3749653099999994</c:v>
                </c:pt>
                <c:pt idx="3591">
                  <c:v>6.363633675</c:v>
                </c:pt>
                <c:pt idx="3592">
                  <c:v>6.3749653099999994</c:v>
                </c:pt>
                <c:pt idx="3593">
                  <c:v>6.3749653099999994</c:v>
                </c:pt>
                <c:pt idx="3594">
                  <c:v>6.3749653099999994</c:v>
                </c:pt>
                <c:pt idx="3595">
                  <c:v>6.363633675</c:v>
                </c:pt>
                <c:pt idx="3596">
                  <c:v>6.3749653099999994</c:v>
                </c:pt>
                <c:pt idx="3597">
                  <c:v>6.3862969439999997</c:v>
                </c:pt>
                <c:pt idx="3598">
                  <c:v>6.363633675</c:v>
                </c:pt>
                <c:pt idx="3599">
                  <c:v>6.3749653099999994</c:v>
                </c:pt>
                <c:pt idx="3600">
                  <c:v>6.3409704069999995</c:v>
                </c:pt>
                <c:pt idx="3601">
                  <c:v>6.3523020409999988</c:v>
                </c:pt>
                <c:pt idx="3602">
                  <c:v>6.318307138999999</c:v>
                </c:pt>
                <c:pt idx="3603">
                  <c:v>6.363633675</c:v>
                </c:pt>
                <c:pt idx="3604">
                  <c:v>6.3296387730000001</c:v>
                </c:pt>
                <c:pt idx="3605">
                  <c:v>6.4089602120000002</c:v>
                </c:pt>
                <c:pt idx="3606">
                  <c:v>6.3976285779999991</c:v>
                </c:pt>
                <c:pt idx="3607">
                  <c:v>6.4089602120000002</c:v>
                </c:pt>
                <c:pt idx="3608">
                  <c:v>6.3862969439999997</c:v>
                </c:pt>
                <c:pt idx="3609">
                  <c:v>6.3976285779999991</c:v>
                </c:pt>
                <c:pt idx="3610">
                  <c:v>6.363633675</c:v>
                </c:pt>
                <c:pt idx="3611">
                  <c:v>6.3523020409999988</c:v>
                </c:pt>
                <c:pt idx="3612">
                  <c:v>6.3862969439999997</c:v>
                </c:pt>
                <c:pt idx="3613">
                  <c:v>6.3862969439999997</c:v>
                </c:pt>
                <c:pt idx="3614">
                  <c:v>6.363633675</c:v>
                </c:pt>
                <c:pt idx="3615">
                  <c:v>6.3749653099999994</c:v>
                </c:pt>
                <c:pt idx="3616">
                  <c:v>6.3749653099999994</c:v>
                </c:pt>
                <c:pt idx="3617">
                  <c:v>6.363633675</c:v>
                </c:pt>
                <c:pt idx="3618">
                  <c:v>6.3523020409999988</c:v>
                </c:pt>
                <c:pt idx="3619">
                  <c:v>6.318307138999999</c:v>
                </c:pt>
                <c:pt idx="3620">
                  <c:v>6.4429551140000001</c:v>
                </c:pt>
                <c:pt idx="3621">
                  <c:v>6.3409704069999995</c:v>
                </c:pt>
                <c:pt idx="3622">
                  <c:v>6.363633675</c:v>
                </c:pt>
                <c:pt idx="3623">
                  <c:v>6.3523020409999988</c:v>
                </c:pt>
                <c:pt idx="3624">
                  <c:v>6.363633675</c:v>
                </c:pt>
                <c:pt idx="3625">
                  <c:v>6.3862969439999997</c:v>
                </c:pt>
                <c:pt idx="3626">
                  <c:v>6.363633675</c:v>
                </c:pt>
                <c:pt idx="3627">
                  <c:v>6.3976285779999991</c:v>
                </c:pt>
                <c:pt idx="3628">
                  <c:v>6.3976285779999991</c:v>
                </c:pt>
                <c:pt idx="3629">
                  <c:v>6.4089602120000002</c:v>
                </c:pt>
                <c:pt idx="3630">
                  <c:v>6.3749653099999994</c:v>
                </c:pt>
                <c:pt idx="3631">
                  <c:v>6.3976285779999991</c:v>
                </c:pt>
                <c:pt idx="3632">
                  <c:v>6.363633675</c:v>
                </c:pt>
                <c:pt idx="3633">
                  <c:v>6.3749653099999994</c:v>
                </c:pt>
                <c:pt idx="3634">
                  <c:v>6.3749653099999994</c:v>
                </c:pt>
                <c:pt idx="3635">
                  <c:v>6.3862969439999997</c:v>
                </c:pt>
                <c:pt idx="3636">
                  <c:v>6.3523020409999988</c:v>
                </c:pt>
                <c:pt idx="3637">
                  <c:v>6.3749653099999994</c:v>
                </c:pt>
                <c:pt idx="3638">
                  <c:v>6.4089602120000002</c:v>
                </c:pt>
                <c:pt idx="3639">
                  <c:v>6.3749653099999994</c:v>
                </c:pt>
                <c:pt idx="3640">
                  <c:v>6.4089602120000002</c:v>
                </c:pt>
                <c:pt idx="3641">
                  <c:v>6.363633675</c:v>
                </c:pt>
                <c:pt idx="3642">
                  <c:v>6.4089602120000002</c:v>
                </c:pt>
                <c:pt idx="3643">
                  <c:v>6.2956438710000002</c:v>
                </c:pt>
                <c:pt idx="3644">
                  <c:v>6.3749653099999994</c:v>
                </c:pt>
                <c:pt idx="3645">
                  <c:v>6.4089602120000002</c:v>
                </c:pt>
                <c:pt idx="3646">
                  <c:v>6.4316234800000007</c:v>
                </c:pt>
                <c:pt idx="3647">
                  <c:v>6.3976285779999991</c:v>
                </c:pt>
                <c:pt idx="3648">
                  <c:v>6.4089602120000002</c:v>
                </c:pt>
                <c:pt idx="3649">
                  <c:v>6.4089602120000002</c:v>
                </c:pt>
                <c:pt idx="3650">
                  <c:v>6.3749653099999994</c:v>
                </c:pt>
                <c:pt idx="3651">
                  <c:v>6.3862969439999997</c:v>
                </c:pt>
                <c:pt idx="3652">
                  <c:v>6.3976285779999991</c:v>
                </c:pt>
                <c:pt idx="3653">
                  <c:v>6.4089602120000002</c:v>
                </c:pt>
                <c:pt idx="3654">
                  <c:v>6.363633675</c:v>
                </c:pt>
                <c:pt idx="3655">
                  <c:v>6.3976285779999991</c:v>
                </c:pt>
                <c:pt idx="3656">
                  <c:v>6.3862969439999997</c:v>
                </c:pt>
                <c:pt idx="3657">
                  <c:v>6.3862969439999997</c:v>
                </c:pt>
                <c:pt idx="3658">
                  <c:v>6.3976285779999991</c:v>
                </c:pt>
                <c:pt idx="3659">
                  <c:v>6.3749653099999994</c:v>
                </c:pt>
                <c:pt idx="3660">
                  <c:v>6.4089602120000002</c:v>
                </c:pt>
                <c:pt idx="3661">
                  <c:v>6.3862969439999997</c:v>
                </c:pt>
                <c:pt idx="3662">
                  <c:v>6.3862969439999997</c:v>
                </c:pt>
                <c:pt idx="3663">
                  <c:v>6.4089602120000002</c:v>
                </c:pt>
                <c:pt idx="3664">
                  <c:v>6.4429551140000001</c:v>
                </c:pt>
                <c:pt idx="3665">
                  <c:v>6.4089602120000002</c:v>
                </c:pt>
                <c:pt idx="3666">
                  <c:v>6.3749653099999994</c:v>
                </c:pt>
                <c:pt idx="3667">
                  <c:v>6.3862969439999997</c:v>
                </c:pt>
                <c:pt idx="3668">
                  <c:v>6.4429551140000001</c:v>
                </c:pt>
                <c:pt idx="3669">
                  <c:v>6.4429551140000001</c:v>
                </c:pt>
                <c:pt idx="3670">
                  <c:v>6.3862969439999997</c:v>
                </c:pt>
                <c:pt idx="3671">
                  <c:v>6.4089602120000002</c:v>
                </c:pt>
                <c:pt idx="3672">
                  <c:v>6.3862969439999997</c:v>
                </c:pt>
                <c:pt idx="3673">
                  <c:v>6.4316234800000007</c:v>
                </c:pt>
                <c:pt idx="3674">
                  <c:v>6.3749653099999994</c:v>
                </c:pt>
                <c:pt idx="3675">
                  <c:v>6.4202918459999996</c:v>
                </c:pt>
                <c:pt idx="3676">
                  <c:v>6.3976285779999991</c:v>
                </c:pt>
                <c:pt idx="3677">
                  <c:v>6.4316234800000007</c:v>
                </c:pt>
                <c:pt idx="3678">
                  <c:v>6.3749653099999994</c:v>
                </c:pt>
                <c:pt idx="3679">
                  <c:v>6.4316234800000007</c:v>
                </c:pt>
                <c:pt idx="3680">
                  <c:v>6.4089602120000002</c:v>
                </c:pt>
                <c:pt idx="3681">
                  <c:v>6.3976285779999991</c:v>
                </c:pt>
                <c:pt idx="3682">
                  <c:v>6.3976285779999991</c:v>
                </c:pt>
                <c:pt idx="3683">
                  <c:v>6.3862969439999997</c:v>
                </c:pt>
                <c:pt idx="3684">
                  <c:v>6.3976285779999991</c:v>
                </c:pt>
                <c:pt idx="3685">
                  <c:v>6.3862969439999997</c:v>
                </c:pt>
                <c:pt idx="3686">
                  <c:v>6.3976285779999991</c:v>
                </c:pt>
                <c:pt idx="3687">
                  <c:v>6.3749653099999994</c:v>
                </c:pt>
                <c:pt idx="3688">
                  <c:v>6.4089602120000002</c:v>
                </c:pt>
                <c:pt idx="3689">
                  <c:v>6.4089602120000002</c:v>
                </c:pt>
                <c:pt idx="3690">
                  <c:v>6.3976285779999991</c:v>
                </c:pt>
                <c:pt idx="3691">
                  <c:v>6.363633675</c:v>
                </c:pt>
                <c:pt idx="3692">
                  <c:v>6.4089602120000002</c:v>
                </c:pt>
                <c:pt idx="3693">
                  <c:v>6.4089602120000002</c:v>
                </c:pt>
                <c:pt idx="3694">
                  <c:v>6.4089602120000002</c:v>
                </c:pt>
                <c:pt idx="3695">
                  <c:v>6.4202918459999996</c:v>
                </c:pt>
                <c:pt idx="3696">
                  <c:v>6.4089602120000002</c:v>
                </c:pt>
                <c:pt idx="3697">
                  <c:v>6.4202918459999996</c:v>
                </c:pt>
                <c:pt idx="3698">
                  <c:v>6.3862969439999997</c:v>
                </c:pt>
                <c:pt idx="3699">
                  <c:v>6.3862969439999997</c:v>
                </c:pt>
                <c:pt idx="3700">
                  <c:v>6.4089602120000002</c:v>
                </c:pt>
                <c:pt idx="3701">
                  <c:v>6.4429551140000001</c:v>
                </c:pt>
                <c:pt idx="3702">
                  <c:v>6.4089602120000002</c:v>
                </c:pt>
                <c:pt idx="3703">
                  <c:v>6.4429551140000001</c:v>
                </c:pt>
                <c:pt idx="3704">
                  <c:v>6.3862969439999997</c:v>
                </c:pt>
                <c:pt idx="3705">
                  <c:v>6.4429551140000001</c:v>
                </c:pt>
                <c:pt idx="3706">
                  <c:v>6.4202918459999996</c:v>
                </c:pt>
                <c:pt idx="3707">
                  <c:v>6.3749653099999994</c:v>
                </c:pt>
                <c:pt idx="3708">
                  <c:v>6.4316234800000007</c:v>
                </c:pt>
                <c:pt idx="3709">
                  <c:v>6.4429551140000001</c:v>
                </c:pt>
                <c:pt idx="3710">
                  <c:v>6.4202918459999996</c:v>
                </c:pt>
                <c:pt idx="3711">
                  <c:v>6.4089602120000002</c:v>
                </c:pt>
                <c:pt idx="3712">
                  <c:v>6.4656183819999997</c:v>
                </c:pt>
                <c:pt idx="3713">
                  <c:v>6.4089602120000002</c:v>
                </c:pt>
                <c:pt idx="3714">
                  <c:v>6.4316234800000007</c:v>
                </c:pt>
                <c:pt idx="3715">
                  <c:v>6.4089602120000002</c:v>
                </c:pt>
                <c:pt idx="3716">
                  <c:v>6.4089602120000002</c:v>
                </c:pt>
                <c:pt idx="3717">
                  <c:v>6.4202918459999996</c:v>
                </c:pt>
                <c:pt idx="3718">
                  <c:v>6.4202918459999996</c:v>
                </c:pt>
                <c:pt idx="3719">
                  <c:v>6.4316234800000007</c:v>
                </c:pt>
                <c:pt idx="3720">
                  <c:v>6.4429551140000001</c:v>
                </c:pt>
                <c:pt idx="3721">
                  <c:v>6.4089602120000002</c:v>
                </c:pt>
                <c:pt idx="3722">
                  <c:v>6.4202918459999996</c:v>
                </c:pt>
                <c:pt idx="3723">
                  <c:v>6.4316234800000007</c:v>
                </c:pt>
                <c:pt idx="3724">
                  <c:v>6.4316234800000007</c:v>
                </c:pt>
                <c:pt idx="3725">
                  <c:v>6.4202918459999996</c:v>
                </c:pt>
                <c:pt idx="3726">
                  <c:v>6.4429551140000001</c:v>
                </c:pt>
                <c:pt idx="3727">
                  <c:v>6.4542867479999995</c:v>
                </c:pt>
                <c:pt idx="3728">
                  <c:v>6.4316234800000007</c:v>
                </c:pt>
                <c:pt idx="3729">
                  <c:v>6.4429551140000001</c:v>
                </c:pt>
                <c:pt idx="3730">
                  <c:v>6.4089602120000002</c:v>
                </c:pt>
                <c:pt idx="3731">
                  <c:v>6.4542867479999995</c:v>
                </c:pt>
                <c:pt idx="3732">
                  <c:v>6.4089602120000002</c:v>
                </c:pt>
                <c:pt idx="3733">
                  <c:v>6.4316234800000007</c:v>
                </c:pt>
                <c:pt idx="3734">
                  <c:v>6.4429551140000001</c:v>
                </c:pt>
                <c:pt idx="3735">
                  <c:v>6.4316234800000007</c:v>
                </c:pt>
                <c:pt idx="3736">
                  <c:v>6.4429551140000001</c:v>
                </c:pt>
                <c:pt idx="3737">
                  <c:v>6.4316234800000007</c:v>
                </c:pt>
                <c:pt idx="3738">
                  <c:v>6.4316234800000007</c:v>
                </c:pt>
                <c:pt idx="3739">
                  <c:v>6.4202918459999996</c:v>
                </c:pt>
                <c:pt idx="3740">
                  <c:v>6.3976285779999991</c:v>
                </c:pt>
                <c:pt idx="3741">
                  <c:v>6.3976285779999991</c:v>
                </c:pt>
                <c:pt idx="3742">
                  <c:v>6.4656183819999997</c:v>
                </c:pt>
                <c:pt idx="3743">
                  <c:v>6.4316234800000007</c:v>
                </c:pt>
                <c:pt idx="3744">
                  <c:v>6.4542867479999995</c:v>
                </c:pt>
                <c:pt idx="3745">
                  <c:v>6.4429551140000001</c:v>
                </c:pt>
                <c:pt idx="3746">
                  <c:v>6.4316234800000007</c:v>
                </c:pt>
                <c:pt idx="3747">
                  <c:v>6.4316234800000007</c:v>
                </c:pt>
                <c:pt idx="3748">
                  <c:v>6.4089602120000002</c:v>
                </c:pt>
                <c:pt idx="3749">
                  <c:v>6.4202918459999996</c:v>
                </c:pt>
                <c:pt idx="3750">
                  <c:v>6.4429551140000001</c:v>
                </c:pt>
                <c:pt idx="3751">
                  <c:v>6.4202918459999996</c:v>
                </c:pt>
                <c:pt idx="3752">
                  <c:v>6.4429551140000001</c:v>
                </c:pt>
                <c:pt idx="3753">
                  <c:v>6.4316234800000007</c:v>
                </c:pt>
                <c:pt idx="3754">
                  <c:v>6.4316234800000007</c:v>
                </c:pt>
                <c:pt idx="3755">
                  <c:v>6.4316234800000007</c:v>
                </c:pt>
                <c:pt idx="3756">
                  <c:v>6.4656183819999997</c:v>
                </c:pt>
                <c:pt idx="3757">
                  <c:v>6.4429551140000001</c:v>
                </c:pt>
                <c:pt idx="3758">
                  <c:v>6.4316234800000007</c:v>
                </c:pt>
                <c:pt idx="3759">
                  <c:v>6.4429551140000001</c:v>
                </c:pt>
                <c:pt idx="3760">
                  <c:v>6.4429551140000001</c:v>
                </c:pt>
                <c:pt idx="3761">
                  <c:v>6.4542867479999995</c:v>
                </c:pt>
                <c:pt idx="3762">
                  <c:v>6.4542867479999995</c:v>
                </c:pt>
                <c:pt idx="3763">
                  <c:v>6.4429551140000001</c:v>
                </c:pt>
                <c:pt idx="3764">
                  <c:v>6.4656183819999997</c:v>
                </c:pt>
                <c:pt idx="3765">
                  <c:v>6.4429551140000001</c:v>
                </c:pt>
                <c:pt idx="3766">
                  <c:v>6.476950016</c:v>
                </c:pt>
                <c:pt idx="3767">
                  <c:v>6.4429551140000001</c:v>
                </c:pt>
                <c:pt idx="3768">
                  <c:v>6.4542867479999995</c:v>
                </c:pt>
                <c:pt idx="3769">
                  <c:v>6.4429551140000001</c:v>
                </c:pt>
                <c:pt idx="3770">
                  <c:v>6.4202918459999996</c:v>
                </c:pt>
                <c:pt idx="3771">
                  <c:v>6.4316234800000007</c:v>
                </c:pt>
                <c:pt idx="3772">
                  <c:v>6.4089602120000002</c:v>
                </c:pt>
                <c:pt idx="3773">
                  <c:v>6.3976285779999991</c:v>
                </c:pt>
                <c:pt idx="3774">
                  <c:v>6.4542867479999995</c:v>
                </c:pt>
                <c:pt idx="3775">
                  <c:v>6.4429551140000001</c:v>
                </c:pt>
                <c:pt idx="3776">
                  <c:v>6.4656183819999997</c:v>
                </c:pt>
                <c:pt idx="3777">
                  <c:v>6.4656183819999997</c:v>
                </c:pt>
                <c:pt idx="3778">
                  <c:v>6.4429551140000001</c:v>
                </c:pt>
                <c:pt idx="3779">
                  <c:v>6.4429551140000001</c:v>
                </c:pt>
                <c:pt idx="3780">
                  <c:v>6.4656183819999997</c:v>
                </c:pt>
                <c:pt idx="3781">
                  <c:v>6.4202918459999996</c:v>
                </c:pt>
                <c:pt idx="3782">
                  <c:v>6.4542867479999995</c:v>
                </c:pt>
                <c:pt idx="3783">
                  <c:v>6.4656183819999997</c:v>
                </c:pt>
                <c:pt idx="3784">
                  <c:v>6.4089602120000002</c:v>
                </c:pt>
                <c:pt idx="3785">
                  <c:v>6.4429551140000001</c:v>
                </c:pt>
                <c:pt idx="3786">
                  <c:v>6.4542867479999995</c:v>
                </c:pt>
                <c:pt idx="3787">
                  <c:v>6.4429551140000001</c:v>
                </c:pt>
                <c:pt idx="3788">
                  <c:v>6.4202918459999996</c:v>
                </c:pt>
                <c:pt idx="3789">
                  <c:v>6.476950016</c:v>
                </c:pt>
                <c:pt idx="3790">
                  <c:v>6.4656183819999997</c:v>
                </c:pt>
                <c:pt idx="3791">
                  <c:v>6.4316234800000007</c:v>
                </c:pt>
                <c:pt idx="3792">
                  <c:v>6.4429551140000001</c:v>
                </c:pt>
                <c:pt idx="3793">
                  <c:v>6.4202918459999996</c:v>
                </c:pt>
                <c:pt idx="3794">
                  <c:v>6.4656183819999997</c:v>
                </c:pt>
                <c:pt idx="3795">
                  <c:v>6.4542867479999995</c:v>
                </c:pt>
                <c:pt idx="3796">
                  <c:v>6.4089602120000002</c:v>
                </c:pt>
                <c:pt idx="3797">
                  <c:v>6.4542867479999995</c:v>
                </c:pt>
                <c:pt idx="3798">
                  <c:v>6.4542867479999995</c:v>
                </c:pt>
                <c:pt idx="3799">
                  <c:v>6.4429551140000001</c:v>
                </c:pt>
                <c:pt idx="3800">
                  <c:v>6.4656183819999997</c:v>
                </c:pt>
                <c:pt idx="3801">
                  <c:v>6.4996132850000006</c:v>
                </c:pt>
                <c:pt idx="3802">
                  <c:v>6.4542867479999995</c:v>
                </c:pt>
                <c:pt idx="3803">
                  <c:v>6.4429551140000001</c:v>
                </c:pt>
                <c:pt idx="3804">
                  <c:v>6.4429551140000001</c:v>
                </c:pt>
                <c:pt idx="3805">
                  <c:v>6.4542867479999995</c:v>
                </c:pt>
                <c:pt idx="3806">
                  <c:v>6.4996132850000006</c:v>
                </c:pt>
                <c:pt idx="3807">
                  <c:v>6.4656183819999997</c:v>
                </c:pt>
                <c:pt idx="3808">
                  <c:v>6.4542867479999995</c:v>
                </c:pt>
                <c:pt idx="3809">
                  <c:v>6.4429551140000001</c:v>
                </c:pt>
                <c:pt idx="3810">
                  <c:v>6.4656183819999997</c:v>
                </c:pt>
                <c:pt idx="3811">
                  <c:v>6.4656183819999997</c:v>
                </c:pt>
                <c:pt idx="3812">
                  <c:v>6.4882816510000003</c:v>
                </c:pt>
                <c:pt idx="3813">
                  <c:v>6.476950016</c:v>
                </c:pt>
                <c:pt idx="3814">
                  <c:v>6.4656183819999997</c:v>
                </c:pt>
                <c:pt idx="3815">
                  <c:v>6.4429551140000001</c:v>
                </c:pt>
                <c:pt idx="3816">
                  <c:v>6.4882816510000003</c:v>
                </c:pt>
                <c:pt idx="3817">
                  <c:v>6.4089602120000002</c:v>
                </c:pt>
                <c:pt idx="3818">
                  <c:v>6.4882816510000003</c:v>
                </c:pt>
                <c:pt idx="3819">
                  <c:v>6.476950016</c:v>
                </c:pt>
                <c:pt idx="3820">
                  <c:v>6.4656183819999997</c:v>
                </c:pt>
                <c:pt idx="3821">
                  <c:v>6.4542867479999995</c:v>
                </c:pt>
                <c:pt idx="3822">
                  <c:v>6.4542867479999995</c:v>
                </c:pt>
                <c:pt idx="3823">
                  <c:v>6.4542867479999995</c:v>
                </c:pt>
                <c:pt idx="3824">
                  <c:v>6.4542867479999995</c:v>
                </c:pt>
                <c:pt idx="3825">
                  <c:v>6.476950016</c:v>
                </c:pt>
                <c:pt idx="3826">
                  <c:v>6.4656183819999997</c:v>
                </c:pt>
                <c:pt idx="3827">
                  <c:v>6.4542867479999995</c:v>
                </c:pt>
                <c:pt idx="3828">
                  <c:v>6.4542867479999995</c:v>
                </c:pt>
                <c:pt idx="3829">
                  <c:v>6.4542867479999995</c:v>
                </c:pt>
                <c:pt idx="3830">
                  <c:v>6.476950016</c:v>
                </c:pt>
                <c:pt idx="3831">
                  <c:v>6.4882816510000003</c:v>
                </c:pt>
                <c:pt idx="3832">
                  <c:v>6.4542867479999995</c:v>
                </c:pt>
                <c:pt idx="3833">
                  <c:v>6.4429551140000001</c:v>
                </c:pt>
                <c:pt idx="3834">
                  <c:v>6.4429551140000001</c:v>
                </c:pt>
                <c:pt idx="3835">
                  <c:v>6.4882816510000003</c:v>
                </c:pt>
                <c:pt idx="3836">
                  <c:v>6.476950016</c:v>
                </c:pt>
                <c:pt idx="3837">
                  <c:v>6.4656183819999997</c:v>
                </c:pt>
                <c:pt idx="3838">
                  <c:v>6.476950016</c:v>
                </c:pt>
                <c:pt idx="3839">
                  <c:v>6.4882816510000003</c:v>
                </c:pt>
                <c:pt idx="3840">
                  <c:v>6.4656183819999997</c:v>
                </c:pt>
                <c:pt idx="3841">
                  <c:v>6.4316234800000007</c:v>
                </c:pt>
                <c:pt idx="3842">
                  <c:v>6.4542867479999995</c:v>
                </c:pt>
                <c:pt idx="3843">
                  <c:v>6.4656183819999997</c:v>
                </c:pt>
                <c:pt idx="3844">
                  <c:v>6.4542867479999995</c:v>
                </c:pt>
                <c:pt idx="3845">
                  <c:v>6.4316234800000007</c:v>
                </c:pt>
                <c:pt idx="3846">
                  <c:v>6.4882816510000003</c:v>
                </c:pt>
                <c:pt idx="3847">
                  <c:v>6.4656183819999997</c:v>
                </c:pt>
                <c:pt idx="3848">
                  <c:v>6.4656183819999997</c:v>
                </c:pt>
                <c:pt idx="3849">
                  <c:v>6.476950016</c:v>
                </c:pt>
                <c:pt idx="3850">
                  <c:v>6.4316234800000007</c:v>
                </c:pt>
                <c:pt idx="3851">
                  <c:v>6.476950016</c:v>
                </c:pt>
                <c:pt idx="3852">
                  <c:v>6.476950016</c:v>
                </c:pt>
                <c:pt idx="3853">
                  <c:v>6.476950016</c:v>
                </c:pt>
                <c:pt idx="3854">
                  <c:v>6.4429551140000001</c:v>
                </c:pt>
                <c:pt idx="3855">
                  <c:v>6.4656183819999997</c:v>
                </c:pt>
                <c:pt idx="3856">
                  <c:v>6.4429551140000001</c:v>
                </c:pt>
                <c:pt idx="3857">
                  <c:v>5.9103683110000009</c:v>
                </c:pt>
                <c:pt idx="3858">
                  <c:v>5.9103683110000009</c:v>
                </c:pt>
                <c:pt idx="3859">
                  <c:v>5.9216999460000004</c:v>
                </c:pt>
                <c:pt idx="3860">
                  <c:v>5.9103683110000009</c:v>
                </c:pt>
                <c:pt idx="3861">
                  <c:v>6.0123530179999989</c:v>
                </c:pt>
                <c:pt idx="3862">
                  <c:v>6.0803428229999996</c:v>
                </c:pt>
                <c:pt idx="3863">
                  <c:v>6.0350162869999995</c:v>
                </c:pt>
                <c:pt idx="3864">
                  <c:v>6.0463479209999997</c:v>
                </c:pt>
                <c:pt idx="3865">
                  <c:v>6.0463479209999997</c:v>
                </c:pt>
                <c:pt idx="3866">
                  <c:v>6.0350162869999995</c:v>
                </c:pt>
                <c:pt idx="3867">
                  <c:v>6.0236846519999991</c:v>
                </c:pt>
                <c:pt idx="3868">
                  <c:v>6.0123530179999989</c:v>
                </c:pt>
                <c:pt idx="3869">
                  <c:v>5.9443632140000009</c:v>
                </c:pt>
                <c:pt idx="3870">
                  <c:v>6.0690111890000003</c:v>
                </c:pt>
                <c:pt idx="3871">
                  <c:v>6.0463479209999997</c:v>
                </c:pt>
                <c:pt idx="3872">
                  <c:v>6.0463479209999997</c:v>
                </c:pt>
                <c:pt idx="3873">
                  <c:v>6.0350162869999995</c:v>
                </c:pt>
                <c:pt idx="3874">
                  <c:v>6.0463479209999997</c:v>
                </c:pt>
                <c:pt idx="3875">
                  <c:v>6.0123530179999989</c:v>
                </c:pt>
                <c:pt idx="3876">
                  <c:v>6.0690111890000003</c:v>
                </c:pt>
                <c:pt idx="3877">
                  <c:v>6.0350162869999995</c:v>
                </c:pt>
                <c:pt idx="3878">
                  <c:v>6.0236846519999991</c:v>
                </c:pt>
                <c:pt idx="3879">
                  <c:v>6.0236846519999991</c:v>
                </c:pt>
                <c:pt idx="3880">
                  <c:v>6.0803428229999996</c:v>
                </c:pt>
                <c:pt idx="3881">
                  <c:v>6.057679555</c:v>
                </c:pt>
                <c:pt idx="3882">
                  <c:v>6.0350162869999995</c:v>
                </c:pt>
                <c:pt idx="3883">
                  <c:v>6.0463479209999997</c:v>
                </c:pt>
                <c:pt idx="3884">
                  <c:v>6.0463479209999997</c:v>
                </c:pt>
                <c:pt idx="3885">
                  <c:v>6.0463479209999997</c:v>
                </c:pt>
                <c:pt idx="3886">
                  <c:v>6.0236846519999991</c:v>
                </c:pt>
                <c:pt idx="3887">
                  <c:v>6.0690111890000003</c:v>
                </c:pt>
                <c:pt idx="3888">
                  <c:v>6.0690111890000003</c:v>
                </c:pt>
                <c:pt idx="3889">
                  <c:v>6.057679555</c:v>
                </c:pt>
                <c:pt idx="3890">
                  <c:v>6.0350162869999995</c:v>
                </c:pt>
                <c:pt idx="3891">
                  <c:v>6.0690111890000003</c:v>
                </c:pt>
                <c:pt idx="3892">
                  <c:v>6.0690111890000003</c:v>
                </c:pt>
                <c:pt idx="3893">
                  <c:v>6.0690111890000003</c:v>
                </c:pt>
                <c:pt idx="3894">
                  <c:v>6.0803428229999996</c:v>
                </c:pt>
                <c:pt idx="3895">
                  <c:v>6.0350162869999995</c:v>
                </c:pt>
                <c:pt idx="3896">
                  <c:v>6.057679555</c:v>
                </c:pt>
                <c:pt idx="3897">
                  <c:v>6.0463479209999997</c:v>
                </c:pt>
                <c:pt idx="3898">
                  <c:v>6.057679555</c:v>
                </c:pt>
                <c:pt idx="3899">
                  <c:v>6.057679555</c:v>
                </c:pt>
                <c:pt idx="3900">
                  <c:v>6.0463479209999997</c:v>
                </c:pt>
                <c:pt idx="3901">
                  <c:v>6.0803428229999996</c:v>
                </c:pt>
                <c:pt idx="3902">
                  <c:v>6.0803428229999996</c:v>
                </c:pt>
                <c:pt idx="3903">
                  <c:v>6.0463479209999997</c:v>
                </c:pt>
                <c:pt idx="3904">
                  <c:v>6.0803428229999996</c:v>
                </c:pt>
                <c:pt idx="3905">
                  <c:v>6.0463479209999997</c:v>
                </c:pt>
                <c:pt idx="3906">
                  <c:v>6.0690111890000003</c:v>
                </c:pt>
                <c:pt idx="3907">
                  <c:v>6.0690111890000003</c:v>
                </c:pt>
                <c:pt idx="3908">
                  <c:v>6.0803428229999996</c:v>
                </c:pt>
                <c:pt idx="3909">
                  <c:v>6.0690111890000003</c:v>
                </c:pt>
                <c:pt idx="3910">
                  <c:v>6.0690111890000003</c:v>
                </c:pt>
                <c:pt idx="3911">
                  <c:v>6.0690111890000003</c:v>
                </c:pt>
                <c:pt idx="3912">
                  <c:v>6.057679555</c:v>
                </c:pt>
                <c:pt idx="3913">
                  <c:v>6.057679555</c:v>
                </c:pt>
                <c:pt idx="3914">
                  <c:v>6.0690111890000003</c:v>
                </c:pt>
                <c:pt idx="3915">
                  <c:v>6.0463479209999997</c:v>
                </c:pt>
                <c:pt idx="3916">
                  <c:v>6.0803428229999996</c:v>
                </c:pt>
                <c:pt idx="3917">
                  <c:v>6.0803428229999996</c:v>
                </c:pt>
                <c:pt idx="3918">
                  <c:v>6.0690111890000003</c:v>
                </c:pt>
                <c:pt idx="3919">
                  <c:v>6.0690111890000003</c:v>
                </c:pt>
                <c:pt idx="3920">
                  <c:v>5.9556948479999994</c:v>
                </c:pt>
                <c:pt idx="3921">
                  <c:v>6.0690111890000003</c:v>
                </c:pt>
                <c:pt idx="3922">
                  <c:v>6.0803428229999996</c:v>
                </c:pt>
                <c:pt idx="3923">
                  <c:v>6.0803428229999996</c:v>
                </c:pt>
                <c:pt idx="3924">
                  <c:v>6.1030060910000001</c:v>
                </c:pt>
                <c:pt idx="3925">
                  <c:v>6.0690111890000003</c:v>
                </c:pt>
                <c:pt idx="3926">
                  <c:v>6.0123530179999989</c:v>
                </c:pt>
                <c:pt idx="3927">
                  <c:v>6.0463479209999997</c:v>
                </c:pt>
                <c:pt idx="3928">
                  <c:v>6.0690111890000003</c:v>
                </c:pt>
                <c:pt idx="3929">
                  <c:v>5.989689750000001</c:v>
                </c:pt>
                <c:pt idx="3930">
                  <c:v>5.989689750000001</c:v>
                </c:pt>
                <c:pt idx="3931">
                  <c:v>5.9670264819999996</c:v>
                </c:pt>
                <c:pt idx="3932">
                  <c:v>5.989689750000001</c:v>
                </c:pt>
                <c:pt idx="3933">
                  <c:v>6.0690111890000003</c:v>
                </c:pt>
                <c:pt idx="3934">
                  <c:v>6.091674456999999</c:v>
                </c:pt>
                <c:pt idx="3935">
                  <c:v>6.091674456999999</c:v>
                </c:pt>
                <c:pt idx="3936">
                  <c:v>6.0690111890000003</c:v>
                </c:pt>
                <c:pt idx="3937">
                  <c:v>6.091674456999999</c:v>
                </c:pt>
                <c:pt idx="3938">
                  <c:v>6.0350162869999995</c:v>
                </c:pt>
                <c:pt idx="3939">
                  <c:v>6.091674456999999</c:v>
                </c:pt>
                <c:pt idx="3940">
                  <c:v>6.091674456999999</c:v>
                </c:pt>
                <c:pt idx="3941">
                  <c:v>6.091674456999999</c:v>
                </c:pt>
                <c:pt idx="3942">
                  <c:v>6.057679555</c:v>
                </c:pt>
                <c:pt idx="3943">
                  <c:v>6.057679555</c:v>
                </c:pt>
                <c:pt idx="3944">
                  <c:v>6.0690111890000003</c:v>
                </c:pt>
                <c:pt idx="3945">
                  <c:v>6.057679555</c:v>
                </c:pt>
                <c:pt idx="3946">
                  <c:v>6.0803428229999996</c:v>
                </c:pt>
                <c:pt idx="3947">
                  <c:v>6.091674456999999</c:v>
                </c:pt>
                <c:pt idx="3948">
                  <c:v>6.091674456999999</c:v>
                </c:pt>
                <c:pt idx="3949">
                  <c:v>6.0803428229999996</c:v>
                </c:pt>
                <c:pt idx="3950">
                  <c:v>6.0803428229999996</c:v>
                </c:pt>
                <c:pt idx="3951">
                  <c:v>6.0803428229999996</c:v>
                </c:pt>
                <c:pt idx="3952">
                  <c:v>6.0803428229999996</c:v>
                </c:pt>
                <c:pt idx="3953">
                  <c:v>6.0803428229999996</c:v>
                </c:pt>
                <c:pt idx="3954">
                  <c:v>6.091674456999999</c:v>
                </c:pt>
                <c:pt idx="3955">
                  <c:v>6.1030060910000001</c:v>
                </c:pt>
                <c:pt idx="3956">
                  <c:v>6.091674456999999</c:v>
                </c:pt>
                <c:pt idx="3957">
                  <c:v>6.091674456999999</c:v>
                </c:pt>
                <c:pt idx="3958">
                  <c:v>6.091674456999999</c:v>
                </c:pt>
                <c:pt idx="3959">
                  <c:v>6.0690111890000003</c:v>
                </c:pt>
                <c:pt idx="3960">
                  <c:v>6.0803428229999996</c:v>
                </c:pt>
                <c:pt idx="3961">
                  <c:v>6.1030060910000001</c:v>
                </c:pt>
                <c:pt idx="3962">
                  <c:v>6.0463479209999997</c:v>
                </c:pt>
                <c:pt idx="3963">
                  <c:v>6.091674456999999</c:v>
                </c:pt>
                <c:pt idx="3964">
                  <c:v>6.0690111890000003</c:v>
                </c:pt>
                <c:pt idx="3965">
                  <c:v>6.1256693589999989</c:v>
                </c:pt>
                <c:pt idx="3966">
                  <c:v>6.1256693589999989</c:v>
                </c:pt>
                <c:pt idx="3967">
                  <c:v>6.0803428229999996</c:v>
                </c:pt>
                <c:pt idx="3968">
                  <c:v>6.057679555</c:v>
                </c:pt>
                <c:pt idx="3969">
                  <c:v>6.091674456999999</c:v>
                </c:pt>
                <c:pt idx="3970">
                  <c:v>6.0803428229999996</c:v>
                </c:pt>
                <c:pt idx="3971">
                  <c:v>6.091674456999999</c:v>
                </c:pt>
                <c:pt idx="3972">
                  <c:v>6.091674456999999</c:v>
                </c:pt>
                <c:pt idx="3973">
                  <c:v>6.091674456999999</c:v>
                </c:pt>
                <c:pt idx="3974">
                  <c:v>6.0803428229999996</c:v>
                </c:pt>
                <c:pt idx="3975">
                  <c:v>6.0690111890000003</c:v>
                </c:pt>
                <c:pt idx="3976">
                  <c:v>6.0803428229999996</c:v>
                </c:pt>
                <c:pt idx="3977">
                  <c:v>6.0803428229999996</c:v>
                </c:pt>
                <c:pt idx="3978">
                  <c:v>6.1143377249999995</c:v>
                </c:pt>
                <c:pt idx="3979">
                  <c:v>6.1143377249999995</c:v>
                </c:pt>
                <c:pt idx="3980">
                  <c:v>6.1030060910000001</c:v>
                </c:pt>
                <c:pt idx="3981">
                  <c:v>6.1030060910000001</c:v>
                </c:pt>
                <c:pt idx="3982">
                  <c:v>6.091674456999999</c:v>
                </c:pt>
                <c:pt idx="3983">
                  <c:v>6.1030060910000001</c:v>
                </c:pt>
                <c:pt idx="3984">
                  <c:v>6.1030060910000001</c:v>
                </c:pt>
                <c:pt idx="3985">
                  <c:v>6.091674456999999</c:v>
                </c:pt>
                <c:pt idx="3986">
                  <c:v>6.1256693589999989</c:v>
                </c:pt>
                <c:pt idx="3987">
                  <c:v>6.1256693589999989</c:v>
                </c:pt>
                <c:pt idx="3988">
                  <c:v>6.1030060910000001</c:v>
                </c:pt>
                <c:pt idx="3989">
                  <c:v>6.1256693589999989</c:v>
                </c:pt>
                <c:pt idx="3990">
                  <c:v>6.1030060910000001</c:v>
                </c:pt>
                <c:pt idx="3991">
                  <c:v>6.1256693589999989</c:v>
                </c:pt>
                <c:pt idx="3992">
                  <c:v>6.1030060910000001</c:v>
                </c:pt>
                <c:pt idx="3993">
                  <c:v>6.1143377249999995</c:v>
                </c:pt>
                <c:pt idx="3994">
                  <c:v>6.1143377249999995</c:v>
                </c:pt>
                <c:pt idx="3995">
                  <c:v>6.0690111890000003</c:v>
                </c:pt>
                <c:pt idx="3996">
                  <c:v>6.0803428229999996</c:v>
                </c:pt>
                <c:pt idx="3997">
                  <c:v>6.1030060910000001</c:v>
                </c:pt>
                <c:pt idx="3998">
                  <c:v>6.1256693589999989</c:v>
                </c:pt>
                <c:pt idx="3999">
                  <c:v>6.091674456999999</c:v>
                </c:pt>
                <c:pt idx="4000">
                  <c:v>6.1030060910000001</c:v>
                </c:pt>
                <c:pt idx="4001">
                  <c:v>6.0803428229999996</c:v>
                </c:pt>
                <c:pt idx="4002">
                  <c:v>6.1483326279999995</c:v>
                </c:pt>
                <c:pt idx="4003">
                  <c:v>6.137000993</c:v>
                </c:pt>
                <c:pt idx="4004">
                  <c:v>6.091674456999999</c:v>
                </c:pt>
                <c:pt idx="4005">
                  <c:v>6.1143377249999995</c:v>
                </c:pt>
                <c:pt idx="4006">
                  <c:v>6.1256693589999989</c:v>
                </c:pt>
                <c:pt idx="4007">
                  <c:v>6.1256693589999989</c:v>
                </c:pt>
                <c:pt idx="4008">
                  <c:v>6.091674456999999</c:v>
                </c:pt>
                <c:pt idx="4009">
                  <c:v>6.0803428229999996</c:v>
                </c:pt>
                <c:pt idx="4010">
                  <c:v>6.091674456999999</c:v>
                </c:pt>
                <c:pt idx="4011">
                  <c:v>6.091674456999999</c:v>
                </c:pt>
                <c:pt idx="4012">
                  <c:v>6.091674456999999</c:v>
                </c:pt>
                <c:pt idx="4013">
                  <c:v>6.1030060910000001</c:v>
                </c:pt>
                <c:pt idx="4014">
                  <c:v>6.0803428229999996</c:v>
                </c:pt>
                <c:pt idx="4015">
                  <c:v>6.1030060910000001</c:v>
                </c:pt>
                <c:pt idx="4016">
                  <c:v>6.1256693589999989</c:v>
                </c:pt>
                <c:pt idx="4017">
                  <c:v>6.1256693589999989</c:v>
                </c:pt>
                <c:pt idx="4018">
                  <c:v>6.1256693589999989</c:v>
                </c:pt>
                <c:pt idx="4019">
                  <c:v>6.1256693589999989</c:v>
                </c:pt>
                <c:pt idx="4020">
                  <c:v>6.091674456999999</c:v>
                </c:pt>
                <c:pt idx="4021">
                  <c:v>6.1143377249999995</c:v>
                </c:pt>
                <c:pt idx="4022">
                  <c:v>6.1030060910000001</c:v>
                </c:pt>
                <c:pt idx="4023">
                  <c:v>6.1256693589999989</c:v>
                </c:pt>
                <c:pt idx="4024">
                  <c:v>6.1596642619999988</c:v>
                </c:pt>
                <c:pt idx="4025">
                  <c:v>6.091674456999999</c:v>
                </c:pt>
                <c:pt idx="4026">
                  <c:v>6.137000993</c:v>
                </c:pt>
                <c:pt idx="4027">
                  <c:v>6.0690111890000003</c:v>
                </c:pt>
                <c:pt idx="4028">
                  <c:v>6.137000993</c:v>
                </c:pt>
                <c:pt idx="4029">
                  <c:v>6.1143377249999995</c:v>
                </c:pt>
                <c:pt idx="4030">
                  <c:v>6.1256693589999989</c:v>
                </c:pt>
                <c:pt idx="4031">
                  <c:v>6.1030060910000001</c:v>
                </c:pt>
                <c:pt idx="4032">
                  <c:v>6.1256693589999989</c:v>
                </c:pt>
                <c:pt idx="4033">
                  <c:v>6.0803428229999996</c:v>
                </c:pt>
                <c:pt idx="4034">
                  <c:v>6.091674456999999</c:v>
                </c:pt>
                <c:pt idx="4035">
                  <c:v>6.1256693589999989</c:v>
                </c:pt>
                <c:pt idx="4036">
                  <c:v>6.1030060910000001</c:v>
                </c:pt>
                <c:pt idx="4037">
                  <c:v>6.1256693589999989</c:v>
                </c:pt>
                <c:pt idx="4038">
                  <c:v>6.1256693589999989</c:v>
                </c:pt>
                <c:pt idx="4039">
                  <c:v>6.137000993</c:v>
                </c:pt>
                <c:pt idx="4040">
                  <c:v>6.1256693589999989</c:v>
                </c:pt>
                <c:pt idx="4041">
                  <c:v>6.1256693589999989</c:v>
                </c:pt>
                <c:pt idx="4042">
                  <c:v>6.137000993</c:v>
                </c:pt>
                <c:pt idx="4043">
                  <c:v>6.1143377249999995</c:v>
                </c:pt>
                <c:pt idx="4044">
                  <c:v>6.1143377249999995</c:v>
                </c:pt>
                <c:pt idx="4045">
                  <c:v>6.1030060910000001</c:v>
                </c:pt>
                <c:pt idx="4046">
                  <c:v>6.1030060910000001</c:v>
                </c:pt>
                <c:pt idx="4047">
                  <c:v>6.1256693589999989</c:v>
                </c:pt>
                <c:pt idx="4048">
                  <c:v>6.1143377249999995</c:v>
                </c:pt>
                <c:pt idx="4049">
                  <c:v>6.057679555</c:v>
                </c:pt>
                <c:pt idx="4050">
                  <c:v>6.137000993</c:v>
                </c:pt>
                <c:pt idx="4051">
                  <c:v>6.1030060910000001</c:v>
                </c:pt>
                <c:pt idx="4052">
                  <c:v>6.1030060910000001</c:v>
                </c:pt>
                <c:pt idx="4053">
                  <c:v>6.137000993</c:v>
                </c:pt>
                <c:pt idx="4054">
                  <c:v>6.137000993</c:v>
                </c:pt>
                <c:pt idx="4055">
                  <c:v>6.1030060910000001</c:v>
                </c:pt>
                <c:pt idx="4056">
                  <c:v>6.1143377249999995</c:v>
                </c:pt>
                <c:pt idx="4057">
                  <c:v>6.1256693589999989</c:v>
                </c:pt>
                <c:pt idx="4058">
                  <c:v>6.1256693589999989</c:v>
                </c:pt>
                <c:pt idx="4059">
                  <c:v>6.1596642619999988</c:v>
                </c:pt>
                <c:pt idx="4060">
                  <c:v>6.137000993</c:v>
                </c:pt>
                <c:pt idx="4061">
                  <c:v>6.137000993</c:v>
                </c:pt>
                <c:pt idx="4062">
                  <c:v>6.1143377249999995</c:v>
                </c:pt>
                <c:pt idx="4063">
                  <c:v>6.1143377249999995</c:v>
                </c:pt>
                <c:pt idx="4064">
                  <c:v>6.1256693589999989</c:v>
                </c:pt>
                <c:pt idx="4065">
                  <c:v>6.1483326279999995</c:v>
                </c:pt>
                <c:pt idx="4066">
                  <c:v>6.0463479209999997</c:v>
                </c:pt>
                <c:pt idx="4067">
                  <c:v>6.1030060910000001</c:v>
                </c:pt>
                <c:pt idx="4068">
                  <c:v>6.1256693589999989</c:v>
                </c:pt>
                <c:pt idx="4069">
                  <c:v>6.137000993</c:v>
                </c:pt>
                <c:pt idx="4070">
                  <c:v>6.137000993</c:v>
                </c:pt>
                <c:pt idx="4071">
                  <c:v>6.0463479209999997</c:v>
                </c:pt>
                <c:pt idx="4072">
                  <c:v>6.137000993</c:v>
                </c:pt>
                <c:pt idx="4073">
                  <c:v>6.1709958959999991</c:v>
                </c:pt>
                <c:pt idx="4074">
                  <c:v>6.1709958959999991</c:v>
                </c:pt>
                <c:pt idx="4075">
                  <c:v>6.1030060910000001</c:v>
                </c:pt>
                <c:pt idx="4076">
                  <c:v>6.1596642619999988</c:v>
                </c:pt>
                <c:pt idx="4077">
                  <c:v>6.137000993</c:v>
                </c:pt>
                <c:pt idx="4078">
                  <c:v>6.1143377249999995</c:v>
                </c:pt>
                <c:pt idx="4079">
                  <c:v>6.1709958959999991</c:v>
                </c:pt>
                <c:pt idx="4080">
                  <c:v>6.1709958959999991</c:v>
                </c:pt>
                <c:pt idx="4081">
                  <c:v>6.1256693589999989</c:v>
                </c:pt>
                <c:pt idx="4082">
                  <c:v>6.1256693589999989</c:v>
                </c:pt>
                <c:pt idx="4083">
                  <c:v>6.1143377249999995</c:v>
                </c:pt>
                <c:pt idx="4084">
                  <c:v>6.1596642619999988</c:v>
                </c:pt>
                <c:pt idx="4085">
                  <c:v>6.1483326279999995</c:v>
                </c:pt>
                <c:pt idx="4086">
                  <c:v>6.1596642619999988</c:v>
                </c:pt>
                <c:pt idx="4087">
                  <c:v>6.1483326279999995</c:v>
                </c:pt>
                <c:pt idx="4088">
                  <c:v>6.1483326279999995</c:v>
                </c:pt>
                <c:pt idx="4089">
                  <c:v>6.1596642619999988</c:v>
                </c:pt>
                <c:pt idx="4090">
                  <c:v>6.1256693589999989</c:v>
                </c:pt>
                <c:pt idx="4091">
                  <c:v>6.1709958959999991</c:v>
                </c:pt>
                <c:pt idx="4092">
                  <c:v>6.1709958959999991</c:v>
                </c:pt>
                <c:pt idx="4093">
                  <c:v>6.1596642619999988</c:v>
                </c:pt>
                <c:pt idx="4094">
                  <c:v>6.1256693589999989</c:v>
                </c:pt>
                <c:pt idx="4095">
                  <c:v>6.1483326279999995</c:v>
                </c:pt>
                <c:pt idx="4096">
                  <c:v>6.1030060910000001</c:v>
                </c:pt>
                <c:pt idx="4097">
                  <c:v>6.1823275299999993</c:v>
                </c:pt>
                <c:pt idx="4098">
                  <c:v>6.1596642619999988</c:v>
                </c:pt>
                <c:pt idx="4099">
                  <c:v>6.137000993</c:v>
                </c:pt>
                <c:pt idx="4100">
                  <c:v>6.1256693589999989</c:v>
                </c:pt>
                <c:pt idx="4101">
                  <c:v>6.137000993</c:v>
                </c:pt>
                <c:pt idx="4102">
                  <c:v>6.1823275299999993</c:v>
                </c:pt>
                <c:pt idx="4103">
                  <c:v>6.137000993</c:v>
                </c:pt>
                <c:pt idx="4104">
                  <c:v>6.1483326279999995</c:v>
                </c:pt>
                <c:pt idx="4105">
                  <c:v>6.137000993</c:v>
                </c:pt>
                <c:pt idx="4106">
                  <c:v>6.1483326279999995</c:v>
                </c:pt>
                <c:pt idx="4107">
                  <c:v>6.1596642619999988</c:v>
                </c:pt>
                <c:pt idx="4108">
                  <c:v>6.1596642619999988</c:v>
                </c:pt>
                <c:pt idx="4109">
                  <c:v>6.1709958959999991</c:v>
                </c:pt>
                <c:pt idx="4110">
                  <c:v>6.137000993</c:v>
                </c:pt>
                <c:pt idx="4111">
                  <c:v>6.137000993</c:v>
                </c:pt>
                <c:pt idx="4112">
                  <c:v>6.0803428229999996</c:v>
                </c:pt>
                <c:pt idx="4113">
                  <c:v>6.1596642619999988</c:v>
                </c:pt>
                <c:pt idx="4114">
                  <c:v>6.1483326279999995</c:v>
                </c:pt>
                <c:pt idx="4115">
                  <c:v>6.137000993</c:v>
                </c:pt>
                <c:pt idx="4116">
                  <c:v>6.137000993</c:v>
                </c:pt>
                <c:pt idx="4117">
                  <c:v>6.1483326279999995</c:v>
                </c:pt>
                <c:pt idx="4118">
                  <c:v>6.137000993</c:v>
                </c:pt>
                <c:pt idx="4119">
                  <c:v>6.1483326279999995</c:v>
                </c:pt>
                <c:pt idx="4120">
                  <c:v>6.1483326279999995</c:v>
                </c:pt>
                <c:pt idx="4121">
                  <c:v>6.1483326279999995</c:v>
                </c:pt>
                <c:pt idx="4122">
                  <c:v>6.137000993</c:v>
                </c:pt>
                <c:pt idx="4123">
                  <c:v>6.1596642619999988</c:v>
                </c:pt>
                <c:pt idx="4124">
                  <c:v>6.1823275299999993</c:v>
                </c:pt>
                <c:pt idx="4125">
                  <c:v>6.1596642619999988</c:v>
                </c:pt>
                <c:pt idx="4126">
                  <c:v>6.1596642619999988</c:v>
                </c:pt>
                <c:pt idx="4127">
                  <c:v>6.137000993</c:v>
                </c:pt>
                <c:pt idx="4128">
                  <c:v>6.1823275299999993</c:v>
                </c:pt>
                <c:pt idx="4129">
                  <c:v>6.1256693589999989</c:v>
                </c:pt>
                <c:pt idx="4130">
                  <c:v>6.1709958959999991</c:v>
                </c:pt>
                <c:pt idx="4131">
                  <c:v>6.1256693589999989</c:v>
                </c:pt>
                <c:pt idx="4132">
                  <c:v>6.1256693589999989</c:v>
                </c:pt>
                <c:pt idx="4133">
                  <c:v>6.137000993</c:v>
                </c:pt>
                <c:pt idx="4134">
                  <c:v>6.137000993</c:v>
                </c:pt>
                <c:pt idx="4135">
                  <c:v>6.1709958959999991</c:v>
                </c:pt>
                <c:pt idx="4136">
                  <c:v>6.1483326279999995</c:v>
                </c:pt>
                <c:pt idx="4137">
                  <c:v>6.1483326279999995</c:v>
                </c:pt>
                <c:pt idx="4138">
                  <c:v>6.1483326279999995</c:v>
                </c:pt>
                <c:pt idx="4139">
                  <c:v>6.1936591639999996</c:v>
                </c:pt>
                <c:pt idx="4140">
                  <c:v>6.1823275299999993</c:v>
                </c:pt>
                <c:pt idx="4141">
                  <c:v>6.1596642619999988</c:v>
                </c:pt>
                <c:pt idx="4142">
                  <c:v>6.1709958959999991</c:v>
                </c:pt>
                <c:pt idx="4143">
                  <c:v>6.1483326279999995</c:v>
                </c:pt>
                <c:pt idx="4144">
                  <c:v>6.1483326279999995</c:v>
                </c:pt>
                <c:pt idx="4145">
                  <c:v>6.1823275299999993</c:v>
                </c:pt>
                <c:pt idx="4146">
                  <c:v>6.1596642619999988</c:v>
                </c:pt>
                <c:pt idx="4147">
                  <c:v>6.1709958959999991</c:v>
                </c:pt>
                <c:pt idx="4148">
                  <c:v>6.1596642619999988</c:v>
                </c:pt>
                <c:pt idx="4149">
                  <c:v>6.1596642619999988</c:v>
                </c:pt>
                <c:pt idx="4150">
                  <c:v>6.204990797999999</c:v>
                </c:pt>
                <c:pt idx="4151">
                  <c:v>6.1596642619999988</c:v>
                </c:pt>
                <c:pt idx="4152">
                  <c:v>6.137000993</c:v>
                </c:pt>
                <c:pt idx="4153">
                  <c:v>6.204990797999999</c:v>
                </c:pt>
                <c:pt idx="4154">
                  <c:v>6.1823275299999993</c:v>
                </c:pt>
                <c:pt idx="4155">
                  <c:v>6.1823275299999993</c:v>
                </c:pt>
                <c:pt idx="4156">
                  <c:v>6.1596642619999988</c:v>
                </c:pt>
                <c:pt idx="4157">
                  <c:v>6.1709958959999991</c:v>
                </c:pt>
                <c:pt idx="4158">
                  <c:v>6.1936591639999996</c:v>
                </c:pt>
                <c:pt idx="4159">
                  <c:v>6.1936591639999996</c:v>
                </c:pt>
                <c:pt idx="4160">
                  <c:v>6.1709958959999991</c:v>
                </c:pt>
                <c:pt idx="4161">
                  <c:v>6.1596642619999988</c:v>
                </c:pt>
                <c:pt idx="4162">
                  <c:v>6.1823275299999993</c:v>
                </c:pt>
                <c:pt idx="4163">
                  <c:v>6.137000993</c:v>
                </c:pt>
                <c:pt idx="4164">
                  <c:v>6.1483326279999995</c:v>
                </c:pt>
                <c:pt idx="4165">
                  <c:v>6.1936591639999996</c:v>
                </c:pt>
                <c:pt idx="4166">
                  <c:v>6.1709958959999991</c:v>
                </c:pt>
                <c:pt idx="4167">
                  <c:v>6.1596642619999988</c:v>
                </c:pt>
                <c:pt idx="4168">
                  <c:v>6.137000993</c:v>
                </c:pt>
                <c:pt idx="4169">
                  <c:v>6.1596642619999988</c:v>
                </c:pt>
                <c:pt idx="4170">
                  <c:v>6.1936591639999996</c:v>
                </c:pt>
                <c:pt idx="4171">
                  <c:v>6.1596642619999988</c:v>
                </c:pt>
                <c:pt idx="4172">
                  <c:v>6.1596642619999988</c:v>
                </c:pt>
                <c:pt idx="4173">
                  <c:v>6.1823275299999993</c:v>
                </c:pt>
                <c:pt idx="4174">
                  <c:v>6.1709958959999991</c:v>
                </c:pt>
                <c:pt idx="4175">
                  <c:v>6.216322432000001</c:v>
                </c:pt>
                <c:pt idx="4176">
                  <c:v>6.2276540659999986</c:v>
                </c:pt>
                <c:pt idx="4177">
                  <c:v>6.1823275299999993</c:v>
                </c:pt>
                <c:pt idx="4178">
                  <c:v>6.1823275299999993</c:v>
                </c:pt>
                <c:pt idx="4179">
                  <c:v>6.1936591639999996</c:v>
                </c:pt>
                <c:pt idx="4180">
                  <c:v>6.1823275299999993</c:v>
                </c:pt>
                <c:pt idx="4181">
                  <c:v>6.204990797999999</c:v>
                </c:pt>
                <c:pt idx="4182">
                  <c:v>6.1256693589999989</c:v>
                </c:pt>
                <c:pt idx="4183">
                  <c:v>6.1823275299999993</c:v>
                </c:pt>
                <c:pt idx="4184">
                  <c:v>6.1823275299999993</c:v>
                </c:pt>
                <c:pt idx="4185">
                  <c:v>6.1483326279999995</c:v>
                </c:pt>
                <c:pt idx="4186">
                  <c:v>6.1709958959999991</c:v>
                </c:pt>
                <c:pt idx="4187">
                  <c:v>6.1936591639999996</c:v>
                </c:pt>
                <c:pt idx="4188">
                  <c:v>6.1823275299999993</c:v>
                </c:pt>
                <c:pt idx="4189">
                  <c:v>6.1483326279999995</c:v>
                </c:pt>
                <c:pt idx="4190">
                  <c:v>6.1823275299999993</c:v>
                </c:pt>
                <c:pt idx="4191">
                  <c:v>6.2389856999999989</c:v>
                </c:pt>
                <c:pt idx="4192">
                  <c:v>6.204990797999999</c:v>
                </c:pt>
                <c:pt idx="4193">
                  <c:v>6.1823275299999993</c:v>
                </c:pt>
                <c:pt idx="4194">
                  <c:v>6.1709958959999991</c:v>
                </c:pt>
                <c:pt idx="4195">
                  <c:v>6.1823275299999993</c:v>
                </c:pt>
                <c:pt idx="4196">
                  <c:v>6.1823275299999993</c:v>
                </c:pt>
                <c:pt idx="4197">
                  <c:v>6.1936591639999996</c:v>
                </c:pt>
                <c:pt idx="4198">
                  <c:v>6.204990797999999</c:v>
                </c:pt>
                <c:pt idx="4199">
                  <c:v>6.204990797999999</c:v>
                </c:pt>
                <c:pt idx="4200">
                  <c:v>6.1936591639999996</c:v>
                </c:pt>
                <c:pt idx="4201">
                  <c:v>6.1596642619999988</c:v>
                </c:pt>
                <c:pt idx="4202">
                  <c:v>6.1143377249999995</c:v>
                </c:pt>
                <c:pt idx="4203">
                  <c:v>6.2276540659999986</c:v>
                </c:pt>
                <c:pt idx="4204">
                  <c:v>6.2276540659999986</c:v>
                </c:pt>
                <c:pt idx="4205">
                  <c:v>6.1936591639999996</c:v>
                </c:pt>
                <c:pt idx="4206">
                  <c:v>6.1823275299999993</c:v>
                </c:pt>
                <c:pt idx="4207">
                  <c:v>6.216322432000001</c:v>
                </c:pt>
                <c:pt idx="4208">
                  <c:v>6.1596642619999988</c:v>
                </c:pt>
                <c:pt idx="4209">
                  <c:v>6.2276540659999986</c:v>
                </c:pt>
                <c:pt idx="4210">
                  <c:v>6.1823275299999993</c:v>
                </c:pt>
                <c:pt idx="4211">
                  <c:v>6.2276540659999986</c:v>
                </c:pt>
                <c:pt idx="4212">
                  <c:v>6.1936591639999996</c:v>
                </c:pt>
                <c:pt idx="4213">
                  <c:v>6.1823275299999993</c:v>
                </c:pt>
                <c:pt idx="4214">
                  <c:v>6.2276540659999986</c:v>
                </c:pt>
                <c:pt idx="4215">
                  <c:v>6.1936591639999996</c:v>
                </c:pt>
                <c:pt idx="4216">
                  <c:v>6.1823275299999993</c:v>
                </c:pt>
                <c:pt idx="4217">
                  <c:v>6.1823275299999993</c:v>
                </c:pt>
                <c:pt idx="4218">
                  <c:v>6.1823275299999993</c:v>
                </c:pt>
                <c:pt idx="4219">
                  <c:v>6.1936591639999996</c:v>
                </c:pt>
                <c:pt idx="4220">
                  <c:v>6.216322432000001</c:v>
                </c:pt>
                <c:pt idx="4221">
                  <c:v>6.1936591639999996</c:v>
                </c:pt>
                <c:pt idx="4222">
                  <c:v>6.1936591639999996</c:v>
                </c:pt>
                <c:pt idx="4223">
                  <c:v>6.216322432000001</c:v>
                </c:pt>
                <c:pt idx="4224">
                  <c:v>6.2389856999999989</c:v>
                </c:pt>
                <c:pt idx="4225">
                  <c:v>6.1709958959999991</c:v>
                </c:pt>
                <c:pt idx="4226">
                  <c:v>6.216322432000001</c:v>
                </c:pt>
                <c:pt idx="4227">
                  <c:v>6.216322432000001</c:v>
                </c:pt>
                <c:pt idx="4228">
                  <c:v>6.2276540659999986</c:v>
                </c:pt>
                <c:pt idx="4229">
                  <c:v>6.1823275299999993</c:v>
                </c:pt>
                <c:pt idx="4230">
                  <c:v>6.2276540659999986</c:v>
                </c:pt>
                <c:pt idx="4231">
                  <c:v>6.1936591639999996</c:v>
                </c:pt>
                <c:pt idx="4232">
                  <c:v>6.204990797999999</c:v>
                </c:pt>
                <c:pt idx="4233">
                  <c:v>6.1936591639999996</c:v>
                </c:pt>
                <c:pt idx="4234">
                  <c:v>6.204990797999999</c:v>
                </c:pt>
                <c:pt idx="4235">
                  <c:v>6.1936591639999996</c:v>
                </c:pt>
                <c:pt idx="4236">
                  <c:v>6.204990797999999</c:v>
                </c:pt>
                <c:pt idx="4237">
                  <c:v>6.1936591639999996</c:v>
                </c:pt>
                <c:pt idx="4238">
                  <c:v>6.2276540659999986</c:v>
                </c:pt>
                <c:pt idx="4239">
                  <c:v>6.2276540659999986</c:v>
                </c:pt>
                <c:pt idx="4240">
                  <c:v>6.2276540659999986</c:v>
                </c:pt>
                <c:pt idx="4241">
                  <c:v>6.216322432000001</c:v>
                </c:pt>
                <c:pt idx="4242">
                  <c:v>6.2276540659999986</c:v>
                </c:pt>
                <c:pt idx="4243">
                  <c:v>6.2276540659999986</c:v>
                </c:pt>
                <c:pt idx="4244">
                  <c:v>6.2389856999999989</c:v>
                </c:pt>
                <c:pt idx="4245">
                  <c:v>6.2276540659999986</c:v>
                </c:pt>
                <c:pt idx="4246">
                  <c:v>6.1823275299999993</c:v>
                </c:pt>
                <c:pt idx="4247">
                  <c:v>6.2276540659999986</c:v>
                </c:pt>
                <c:pt idx="4248">
                  <c:v>6.204990797999999</c:v>
                </c:pt>
                <c:pt idx="4249">
                  <c:v>6.216322432000001</c:v>
                </c:pt>
                <c:pt idx="4250">
                  <c:v>6.2276540659999986</c:v>
                </c:pt>
                <c:pt idx="4251">
                  <c:v>6.1823275299999993</c:v>
                </c:pt>
                <c:pt idx="4252">
                  <c:v>6.1709958959999991</c:v>
                </c:pt>
                <c:pt idx="4253">
                  <c:v>6.2276540659999986</c:v>
                </c:pt>
                <c:pt idx="4254">
                  <c:v>6.250317334</c:v>
                </c:pt>
                <c:pt idx="4255">
                  <c:v>6.204990797999999</c:v>
                </c:pt>
                <c:pt idx="4256">
                  <c:v>6.204990797999999</c:v>
                </c:pt>
                <c:pt idx="4257">
                  <c:v>6.204990797999999</c:v>
                </c:pt>
                <c:pt idx="4258">
                  <c:v>6.2276540659999986</c:v>
                </c:pt>
                <c:pt idx="4259">
                  <c:v>6.2389856999999989</c:v>
                </c:pt>
                <c:pt idx="4260">
                  <c:v>6.204990797999999</c:v>
                </c:pt>
                <c:pt idx="4261">
                  <c:v>6.2389856999999989</c:v>
                </c:pt>
                <c:pt idx="4262">
                  <c:v>6.2276540659999986</c:v>
                </c:pt>
                <c:pt idx="4263">
                  <c:v>6.1823275299999993</c:v>
                </c:pt>
                <c:pt idx="4264">
                  <c:v>6.2276540659999986</c:v>
                </c:pt>
                <c:pt idx="4265">
                  <c:v>6.250317334</c:v>
                </c:pt>
                <c:pt idx="4266">
                  <c:v>6.216322432000001</c:v>
                </c:pt>
                <c:pt idx="4267">
                  <c:v>6.2389856999999989</c:v>
                </c:pt>
                <c:pt idx="4268">
                  <c:v>6.216322432000001</c:v>
                </c:pt>
                <c:pt idx="4269">
                  <c:v>6.1823275299999993</c:v>
                </c:pt>
                <c:pt idx="4270">
                  <c:v>6.2276540659999986</c:v>
                </c:pt>
                <c:pt idx="4271">
                  <c:v>6.2616489690000003</c:v>
                </c:pt>
                <c:pt idx="4272">
                  <c:v>6.2616489690000003</c:v>
                </c:pt>
                <c:pt idx="4273">
                  <c:v>6.250317334</c:v>
                </c:pt>
                <c:pt idx="4274">
                  <c:v>6.2389856999999989</c:v>
                </c:pt>
                <c:pt idx="4275">
                  <c:v>6.204990797999999</c:v>
                </c:pt>
                <c:pt idx="4276">
                  <c:v>6.2843122369999991</c:v>
                </c:pt>
                <c:pt idx="4277">
                  <c:v>6.250317334</c:v>
                </c:pt>
                <c:pt idx="4278">
                  <c:v>6.2276540659999986</c:v>
                </c:pt>
                <c:pt idx="4279">
                  <c:v>6.250317334</c:v>
                </c:pt>
                <c:pt idx="4280">
                  <c:v>6.250317334</c:v>
                </c:pt>
                <c:pt idx="4281">
                  <c:v>6.2276540659999986</c:v>
                </c:pt>
                <c:pt idx="4282">
                  <c:v>6.2389856999999989</c:v>
                </c:pt>
                <c:pt idx="4283">
                  <c:v>6.2276540659999986</c:v>
                </c:pt>
                <c:pt idx="4284">
                  <c:v>6.216322432000001</c:v>
                </c:pt>
                <c:pt idx="4285">
                  <c:v>6.250317334</c:v>
                </c:pt>
                <c:pt idx="4286">
                  <c:v>6.2276540659999986</c:v>
                </c:pt>
                <c:pt idx="4287">
                  <c:v>6.2389856999999989</c:v>
                </c:pt>
                <c:pt idx="4288">
                  <c:v>6.2616489690000003</c:v>
                </c:pt>
                <c:pt idx="4289">
                  <c:v>6.2276540659999986</c:v>
                </c:pt>
                <c:pt idx="4290">
                  <c:v>6.2389856999999989</c:v>
                </c:pt>
                <c:pt idx="4291">
                  <c:v>6.2843122369999991</c:v>
                </c:pt>
                <c:pt idx="4292">
                  <c:v>6.2276540659999986</c:v>
                </c:pt>
                <c:pt idx="4293">
                  <c:v>6.2729806029999988</c:v>
                </c:pt>
                <c:pt idx="4294">
                  <c:v>6.2616489690000003</c:v>
                </c:pt>
                <c:pt idx="4295">
                  <c:v>6.2389856999999989</c:v>
                </c:pt>
                <c:pt idx="4296">
                  <c:v>6.2616489690000003</c:v>
                </c:pt>
                <c:pt idx="4297">
                  <c:v>6.250317334</c:v>
                </c:pt>
                <c:pt idx="4298">
                  <c:v>6.250317334</c:v>
                </c:pt>
                <c:pt idx="4299">
                  <c:v>6.2389856999999989</c:v>
                </c:pt>
                <c:pt idx="4300">
                  <c:v>6.216322432000001</c:v>
                </c:pt>
                <c:pt idx="4301">
                  <c:v>6.204990797999999</c:v>
                </c:pt>
                <c:pt idx="4302">
                  <c:v>6.2389856999999989</c:v>
                </c:pt>
                <c:pt idx="4303">
                  <c:v>6.2276540659999986</c:v>
                </c:pt>
                <c:pt idx="4304">
                  <c:v>6.250317334</c:v>
                </c:pt>
                <c:pt idx="4305">
                  <c:v>6.250317334</c:v>
                </c:pt>
                <c:pt idx="4306">
                  <c:v>6.2616489690000003</c:v>
                </c:pt>
                <c:pt idx="4307">
                  <c:v>6.2729806029999988</c:v>
                </c:pt>
                <c:pt idx="4308">
                  <c:v>6.2729806029999988</c:v>
                </c:pt>
                <c:pt idx="4309">
                  <c:v>6.2616489690000003</c:v>
                </c:pt>
                <c:pt idx="4310">
                  <c:v>6.2276540659999986</c:v>
                </c:pt>
                <c:pt idx="4311">
                  <c:v>6.250317334</c:v>
                </c:pt>
                <c:pt idx="4312">
                  <c:v>6.2616489690000003</c:v>
                </c:pt>
                <c:pt idx="4313">
                  <c:v>6.2616489690000003</c:v>
                </c:pt>
                <c:pt idx="4314">
                  <c:v>6.250317334</c:v>
                </c:pt>
                <c:pt idx="4315">
                  <c:v>6.2389856999999989</c:v>
                </c:pt>
                <c:pt idx="4316">
                  <c:v>6.2729806029999988</c:v>
                </c:pt>
                <c:pt idx="4317">
                  <c:v>6.250317334</c:v>
                </c:pt>
                <c:pt idx="4318">
                  <c:v>6.1823275299999993</c:v>
                </c:pt>
                <c:pt idx="4319">
                  <c:v>6.204990797999999</c:v>
                </c:pt>
                <c:pt idx="4320">
                  <c:v>6.2276540659999986</c:v>
                </c:pt>
                <c:pt idx="4321">
                  <c:v>6.250317334</c:v>
                </c:pt>
                <c:pt idx="4322">
                  <c:v>6.2729806029999988</c:v>
                </c:pt>
                <c:pt idx="4323">
                  <c:v>6.250317334</c:v>
                </c:pt>
                <c:pt idx="4324">
                  <c:v>6.2616489690000003</c:v>
                </c:pt>
                <c:pt idx="4325">
                  <c:v>6.250317334</c:v>
                </c:pt>
                <c:pt idx="4326">
                  <c:v>6.2729806029999988</c:v>
                </c:pt>
                <c:pt idx="4327">
                  <c:v>6.2389856999999989</c:v>
                </c:pt>
                <c:pt idx="4328">
                  <c:v>6.2843122369999991</c:v>
                </c:pt>
                <c:pt idx="4329">
                  <c:v>6.250317334</c:v>
                </c:pt>
                <c:pt idx="4330">
                  <c:v>6.216322432000001</c:v>
                </c:pt>
                <c:pt idx="4331">
                  <c:v>6.2616489690000003</c:v>
                </c:pt>
                <c:pt idx="4332">
                  <c:v>6.2729806029999988</c:v>
                </c:pt>
                <c:pt idx="4333">
                  <c:v>6.2389856999999989</c:v>
                </c:pt>
                <c:pt idx="4334">
                  <c:v>6.216322432000001</c:v>
                </c:pt>
                <c:pt idx="4335">
                  <c:v>6.250317334</c:v>
                </c:pt>
                <c:pt idx="4336">
                  <c:v>6.2616489690000003</c:v>
                </c:pt>
                <c:pt idx="4337">
                  <c:v>6.2843122369999991</c:v>
                </c:pt>
                <c:pt idx="4338">
                  <c:v>6.250317334</c:v>
                </c:pt>
                <c:pt idx="4339">
                  <c:v>6.2956438710000002</c:v>
                </c:pt>
                <c:pt idx="4340">
                  <c:v>6.2729806029999988</c:v>
                </c:pt>
                <c:pt idx="4341">
                  <c:v>6.2616489690000003</c:v>
                </c:pt>
                <c:pt idx="4342">
                  <c:v>6.2843122369999991</c:v>
                </c:pt>
                <c:pt idx="4343">
                  <c:v>6.2843122369999991</c:v>
                </c:pt>
                <c:pt idx="4344">
                  <c:v>6.2729806029999988</c:v>
                </c:pt>
                <c:pt idx="4345">
                  <c:v>6.2616489690000003</c:v>
                </c:pt>
                <c:pt idx="4346">
                  <c:v>6.2616489690000003</c:v>
                </c:pt>
                <c:pt idx="4347">
                  <c:v>6.2729806029999988</c:v>
                </c:pt>
                <c:pt idx="4348">
                  <c:v>6.2729806029999988</c:v>
                </c:pt>
                <c:pt idx="4349">
                  <c:v>6.250317334</c:v>
                </c:pt>
                <c:pt idx="4350">
                  <c:v>6.2276540659999986</c:v>
                </c:pt>
                <c:pt idx="4351">
                  <c:v>6.2276540659999986</c:v>
                </c:pt>
                <c:pt idx="4352">
                  <c:v>6.2729806029999988</c:v>
                </c:pt>
                <c:pt idx="4353">
                  <c:v>6.250317334</c:v>
                </c:pt>
                <c:pt idx="4354">
                  <c:v>6.2729806029999988</c:v>
                </c:pt>
                <c:pt idx="4355">
                  <c:v>6.2276540659999986</c:v>
                </c:pt>
                <c:pt idx="4356">
                  <c:v>5.7063988979999998</c:v>
                </c:pt>
                <c:pt idx="4357">
                  <c:v>5.7290621660000003</c:v>
                </c:pt>
                <c:pt idx="4358">
                  <c:v>5.7743887020000004</c:v>
                </c:pt>
                <c:pt idx="4359">
                  <c:v>5.7517254339999999</c:v>
                </c:pt>
                <c:pt idx="4360">
                  <c:v>5.7403938000000005</c:v>
                </c:pt>
                <c:pt idx="4361">
                  <c:v>5.7403938000000005</c:v>
                </c:pt>
                <c:pt idx="4362">
                  <c:v>5.7517254339999999</c:v>
                </c:pt>
                <c:pt idx="4363">
                  <c:v>5.7630570679999993</c:v>
                </c:pt>
                <c:pt idx="4364">
                  <c:v>5.7403938000000005</c:v>
                </c:pt>
                <c:pt idx="4365">
                  <c:v>5.7517254339999999</c:v>
                </c:pt>
                <c:pt idx="4366">
                  <c:v>5.7177305319999991</c:v>
                </c:pt>
                <c:pt idx="4367">
                  <c:v>5.7290621660000003</c:v>
                </c:pt>
                <c:pt idx="4368">
                  <c:v>5.6384090929999999</c:v>
                </c:pt>
                <c:pt idx="4369">
                  <c:v>5.6497407270000002</c:v>
                </c:pt>
                <c:pt idx="4370">
                  <c:v>5.7177305319999991</c:v>
                </c:pt>
                <c:pt idx="4371">
                  <c:v>5.7177305319999991</c:v>
                </c:pt>
                <c:pt idx="4372">
                  <c:v>5.7177305319999991</c:v>
                </c:pt>
                <c:pt idx="4373">
                  <c:v>5.7290621660000003</c:v>
                </c:pt>
                <c:pt idx="4374">
                  <c:v>5.5704192880000001</c:v>
                </c:pt>
                <c:pt idx="4375">
                  <c:v>5.7290621660000003</c:v>
                </c:pt>
                <c:pt idx="4376">
                  <c:v>5.7177305319999991</c:v>
                </c:pt>
                <c:pt idx="4377">
                  <c:v>5.7177305319999991</c:v>
                </c:pt>
                <c:pt idx="4378">
                  <c:v>5.7743887020000004</c:v>
                </c:pt>
                <c:pt idx="4379">
                  <c:v>5.7403938000000005</c:v>
                </c:pt>
                <c:pt idx="4380">
                  <c:v>5.7517254339999999</c:v>
                </c:pt>
                <c:pt idx="4381">
                  <c:v>5.7517254339999999</c:v>
                </c:pt>
                <c:pt idx="4382">
                  <c:v>5.6384090929999999</c:v>
                </c:pt>
                <c:pt idx="4383">
                  <c:v>5.6270774589999979</c:v>
                </c:pt>
                <c:pt idx="4384">
                  <c:v>5.7290621660000003</c:v>
                </c:pt>
                <c:pt idx="4385">
                  <c:v>5.7630570679999993</c:v>
                </c:pt>
                <c:pt idx="4386">
                  <c:v>5.7290621660000003</c:v>
                </c:pt>
                <c:pt idx="4387">
                  <c:v>5.7290621660000003</c:v>
                </c:pt>
                <c:pt idx="4388">
                  <c:v>5.7630570679999993</c:v>
                </c:pt>
                <c:pt idx="4389">
                  <c:v>5.7403938000000005</c:v>
                </c:pt>
                <c:pt idx="4390">
                  <c:v>5.7290621660000003</c:v>
                </c:pt>
                <c:pt idx="4391">
                  <c:v>5.7403938000000005</c:v>
                </c:pt>
                <c:pt idx="4392">
                  <c:v>5.7517254339999999</c:v>
                </c:pt>
                <c:pt idx="4393">
                  <c:v>5.7517254339999999</c:v>
                </c:pt>
                <c:pt idx="4394">
                  <c:v>5.7630570679999993</c:v>
                </c:pt>
                <c:pt idx="4395">
                  <c:v>5.7743887020000004</c:v>
                </c:pt>
                <c:pt idx="4396">
                  <c:v>5.8083836050000004</c:v>
                </c:pt>
                <c:pt idx="4397">
                  <c:v>5.7743887020000004</c:v>
                </c:pt>
                <c:pt idx="4398">
                  <c:v>5.7290621660000003</c:v>
                </c:pt>
                <c:pt idx="4399">
                  <c:v>5.7630570679999993</c:v>
                </c:pt>
                <c:pt idx="4400">
                  <c:v>5.7970519699999992</c:v>
                </c:pt>
                <c:pt idx="4401">
                  <c:v>5.7403938000000005</c:v>
                </c:pt>
                <c:pt idx="4402">
                  <c:v>5.7630570679999993</c:v>
                </c:pt>
                <c:pt idx="4403">
                  <c:v>5.7290621660000003</c:v>
                </c:pt>
                <c:pt idx="4404">
                  <c:v>5.7177305319999991</c:v>
                </c:pt>
                <c:pt idx="4405">
                  <c:v>5.7517254339999999</c:v>
                </c:pt>
                <c:pt idx="4406">
                  <c:v>5.7177305319999991</c:v>
                </c:pt>
                <c:pt idx="4407">
                  <c:v>5.7743887020000004</c:v>
                </c:pt>
                <c:pt idx="4408">
                  <c:v>5.7743887020000004</c:v>
                </c:pt>
                <c:pt idx="4409">
                  <c:v>5.7517254339999999</c:v>
                </c:pt>
                <c:pt idx="4410">
                  <c:v>5.7177305319999991</c:v>
                </c:pt>
                <c:pt idx="4411">
                  <c:v>5.7970519699999992</c:v>
                </c:pt>
                <c:pt idx="4412">
                  <c:v>5.7630570679999993</c:v>
                </c:pt>
                <c:pt idx="4413">
                  <c:v>5.7630570679999993</c:v>
                </c:pt>
                <c:pt idx="4414">
                  <c:v>5.7630570679999993</c:v>
                </c:pt>
                <c:pt idx="4415">
                  <c:v>5.7857203359999998</c:v>
                </c:pt>
                <c:pt idx="4416">
                  <c:v>5.7630570679999993</c:v>
                </c:pt>
                <c:pt idx="4417">
                  <c:v>5.7403938000000005</c:v>
                </c:pt>
                <c:pt idx="4418">
                  <c:v>5.7743887020000004</c:v>
                </c:pt>
                <c:pt idx="4419">
                  <c:v>5.7743887020000004</c:v>
                </c:pt>
                <c:pt idx="4420">
                  <c:v>5.7630570679999993</c:v>
                </c:pt>
                <c:pt idx="4421">
                  <c:v>5.7630570679999993</c:v>
                </c:pt>
                <c:pt idx="4422">
                  <c:v>5.7630570679999993</c:v>
                </c:pt>
                <c:pt idx="4423">
                  <c:v>5.7970519699999992</c:v>
                </c:pt>
                <c:pt idx="4424">
                  <c:v>5.7857203359999998</c:v>
                </c:pt>
                <c:pt idx="4425">
                  <c:v>5.7630570679999993</c:v>
                </c:pt>
                <c:pt idx="4426">
                  <c:v>5.7743887020000004</c:v>
                </c:pt>
                <c:pt idx="4427">
                  <c:v>5.7517254339999999</c:v>
                </c:pt>
                <c:pt idx="4428">
                  <c:v>5.7630570679999993</c:v>
                </c:pt>
                <c:pt idx="4429">
                  <c:v>5.7517254339999999</c:v>
                </c:pt>
                <c:pt idx="4430">
                  <c:v>5.7857203359999998</c:v>
                </c:pt>
                <c:pt idx="4431">
                  <c:v>5.7517254339999999</c:v>
                </c:pt>
                <c:pt idx="4432">
                  <c:v>5.7743887020000004</c:v>
                </c:pt>
                <c:pt idx="4433">
                  <c:v>5.7743887020000004</c:v>
                </c:pt>
                <c:pt idx="4434">
                  <c:v>5.7743887020000004</c:v>
                </c:pt>
                <c:pt idx="4435">
                  <c:v>5.7630570679999993</c:v>
                </c:pt>
                <c:pt idx="4436">
                  <c:v>5.7517254339999999</c:v>
                </c:pt>
                <c:pt idx="4437">
                  <c:v>5.7743887020000004</c:v>
                </c:pt>
                <c:pt idx="4438">
                  <c:v>5.7517254339999999</c:v>
                </c:pt>
                <c:pt idx="4439">
                  <c:v>5.7743887020000004</c:v>
                </c:pt>
                <c:pt idx="4440">
                  <c:v>5.7403938000000005</c:v>
                </c:pt>
                <c:pt idx="4441">
                  <c:v>5.819715238999998</c:v>
                </c:pt>
                <c:pt idx="4442">
                  <c:v>5.7857203359999998</c:v>
                </c:pt>
                <c:pt idx="4443">
                  <c:v>5.7970519699999992</c:v>
                </c:pt>
                <c:pt idx="4444">
                  <c:v>5.7857203359999998</c:v>
                </c:pt>
                <c:pt idx="4445">
                  <c:v>5.6384090929999999</c:v>
                </c:pt>
                <c:pt idx="4446">
                  <c:v>5.7630570679999993</c:v>
                </c:pt>
                <c:pt idx="4447">
                  <c:v>5.7743887020000004</c:v>
                </c:pt>
                <c:pt idx="4448">
                  <c:v>5.819715238999998</c:v>
                </c:pt>
                <c:pt idx="4449">
                  <c:v>5.7970519699999992</c:v>
                </c:pt>
                <c:pt idx="4450">
                  <c:v>5.7970519699999992</c:v>
                </c:pt>
                <c:pt idx="4451">
                  <c:v>5.7290621660000003</c:v>
                </c:pt>
                <c:pt idx="4452">
                  <c:v>5.7970519699999992</c:v>
                </c:pt>
                <c:pt idx="4453">
                  <c:v>5.7743887020000004</c:v>
                </c:pt>
                <c:pt idx="4454">
                  <c:v>5.7630570679999993</c:v>
                </c:pt>
                <c:pt idx="4455">
                  <c:v>5.7630570679999993</c:v>
                </c:pt>
                <c:pt idx="4456">
                  <c:v>5.7970519699999992</c:v>
                </c:pt>
                <c:pt idx="4457">
                  <c:v>5.7970519699999992</c:v>
                </c:pt>
                <c:pt idx="4458">
                  <c:v>5.7743887020000004</c:v>
                </c:pt>
                <c:pt idx="4459">
                  <c:v>5.8083836050000004</c:v>
                </c:pt>
                <c:pt idx="4460">
                  <c:v>5.7857203359999998</c:v>
                </c:pt>
                <c:pt idx="4461">
                  <c:v>5.7857203359999998</c:v>
                </c:pt>
                <c:pt idx="4462">
                  <c:v>5.7743887020000004</c:v>
                </c:pt>
                <c:pt idx="4463">
                  <c:v>5.7970519699999992</c:v>
                </c:pt>
                <c:pt idx="4464">
                  <c:v>5.7857203359999998</c:v>
                </c:pt>
                <c:pt idx="4465">
                  <c:v>5.7970519699999992</c:v>
                </c:pt>
                <c:pt idx="4466">
                  <c:v>5.7970519699999992</c:v>
                </c:pt>
                <c:pt idx="4467">
                  <c:v>5.8083836050000004</c:v>
                </c:pt>
                <c:pt idx="4468">
                  <c:v>5.819715238999998</c:v>
                </c:pt>
                <c:pt idx="4469">
                  <c:v>5.6497407270000002</c:v>
                </c:pt>
                <c:pt idx="4470">
                  <c:v>5.8083836050000004</c:v>
                </c:pt>
                <c:pt idx="4471">
                  <c:v>5.7857203359999998</c:v>
                </c:pt>
                <c:pt idx="4472">
                  <c:v>5.7857203359999998</c:v>
                </c:pt>
                <c:pt idx="4473">
                  <c:v>5.7517254339999999</c:v>
                </c:pt>
                <c:pt idx="4474">
                  <c:v>5.831046873</c:v>
                </c:pt>
                <c:pt idx="4475">
                  <c:v>5.7743887020000004</c:v>
                </c:pt>
                <c:pt idx="4476">
                  <c:v>5.819715238999998</c:v>
                </c:pt>
                <c:pt idx="4477">
                  <c:v>5.7970519699999992</c:v>
                </c:pt>
                <c:pt idx="4478">
                  <c:v>5.819715238999998</c:v>
                </c:pt>
                <c:pt idx="4479">
                  <c:v>5.819715238999998</c:v>
                </c:pt>
                <c:pt idx="4480">
                  <c:v>5.7970519699999992</c:v>
                </c:pt>
                <c:pt idx="4481">
                  <c:v>5.7970519699999992</c:v>
                </c:pt>
                <c:pt idx="4482">
                  <c:v>5.7743887020000004</c:v>
                </c:pt>
                <c:pt idx="4483">
                  <c:v>5.7857203359999998</c:v>
                </c:pt>
                <c:pt idx="4484">
                  <c:v>5.819715238999998</c:v>
                </c:pt>
                <c:pt idx="4485">
                  <c:v>5.819715238999998</c:v>
                </c:pt>
                <c:pt idx="4486">
                  <c:v>5.7177305319999991</c:v>
                </c:pt>
                <c:pt idx="4487">
                  <c:v>5.7517254339999999</c:v>
                </c:pt>
                <c:pt idx="4488">
                  <c:v>5.7743887020000004</c:v>
                </c:pt>
                <c:pt idx="4489">
                  <c:v>5.819715238999998</c:v>
                </c:pt>
                <c:pt idx="4490">
                  <c:v>5.819715238999998</c:v>
                </c:pt>
                <c:pt idx="4491">
                  <c:v>5.7970519699999992</c:v>
                </c:pt>
                <c:pt idx="4492">
                  <c:v>5.819715238999998</c:v>
                </c:pt>
                <c:pt idx="4493">
                  <c:v>5.7857203359999998</c:v>
                </c:pt>
                <c:pt idx="4494">
                  <c:v>5.8083836050000004</c:v>
                </c:pt>
                <c:pt idx="4495">
                  <c:v>5.819715238999998</c:v>
                </c:pt>
                <c:pt idx="4496">
                  <c:v>5.831046873</c:v>
                </c:pt>
                <c:pt idx="4497">
                  <c:v>5.8423785069999994</c:v>
                </c:pt>
                <c:pt idx="4498">
                  <c:v>5.7857203359999998</c:v>
                </c:pt>
                <c:pt idx="4499">
                  <c:v>5.8083836050000004</c:v>
                </c:pt>
                <c:pt idx="4500">
                  <c:v>5.8423785069999994</c:v>
                </c:pt>
                <c:pt idx="4501">
                  <c:v>5.8423785069999994</c:v>
                </c:pt>
                <c:pt idx="4502">
                  <c:v>5.7970519699999992</c:v>
                </c:pt>
                <c:pt idx="4503">
                  <c:v>5.7970519699999992</c:v>
                </c:pt>
                <c:pt idx="4504">
                  <c:v>5.8083836050000004</c:v>
                </c:pt>
                <c:pt idx="4505">
                  <c:v>5.7857203359999998</c:v>
                </c:pt>
                <c:pt idx="4506">
                  <c:v>5.819715238999998</c:v>
                </c:pt>
                <c:pt idx="4507">
                  <c:v>5.7743887020000004</c:v>
                </c:pt>
                <c:pt idx="4508">
                  <c:v>5.819715238999998</c:v>
                </c:pt>
                <c:pt idx="4509">
                  <c:v>5.831046873</c:v>
                </c:pt>
                <c:pt idx="4510">
                  <c:v>5.831046873</c:v>
                </c:pt>
                <c:pt idx="4511">
                  <c:v>5.819715238999998</c:v>
                </c:pt>
                <c:pt idx="4512">
                  <c:v>5.8423785069999994</c:v>
                </c:pt>
                <c:pt idx="4513">
                  <c:v>5.831046873</c:v>
                </c:pt>
                <c:pt idx="4514">
                  <c:v>5.819715238999998</c:v>
                </c:pt>
                <c:pt idx="4515">
                  <c:v>5.8423785069999994</c:v>
                </c:pt>
                <c:pt idx="4516">
                  <c:v>5.819715238999998</c:v>
                </c:pt>
                <c:pt idx="4517">
                  <c:v>5.865041774999999</c:v>
                </c:pt>
                <c:pt idx="4518">
                  <c:v>5.831046873</c:v>
                </c:pt>
                <c:pt idx="4519">
                  <c:v>5.831046873</c:v>
                </c:pt>
                <c:pt idx="4520">
                  <c:v>5.7970519699999992</c:v>
                </c:pt>
                <c:pt idx="4521">
                  <c:v>5.8083836050000004</c:v>
                </c:pt>
                <c:pt idx="4522">
                  <c:v>5.831046873</c:v>
                </c:pt>
                <c:pt idx="4523">
                  <c:v>5.831046873</c:v>
                </c:pt>
                <c:pt idx="4524">
                  <c:v>5.819715238999998</c:v>
                </c:pt>
                <c:pt idx="4525">
                  <c:v>5.8537101409999988</c:v>
                </c:pt>
                <c:pt idx="4526">
                  <c:v>5.819715238999998</c:v>
                </c:pt>
                <c:pt idx="4527">
                  <c:v>5.831046873</c:v>
                </c:pt>
                <c:pt idx="4528">
                  <c:v>5.819715238999998</c:v>
                </c:pt>
                <c:pt idx="4529">
                  <c:v>5.831046873</c:v>
                </c:pt>
                <c:pt idx="4530">
                  <c:v>5.8423785069999994</c:v>
                </c:pt>
                <c:pt idx="4531">
                  <c:v>5.8083836050000004</c:v>
                </c:pt>
                <c:pt idx="4532">
                  <c:v>5.7970519699999992</c:v>
                </c:pt>
                <c:pt idx="4533">
                  <c:v>5.8423785069999994</c:v>
                </c:pt>
                <c:pt idx="4534">
                  <c:v>5.8423785069999994</c:v>
                </c:pt>
                <c:pt idx="4535">
                  <c:v>5.831046873</c:v>
                </c:pt>
                <c:pt idx="4536">
                  <c:v>5.8423785069999994</c:v>
                </c:pt>
                <c:pt idx="4537">
                  <c:v>5.8423785069999994</c:v>
                </c:pt>
                <c:pt idx="4538">
                  <c:v>5.819715238999998</c:v>
                </c:pt>
                <c:pt idx="4539">
                  <c:v>5.831046873</c:v>
                </c:pt>
                <c:pt idx="4540">
                  <c:v>5.8423785069999994</c:v>
                </c:pt>
                <c:pt idx="4541">
                  <c:v>5.865041774999999</c:v>
                </c:pt>
                <c:pt idx="4542">
                  <c:v>5.819715238999998</c:v>
                </c:pt>
                <c:pt idx="4543">
                  <c:v>5.8537101409999988</c:v>
                </c:pt>
                <c:pt idx="4544">
                  <c:v>5.8537101409999988</c:v>
                </c:pt>
                <c:pt idx="4545">
                  <c:v>5.865041774999999</c:v>
                </c:pt>
                <c:pt idx="4546">
                  <c:v>5.876373409000001</c:v>
                </c:pt>
                <c:pt idx="4547">
                  <c:v>5.831046873</c:v>
                </c:pt>
                <c:pt idx="4548">
                  <c:v>5.899036676999998</c:v>
                </c:pt>
                <c:pt idx="4549">
                  <c:v>5.865041774999999</c:v>
                </c:pt>
                <c:pt idx="4550">
                  <c:v>5.8537101409999988</c:v>
                </c:pt>
                <c:pt idx="4551">
                  <c:v>5.8537101409999988</c:v>
                </c:pt>
                <c:pt idx="4552">
                  <c:v>5.865041774999999</c:v>
                </c:pt>
                <c:pt idx="4553">
                  <c:v>5.8423785069999994</c:v>
                </c:pt>
                <c:pt idx="4554">
                  <c:v>5.831046873</c:v>
                </c:pt>
                <c:pt idx="4555">
                  <c:v>5.8537101409999988</c:v>
                </c:pt>
                <c:pt idx="4556">
                  <c:v>5.831046873</c:v>
                </c:pt>
                <c:pt idx="4557">
                  <c:v>5.8423785069999994</c:v>
                </c:pt>
                <c:pt idx="4558">
                  <c:v>5.8423785069999994</c:v>
                </c:pt>
                <c:pt idx="4559">
                  <c:v>5.876373409000001</c:v>
                </c:pt>
                <c:pt idx="4560">
                  <c:v>5.865041774999999</c:v>
                </c:pt>
                <c:pt idx="4561">
                  <c:v>5.8877050429999995</c:v>
                </c:pt>
                <c:pt idx="4562">
                  <c:v>5.865041774999999</c:v>
                </c:pt>
                <c:pt idx="4563">
                  <c:v>5.899036676999998</c:v>
                </c:pt>
                <c:pt idx="4564">
                  <c:v>5.865041774999999</c:v>
                </c:pt>
                <c:pt idx="4565">
                  <c:v>5.831046873</c:v>
                </c:pt>
                <c:pt idx="4566">
                  <c:v>5.8537101409999988</c:v>
                </c:pt>
                <c:pt idx="4567">
                  <c:v>5.8423785069999994</c:v>
                </c:pt>
                <c:pt idx="4568">
                  <c:v>5.865041774999999</c:v>
                </c:pt>
                <c:pt idx="4569">
                  <c:v>5.8537101409999988</c:v>
                </c:pt>
                <c:pt idx="4570">
                  <c:v>5.8423785069999994</c:v>
                </c:pt>
                <c:pt idx="4571">
                  <c:v>5.831046873</c:v>
                </c:pt>
                <c:pt idx="4572">
                  <c:v>5.865041774999999</c:v>
                </c:pt>
                <c:pt idx="4573">
                  <c:v>5.8537101409999988</c:v>
                </c:pt>
                <c:pt idx="4574">
                  <c:v>5.8423785069999994</c:v>
                </c:pt>
                <c:pt idx="4575">
                  <c:v>5.8423785069999994</c:v>
                </c:pt>
                <c:pt idx="4576">
                  <c:v>5.865041774999999</c:v>
                </c:pt>
                <c:pt idx="4577">
                  <c:v>5.865041774999999</c:v>
                </c:pt>
                <c:pt idx="4578">
                  <c:v>5.9103683110000009</c:v>
                </c:pt>
                <c:pt idx="4579">
                  <c:v>5.865041774999999</c:v>
                </c:pt>
                <c:pt idx="4580">
                  <c:v>5.876373409000001</c:v>
                </c:pt>
                <c:pt idx="4581">
                  <c:v>5.865041774999999</c:v>
                </c:pt>
                <c:pt idx="4582">
                  <c:v>5.865041774999999</c:v>
                </c:pt>
                <c:pt idx="4583">
                  <c:v>5.899036676999998</c:v>
                </c:pt>
                <c:pt idx="4584">
                  <c:v>5.865041774999999</c:v>
                </c:pt>
                <c:pt idx="4585">
                  <c:v>5.8877050429999995</c:v>
                </c:pt>
                <c:pt idx="4586">
                  <c:v>5.7177305319999991</c:v>
                </c:pt>
                <c:pt idx="4587">
                  <c:v>5.865041774999999</c:v>
                </c:pt>
                <c:pt idx="4588">
                  <c:v>5.8537101409999988</c:v>
                </c:pt>
                <c:pt idx="4589">
                  <c:v>5.865041774999999</c:v>
                </c:pt>
                <c:pt idx="4590">
                  <c:v>5.865041774999999</c:v>
                </c:pt>
                <c:pt idx="4591">
                  <c:v>5.865041774999999</c:v>
                </c:pt>
                <c:pt idx="4592">
                  <c:v>5.831046873</c:v>
                </c:pt>
                <c:pt idx="4593">
                  <c:v>5.899036676999998</c:v>
                </c:pt>
                <c:pt idx="4594">
                  <c:v>5.865041774999999</c:v>
                </c:pt>
                <c:pt idx="4595">
                  <c:v>5.876373409000001</c:v>
                </c:pt>
                <c:pt idx="4596">
                  <c:v>5.8877050429999995</c:v>
                </c:pt>
                <c:pt idx="4597">
                  <c:v>5.876373409000001</c:v>
                </c:pt>
                <c:pt idx="4598">
                  <c:v>5.899036676999998</c:v>
                </c:pt>
                <c:pt idx="4599">
                  <c:v>5.865041774999999</c:v>
                </c:pt>
                <c:pt idx="4600">
                  <c:v>5.876373409000001</c:v>
                </c:pt>
                <c:pt idx="4601">
                  <c:v>5.865041774999999</c:v>
                </c:pt>
                <c:pt idx="4602">
                  <c:v>5.876373409000001</c:v>
                </c:pt>
                <c:pt idx="4603">
                  <c:v>5.876373409000001</c:v>
                </c:pt>
                <c:pt idx="4604">
                  <c:v>5.876373409000001</c:v>
                </c:pt>
                <c:pt idx="4605">
                  <c:v>5.865041774999999</c:v>
                </c:pt>
                <c:pt idx="4606">
                  <c:v>5.8877050429999995</c:v>
                </c:pt>
                <c:pt idx="4607">
                  <c:v>5.865041774999999</c:v>
                </c:pt>
                <c:pt idx="4608">
                  <c:v>5.865041774999999</c:v>
                </c:pt>
                <c:pt idx="4609">
                  <c:v>5.831046873</c:v>
                </c:pt>
                <c:pt idx="4610">
                  <c:v>5.8877050429999995</c:v>
                </c:pt>
                <c:pt idx="4611">
                  <c:v>5.9103683110000009</c:v>
                </c:pt>
                <c:pt idx="4612">
                  <c:v>5.8877050429999995</c:v>
                </c:pt>
                <c:pt idx="4613">
                  <c:v>5.9103683110000009</c:v>
                </c:pt>
                <c:pt idx="4614">
                  <c:v>5.899036676999998</c:v>
                </c:pt>
                <c:pt idx="4615">
                  <c:v>5.8877050429999995</c:v>
                </c:pt>
                <c:pt idx="4616">
                  <c:v>5.899036676999998</c:v>
                </c:pt>
                <c:pt idx="4617">
                  <c:v>5.8537101409999988</c:v>
                </c:pt>
                <c:pt idx="4618">
                  <c:v>5.865041774999999</c:v>
                </c:pt>
                <c:pt idx="4619">
                  <c:v>5.8423785069999994</c:v>
                </c:pt>
                <c:pt idx="4620">
                  <c:v>5.865041774999999</c:v>
                </c:pt>
                <c:pt idx="4621">
                  <c:v>5.876373409000001</c:v>
                </c:pt>
                <c:pt idx="4622">
                  <c:v>5.9103683110000009</c:v>
                </c:pt>
                <c:pt idx="4623">
                  <c:v>5.8877050429999995</c:v>
                </c:pt>
                <c:pt idx="4624">
                  <c:v>5.899036676999998</c:v>
                </c:pt>
                <c:pt idx="4625">
                  <c:v>5.899036676999998</c:v>
                </c:pt>
                <c:pt idx="4626">
                  <c:v>5.9103683110000009</c:v>
                </c:pt>
                <c:pt idx="4627">
                  <c:v>5.876373409000001</c:v>
                </c:pt>
                <c:pt idx="4628">
                  <c:v>5.8877050429999995</c:v>
                </c:pt>
                <c:pt idx="4629">
                  <c:v>5.9103683110000009</c:v>
                </c:pt>
                <c:pt idx="4630">
                  <c:v>5.865041774999999</c:v>
                </c:pt>
                <c:pt idx="4631">
                  <c:v>5.899036676999998</c:v>
                </c:pt>
                <c:pt idx="4632">
                  <c:v>5.9103683110000009</c:v>
                </c:pt>
                <c:pt idx="4633">
                  <c:v>5.9103683110000009</c:v>
                </c:pt>
                <c:pt idx="4634">
                  <c:v>5.9103683110000009</c:v>
                </c:pt>
                <c:pt idx="4635">
                  <c:v>5.8877050429999995</c:v>
                </c:pt>
                <c:pt idx="4636">
                  <c:v>5.899036676999998</c:v>
                </c:pt>
                <c:pt idx="4637">
                  <c:v>5.9103683110000009</c:v>
                </c:pt>
                <c:pt idx="4638">
                  <c:v>5.8877050429999995</c:v>
                </c:pt>
                <c:pt idx="4639">
                  <c:v>5.876373409000001</c:v>
                </c:pt>
                <c:pt idx="4640">
                  <c:v>5.8877050429999995</c:v>
                </c:pt>
                <c:pt idx="4641">
                  <c:v>5.899036676999998</c:v>
                </c:pt>
                <c:pt idx="4642">
                  <c:v>5.899036676999998</c:v>
                </c:pt>
                <c:pt idx="4643">
                  <c:v>5.899036676999998</c:v>
                </c:pt>
                <c:pt idx="4644">
                  <c:v>5.876373409000001</c:v>
                </c:pt>
                <c:pt idx="4645">
                  <c:v>5.9330315799999989</c:v>
                </c:pt>
                <c:pt idx="4646">
                  <c:v>5.9330315799999989</c:v>
                </c:pt>
                <c:pt idx="4647">
                  <c:v>5.9556948479999994</c:v>
                </c:pt>
                <c:pt idx="4648">
                  <c:v>5.9556948479999994</c:v>
                </c:pt>
                <c:pt idx="4649">
                  <c:v>5.9216999460000004</c:v>
                </c:pt>
                <c:pt idx="4650">
                  <c:v>5.9103683110000009</c:v>
                </c:pt>
                <c:pt idx="4651">
                  <c:v>5.9330315799999989</c:v>
                </c:pt>
                <c:pt idx="4652">
                  <c:v>5.9103683110000009</c:v>
                </c:pt>
                <c:pt idx="4653">
                  <c:v>5.9103683110000009</c:v>
                </c:pt>
                <c:pt idx="4654">
                  <c:v>5.899036676999998</c:v>
                </c:pt>
                <c:pt idx="4655">
                  <c:v>5.9103683110000009</c:v>
                </c:pt>
                <c:pt idx="4656">
                  <c:v>5.9103683110000009</c:v>
                </c:pt>
                <c:pt idx="4657">
                  <c:v>5.899036676999998</c:v>
                </c:pt>
                <c:pt idx="4658">
                  <c:v>5.9103683110000009</c:v>
                </c:pt>
                <c:pt idx="4659">
                  <c:v>5.9216999460000004</c:v>
                </c:pt>
                <c:pt idx="4660">
                  <c:v>5.9103683110000009</c:v>
                </c:pt>
                <c:pt idx="4661">
                  <c:v>5.8877050429999995</c:v>
                </c:pt>
                <c:pt idx="4662">
                  <c:v>5.9103683110000009</c:v>
                </c:pt>
                <c:pt idx="4663">
                  <c:v>5.9443632140000009</c:v>
                </c:pt>
                <c:pt idx="4664">
                  <c:v>5.9330315799999989</c:v>
                </c:pt>
                <c:pt idx="4665">
                  <c:v>5.9103683110000009</c:v>
                </c:pt>
                <c:pt idx="4666">
                  <c:v>5.9103683110000009</c:v>
                </c:pt>
                <c:pt idx="4667">
                  <c:v>5.899036676999998</c:v>
                </c:pt>
                <c:pt idx="4668">
                  <c:v>5.9216999460000004</c:v>
                </c:pt>
                <c:pt idx="4669">
                  <c:v>5.8877050429999995</c:v>
                </c:pt>
                <c:pt idx="4670">
                  <c:v>5.9103683110000009</c:v>
                </c:pt>
                <c:pt idx="4671">
                  <c:v>5.8877050429999995</c:v>
                </c:pt>
                <c:pt idx="4672">
                  <c:v>5.8877050429999995</c:v>
                </c:pt>
                <c:pt idx="4673">
                  <c:v>5.899036676999998</c:v>
                </c:pt>
                <c:pt idx="4674">
                  <c:v>5.8083836050000004</c:v>
                </c:pt>
                <c:pt idx="4675">
                  <c:v>5.9216999460000004</c:v>
                </c:pt>
                <c:pt idx="4676">
                  <c:v>5.8877050429999995</c:v>
                </c:pt>
                <c:pt idx="4677">
                  <c:v>5.8877050429999995</c:v>
                </c:pt>
                <c:pt idx="4678">
                  <c:v>5.9783581160000008</c:v>
                </c:pt>
                <c:pt idx="4679">
                  <c:v>5.9556948479999994</c:v>
                </c:pt>
                <c:pt idx="4680">
                  <c:v>5.876373409000001</c:v>
                </c:pt>
                <c:pt idx="4681">
                  <c:v>5.9103683110000009</c:v>
                </c:pt>
                <c:pt idx="4682">
                  <c:v>5.9443632140000009</c:v>
                </c:pt>
                <c:pt idx="4683">
                  <c:v>5.9216999460000004</c:v>
                </c:pt>
                <c:pt idx="4684">
                  <c:v>5.9330315799999989</c:v>
                </c:pt>
                <c:pt idx="4685">
                  <c:v>5.9443632140000009</c:v>
                </c:pt>
                <c:pt idx="4686">
                  <c:v>5.9330315799999989</c:v>
                </c:pt>
                <c:pt idx="4687">
                  <c:v>5.899036676999998</c:v>
                </c:pt>
                <c:pt idx="4688">
                  <c:v>5.9103683110000009</c:v>
                </c:pt>
                <c:pt idx="4689">
                  <c:v>5.9330315799999989</c:v>
                </c:pt>
                <c:pt idx="4690">
                  <c:v>5.9103683110000009</c:v>
                </c:pt>
                <c:pt idx="4691">
                  <c:v>5.9443632140000009</c:v>
                </c:pt>
                <c:pt idx="4692">
                  <c:v>5.9103683110000009</c:v>
                </c:pt>
                <c:pt idx="4693">
                  <c:v>5.899036676999998</c:v>
                </c:pt>
                <c:pt idx="4694">
                  <c:v>5.899036676999998</c:v>
                </c:pt>
                <c:pt idx="4695">
                  <c:v>5.9330315799999989</c:v>
                </c:pt>
                <c:pt idx="4696">
                  <c:v>5.9670264819999996</c:v>
                </c:pt>
                <c:pt idx="4697">
                  <c:v>5.9443632140000009</c:v>
                </c:pt>
                <c:pt idx="4698">
                  <c:v>5.9556948479999994</c:v>
                </c:pt>
                <c:pt idx="4699">
                  <c:v>5.9330315799999989</c:v>
                </c:pt>
                <c:pt idx="4700">
                  <c:v>5.9556948479999994</c:v>
                </c:pt>
                <c:pt idx="4701">
                  <c:v>5.9103683110000009</c:v>
                </c:pt>
                <c:pt idx="4702">
                  <c:v>5.9556948479999994</c:v>
                </c:pt>
                <c:pt idx="4703">
                  <c:v>5.9443632140000009</c:v>
                </c:pt>
                <c:pt idx="4704">
                  <c:v>5.9103683110000009</c:v>
                </c:pt>
                <c:pt idx="4705">
                  <c:v>5.9330315799999989</c:v>
                </c:pt>
                <c:pt idx="4706">
                  <c:v>5.9443632140000009</c:v>
                </c:pt>
                <c:pt idx="4707">
                  <c:v>5.9330315799999989</c:v>
                </c:pt>
                <c:pt idx="4708">
                  <c:v>5.9330315799999989</c:v>
                </c:pt>
                <c:pt idx="4709">
                  <c:v>5.9443632140000009</c:v>
                </c:pt>
                <c:pt idx="4710">
                  <c:v>5.9443632140000009</c:v>
                </c:pt>
                <c:pt idx="4711">
                  <c:v>5.9443632140000009</c:v>
                </c:pt>
                <c:pt idx="4712">
                  <c:v>5.9216999460000004</c:v>
                </c:pt>
                <c:pt idx="4713">
                  <c:v>5.9443632140000009</c:v>
                </c:pt>
                <c:pt idx="4714">
                  <c:v>5.9330315799999989</c:v>
                </c:pt>
                <c:pt idx="4715">
                  <c:v>5.9556948479999994</c:v>
                </c:pt>
                <c:pt idx="4716">
                  <c:v>5.9556948479999994</c:v>
                </c:pt>
                <c:pt idx="4717">
                  <c:v>5.9443632140000009</c:v>
                </c:pt>
                <c:pt idx="4718">
                  <c:v>5.8877050429999995</c:v>
                </c:pt>
                <c:pt idx="4719">
                  <c:v>5.9216999460000004</c:v>
                </c:pt>
                <c:pt idx="4720">
                  <c:v>5.9443632140000009</c:v>
                </c:pt>
                <c:pt idx="4721">
                  <c:v>5.9443632140000009</c:v>
                </c:pt>
                <c:pt idx="4722">
                  <c:v>5.9216999460000004</c:v>
                </c:pt>
                <c:pt idx="4723">
                  <c:v>5.9443632140000009</c:v>
                </c:pt>
                <c:pt idx="4724">
                  <c:v>5.9103683110000009</c:v>
                </c:pt>
                <c:pt idx="4725">
                  <c:v>5.9103683110000009</c:v>
                </c:pt>
                <c:pt idx="4726">
                  <c:v>5.9103683110000009</c:v>
                </c:pt>
                <c:pt idx="4727">
                  <c:v>5.9216999460000004</c:v>
                </c:pt>
                <c:pt idx="4728">
                  <c:v>5.9103683110000009</c:v>
                </c:pt>
                <c:pt idx="4729">
                  <c:v>5.9783581160000008</c:v>
                </c:pt>
                <c:pt idx="4730">
                  <c:v>5.9556948479999994</c:v>
                </c:pt>
                <c:pt idx="4731">
                  <c:v>5.9670264819999996</c:v>
                </c:pt>
                <c:pt idx="4732">
                  <c:v>5.9103683110000009</c:v>
                </c:pt>
                <c:pt idx="4733">
                  <c:v>5.9443632140000009</c:v>
                </c:pt>
                <c:pt idx="4734">
                  <c:v>5.9556948479999994</c:v>
                </c:pt>
                <c:pt idx="4735">
                  <c:v>5.9443632140000009</c:v>
                </c:pt>
                <c:pt idx="4736">
                  <c:v>5.9216999460000004</c:v>
                </c:pt>
                <c:pt idx="4737">
                  <c:v>5.9783581160000008</c:v>
                </c:pt>
                <c:pt idx="4738">
                  <c:v>5.9443632140000009</c:v>
                </c:pt>
                <c:pt idx="4739">
                  <c:v>5.9443632140000009</c:v>
                </c:pt>
                <c:pt idx="4740">
                  <c:v>5.9330315799999989</c:v>
                </c:pt>
                <c:pt idx="4741">
                  <c:v>5.9556948479999994</c:v>
                </c:pt>
                <c:pt idx="4742">
                  <c:v>5.9556948479999994</c:v>
                </c:pt>
                <c:pt idx="4743">
                  <c:v>5.9443632140000009</c:v>
                </c:pt>
                <c:pt idx="4744">
                  <c:v>5.9330315799999989</c:v>
                </c:pt>
                <c:pt idx="4745">
                  <c:v>5.9556948479999994</c:v>
                </c:pt>
                <c:pt idx="4746">
                  <c:v>5.9783581160000008</c:v>
                </c:pt>
                <c:pt idx="4747">
                  <c:v>5.9556948479999994</c:v>
                </c:pt>
                <c:pt idx="4748">
                  <c:v>5.9783581160000008</c:v>
                </c:pt>
                <c:pt idx="4749">
                  <c:v>5.9670264819999996</c:v>
                </c:pt>
                <c:pt idx="4750">
                  <c:v>5.9670264819999996</c:v>
                </c:pt>
                <c:pt idx="4751">
                  <c:v>5.9556948479999994</c:v>
                </c:pt>
                <c:pt idx="4752">
                  <c:v>6.0010213840000013</c:v>
                </c:pt>
                <c:pt idx="4753">
                  <c:v>5.9443632140000009</c:v>
                </c:pt>
                <c:pt idx="4754">
                  <c:v>5.9443632140000009</c:v>
                </c:pt>
                <c:pt idx="4755">
                  <c:v>5.9443632140000009</c:v>
                </c:pt>
                <c:pt idx="4756">
                  <c:v>5.9443632140000009</c:v>
                </c:pt>
                <c:pt idx="4757">
                  <c:v>5.9670264819999996</c:v>
                </c:pt>
                <c:pt idx="4758">
                  <c:v>5.9556948479999994</c:v>
                </c:pt>
                <c:pt idx="4759">
                  <c:v>6.0010213840000013</c:v>
                </c:pt>
                <c:pt idx="4760">
                  <c:v>5.9443632140000009</c:v>
                </c:pt>
                <c:pt idx="4761">
                  <c:v>5.9556948479999994</c:v>
                </c:pt>
                <c:pt idx="4762">
                  <c:v>5.9443632140000009</c:v>
                </c:pt>
                <c:pt idx="4763">
                  <c:v>6.0010213840000013</c:v>
                </c:pt>
                <c:pt idx="4764">
                  <c:v>5.9556948479999994</c:v>
                </c:pt>
                <c:pt idx="4765">
                  <c:v>5.989689750000001</c:v>
                </c:pt>
                <c:pt idx="4766">
                  <c:v>6.0010213840000013</c:v>
                </c:pt>
                <c:pt idx="4767">
                  <c:v>5.9443632140000009</c:v>
                </c:pt>
                <c:pt idx="4768">
                  <c:v>5.9670264819999996</c:v>
                </c:pt>
                <c:pt idx="4769">
                  <c:v>5.9783581160000008</c:v>
                </c:pt>
                <c:pt idx="4770">
                  <c:v>5.9783581160000008</c:v>
                </c:pt>
                <c:pt idx="4771">
                  <c:v>5.9670264819999996</c:v>
                </c:pt>
                <c:pt idx="4772">
                  <c:v>5.9556948479999994</c:v>
                </c:pt>
                <c:pt idx="4773">
                  <c:v>6.0010213840000013</c:v>
                </c:pt>
                <c:pt idx="4774">
                  <c:v>6.0010213840000013</c:v>
                </c:pt>
                <c:pt idx="4775">
                  <c:v>6.0010213840000013</c:v>
                </c:pt>
                <c:pt idx="4776">
                  <c:v>5.9670264819999996</c:v>
                </c:pt>
                <c:pt idx="4777">
                  <c:v>5.9330315799999989</c:v>
                </c:pt>
                <c:pt idx="4778">
                  <c:v>5.9443632140000009</c:v>
                </c:pt>
                <c:pt idx="4779">
                  <c:v>5.9783581160000008</c:v>
                </c:pt>
                <c:pt idx="4780">
                  <c:v>6.0123530179999989</c:v>
                </c:pt>
                <c:pt idx="4781">
                  <c:v>5.989689750000001</c:v>
                </c:pt>
                <c:pt idx="4782">
                  <c:v>5.9556948479999994</c:v>
                </c:pt>
                <c:pt idx="4783">
                  <c:v>5.9670264819999996</c:v>
                </c:pt>
                <c:pt idx="4784">
                  <c:v>5.9783581160000008</c:v>
                </c:pt>
                <c:pt idx="4785">
                  <c:v>5.9783581160000008</c:v>
                </c:pt>
                <c:pt idx="4786">
                  <c:v>5.9443632140000009</c:v>
                </c:pt>
                <c:pt idx="4787">
                  <c:v>6.0010213840000013</c:v>
                </c:pt>
                <c:pt idx="4788">
                  <c:v>6.0010213840000013</c:v>
                </c:pt>
                <c:pt idx="4789">
                  <c:v>5.9783581160000008</c:v>
                </c:pt>
                <c:pt idx="4790">
                  <c:v>5.9783581160000008</c:v>
                </c:pt>
                <c:pt idx="4791">
                  <c:v>5.9783581160000008</c:v>
                </c:pt>
                <c:pt idx="4792">
                  <c:v>5.9783581160000008</c:v>
                </c:pt>
                <c:pt idx="4793">
                  <c:v>5.9783581160000008</c:v>
                </c:pt>
                <c:pt idx="4794">
                  <c:v>5.9556948479999994</c:v>
                </c:pt>
                <c:pt idx="4795">
                  <c:v>5.9670264819999996</c:v>
                </c:pt>
                <c:pt idx="4796">
                  <c:v>5.989689750000001</c:v>
                </c:pt>
                <c:pt idx="4797">
                  <c:v>5.989689750000001</c:v>
                </c:pt>
                <c:pt idx="4798">
                  <c:v>5.989689750000001</c:v>
                </c:pt>
                <c:pt idx="4799">
                  <c:v>5.9783581160000008</c:v>
                </c:pt>
                <c:pt idx="4800">
                  <c:v>6.0010213840000013</c:v>
                </c:pt>
                <c:pt idx="4801">
                  <c:v>5.9783581160000008</c:v>
                </c:pt>
                <c:pt idx="4802">
                  <c:v>5.9670264819999996</c:v>
                </c:pt>
                <c:pt idx="4803">
                  <c:v>5.9783581160000008</c:v>
                </c:pt>
                <c:pt idx="4804">
                  <c:v>5.899036676999998</c:v>
                </c:pt>
                <c:pt idx="4805">
                  <c:v>5.899036676999998</c:v>
                </c:pt>
                <c:pt idx="4806">
                  <c:v>5.9330315799999989</c:v>
                </c:pt>
                <c:pt idx="4807">
                  <c:v>5.989689750000001</c:v>
                </c:pt>
                <c:pt idx="4808">
                  <c:v>5.9783581160000008</c:v>
                </c:pt>
                <c:pt idx="4809">
                  <c:v>6.0236846519999991</c:v>
                </c:pt>
                <c:pt idx="4810">
                  <c:v>6.0010213840000013</c:v>
                </c:pt>
                <c:pt idx="4811">
                  <c:v>6.0010213840000013</c:v>
                </c:pt>
                <c:pt idx="4812">
                  <c:v>5.989689750000001</c:v>
                </c:pt>
                <c:pt idx="4813">
                  <c:v>5.9216999460000004</c:v>
                </c:pt>
                <c:pt idx="4814">
                  <c:v>5.989689750000001</c:v>
                </c:pt>
                <c:pt idx="4815">
                  <c:v>5.989689750000001</c:v>
                </c:pt>
                <c:pt idx="4816">
                  <c:v>5.9783581160000008</c:v>
                </c:pt>
                <c:pt idx="4817">
                  <c:v>5.989689750000001</c:v>
                </c:pt>
                <c:pt idx="4818">
                  <c:v>5.9330315799999989</c:v>
                </c:pt>
                <c:pt idx="4819">
                  <c:v>5.9783581160000008</c:v>
                </c:pt>
                <c:pt idx="4820">
                  <c:v>5.9330315799999989</c:v>
                </c:pt>
                <c:pt idx="4821">
                  <c:v>5.989689750000001</c:v>
                </c:pt>
                <c:pt idx="4822">
                  <c:v>6.0010213840000013</c:v>
                </c:pt>
                <c:pt idx="4823">
                  <c:v>6.0010213840000013</c:v>
                </c:pt>
                <c:pt idx="4824">
                  <c:v>5.9556948479999994</c:v>
                </c:pt>
                <c:pt idx="4825">
                  <c:v>6.0010213840000013</c:v>
                </c:pt>
                <c:pt idx="4826">
                  <c:v>6.0010213840000013</c:v>
                </c:pt>
                <c:pt idx="4827">
                  <c:v>5.9783581160000008</c:v>
                </c:pt>
                <c:pt idx="4828">
                  <c:v>5.989689750000001</c:v>
                </c:pt>
                <c:pt idx="4829">
                  <c:v>5.9783581160000008</c:v>
                </c:pt>
                <c:pt idx="4830">
                  <c:v>6.0010213840000013</c:v>
                </c:pt>
                <c:pt idx="4831">
                  <c:v>5.9783581160000008</c:v>
                </c:pt>
                <c:pt idx="4832">
                  <c:v>6.0010213840000013</c:v>
                </c:pt>
                <c:pt idx="4833">
                  <c:v>6.0010213840000013</c:v>
                </c:pt>
                <c:pt idx="4834">
                  <c:v>6.0236846519999991</c:v>
                </c:pt>
                <c:pt idx="4835">
                  <c:v>5.9783581160000008</c:v>
                </c:pt>
                <c:pt idx="4836">
                  <c:v>5.9670264819999996</c:v>
                </c:pt>
                <c:pt idx="4837">
                  <c:v>6.0463479209999997</c:v>
                </c:pt>
                <c:pt idx="4838">
                  <c:v>5.989689750000001</c:v>
                </c:pt>
                <c:pt idx="4839">
                  <c:v>6.0236846519999991</c:v>
                </c:pt>
                <c:pt idx="4840">
                  <c:v>6.0236846519999991</c:v>
                </c:pt>
                <c:pt idx="4841">
                  <c:v>5.989689750000001</c:v>
                </c:pt>
                <c:pt idx="4842">
                  <c:v>6.0123530179999989</c:v>
                </c:pt>
                <c:pt idx="4843">
                  <c:v>5.989689750000001</c:v>
                </c:pt>
                <c:pt idx="4844">
                  <c:v>5.989689750000001</c:v>
                </c:pt>
                <c:pt idx="4845">
                  <c:v>6.0010213840000013</c:v>
                </c:pt>
                <c:pt idx="4846">
                  <c:v>5.9783581160000008</c:v>
                </c:pt>
                <c:pt idx="4847">
                  <c:v>5.989689750000001</c:v>
                </c:pt>
                <c:pt idx="4848">
                  <c:v>6.0350162869999995</c:v>
                </c:pt>
                <c:pt idx="4849">
                  <c:v>6.0123530179999989</c:v>
                </c:pt>
                <c:pt idx="4850">
                  <c:v>5.9783581160000008</c:v>
                </c:pt>
                <c:pt idx="4851">
                  <c:v>6.0463479209999997</c:v>
                </c:pt>
                <c:pt idx="4852">
                  <c:v>6.0123530179999989</c:v>
                </c:pt>
                <c:pt idx="4853">
                  <c:v>6.0010213840000013</c:v>
                </c:pt>
                <c:pt idx="4854">
                  <c:v>6.0123530179999989</c:v>
                </c:pt>
                <c:pt idx="4855">
                  <c:v>5.3664498749999989</c:v>
                </c:pt>
                <c:pt idx="4856">
                  <c:v>5.3777815089999992</c:v>
                </c:pt>
                <c:pt idx="4857">
                  <c:v>5.3664498749999989</c:v>
                </c:pt>
                <c:pt idx="4858">
                  <c:v>5.3551182409999978</c:v>
                </c:pt>
                <c:pt idx="4859">
                  <c:v>5.3891131430000003</c:v>
                </c:pt>
                <c:pt idx="4860">
                  <c:v>5.3551182409999978</c:v>
                </c:pt>
                <c:pt idx="4861">
                  <c:v>5.3664498749999989</c:v>
                </c:pt>
                <c:pt idx="4862">
                  <c:v>5.3437866059999992</c:v>
                </c:pt>
                <c:pt idx="4863">
                  <c:v>5.3777815089999992</c:v>
                </c:pt>
                <c:pt idx="4864">
                  <c:v>5.3664498749999989</c:v>
                </c:pt>
                <c:pt idx="4865">
                  <c:v>5.3551182409999978</c:v>
                </c:pt>
                <c:pt idx="4866">
                  <c:v>5.185143729</c:v>
                </c:pt>
                <c:pt idx="4867">
                  <c:v>5.3097917040000011</c:v>
                </c:pt>
                <c:pt idx="4868">
                  <c:v>5.3551182409999978</c:v>
                </c:pt>
                <c:pt idx="4869">
                  <c:v>5.3551182409999978</c:v>
                </c:pt>
                <c:pt idx="4870">
                  <c:v>5.3664498749999989</c:v>
                </c:pt>
                <c:pt idx="4871">
                  <c:v>5.3437866059999992</c:v>
                </c:pt>
                <c:pt idx="4872">
                  <c:v>5.4004447769999988</c:v>
                </c:pt>
                <c:pt idx="4873">
                  <c:v>5.4004447769999988</c:v>
                </c:pt>
                <c:pt idx="4874">
                  <c:v>5.3664498749999989</c:v>
                </c:pt>
                <c:pt idx="4875">
                  <c:v>5.4004447769999988</c:v>
                </c:pt>
                <c:pt idx="4876">
                  <c:v>5.4117764110000008</c:v>
                </c:pt>
                <c:pt idx="4877">
                  <c:v>5.3891131430000003</c:v>
                </c:pt>
                <c:pt idx="4878">
                  <c:v>5.3891131430000003</c:v>
                </c:pt>
                <c:pt idx="4879">
                  <c:v>5.3891131430000003</c:v>
                </c:pt>
                <c:pt idx="4880">
                  <c:v>5.4004447769999988</c:v>
                </c:pt>
                <c:pt idx="4881">
                  <c:v>5.4004447769999988</c:v>
                </c:pt>
                <c:pt idx="4882">
                  <c:v>5.3664498749999989</c:v>
                </c:pt>
                <c:pt idx="4883">
                  <c:v>5.3777815089999992</c:v>
                </c:pt>
                <c:pt idx="4884">
                  <c:v>5.3777815089999992</c:v>
                </c:pt>
                <c:pt idx="4885">
                  <c:v>5.4117764110000008</c:v>
                </c:pt>
                <c:pt idx="4886">
                  <c:v>5.3777815089999992</c:v>
                </c:pt>
                <c:pt idx="4887">
                  <c:v>5.4004447769999988</c:v>
                </c:pt>
                <c:pt idx="4888">
                  <c:v>5.3777815089999992</c:v>
                </c:pt>
                <c:pt idx="4889">
                  <c:v>5.3777815089999992</c:v>
                </c:pt>
                <c:pt idx="4890">
                  <c:v>5.3664498749999989</c:v>
                </c:pt>
                <c:pt idx="4891">
                  <c:v>5.3777815089999992</c:v>
                </c:pt>
                <c:pt idx="4892">
                  <c:v>5.3777815089999992</c:v>
                </c:pt>
                <c:pt idx="4893">
                  <c:v>5.4117764110000008</c:v>
                </c:pt>
                <c:pt idx="4894">
                  <c:v>5.3777815089999992</c:v>
                </c:pt>
                <c:pt idx="4895">
                  <c:v>5.3777815089999992</c:v>
                </c:pt>
                <c:pt idx="4896">
                  <c:v>5.4117764110000008</c:v>
                </c:pt>
                <c:pt idx="4897">
                  <c:v>5.4004447769999988</c:v>
                </c:pt>
                <c:pt idx="4898">
                  <c:v>5.3664498749999989</c:v>
                </c:pt>
                <c:pt idx="4899">
                  <c:v>5.3777815089999992</c:v>
                </c:pt>
                <c:pt idx="4900">
                  <c:v>5.4004447769999988</c:v>
                </c:pt>
                <c:pt idx="4901">
                  <c:v>5.29846007</c:v>
                </c:pt>
                <c:pt idx="4902">
                  <c:v>5.3891131430000003</c:v>
                </c:pt>
                <c:pt idx="4903">
                  <c:v>5.3891131430000003</c:v>
                </c:pt>
                <c:pt idx="4904">
                  <c:v>5.4117764110000008</c:v>
                </c:pt>
                <c:pt idx="4905">
                  <c:v>5.3891131430000003</c:v>
                </c:pt>
                <c:pt idx="4906">
                  <c:v>5.3891131430000003</c:v>
                </c:pt>
                <c:pt idx="4907">
                  <c:v>5.3891131430000003</c:v>
                </c:pt>
                <c:pt idx="4908">
                  <c:v>5.2304702650000001</c:v>
                </c:pt>
                <c:pt idx="4909">
                  <c:v>5.4117764110000008</c:v>
                </c:pt>
                <c:pt idx="4910">
                  <c:v>5.3777815089999992</c:v>
                </c:pt>
                <c:pt idx="4911">
                  <c:v>5.4004447769999988</c:v>
                </c:pt>
                <c:pt idx="4912">
                  <c:v>5.4231080450000002</c:v>
                </c:pt>
                <c:pt idx="4913">
                  <c:v>5.4117764110000008</c:v>
                </c:pt>
                <c:pt idx="4914">
                  <c:v>5.4004447769999988</c:v>
                </c:pt>
                <c:pt idx="4915">
                  <c:v>5.4004447769999988</c:v>
                </c:pt>
                <c:pt idx="4916">
                  <c:v>5.4004447769999988</c:v>
                </c:pt>
                <c:pt idx="4917">
                  <c:v>5.3891131430000003</c:v>
                </c:pt>
                <c:pt idx="4918">
                  <c:v>5.4457713129999998</c:v>
                </c:pt>
                <c:pt idx="4919">
                  <c:v>5.4344396789999987</c:v>
                </c:pt>
                <c:pt idx="4920">
                  <c:v>5.3777815089999992</c:v>
                </c:pt>
                <c:pt idx="4921">
                  <c:v>5.4344396789999987</c:v>
                </c:pt>
                <c:pt idx="4922">
                  <c:v>5.4231080450000002</c:v>
                </c:pt>
                <c:pt idx="4923">
                  <c:v>5.4117764110000008</c:v>
                </c:pt>
                <c:pt idx="4924">
                  <c:v>5.4117764110000008</c:v>
                </c:pt>
                <c:pt idx="4925">
                  <c:v>5.4344396789999987</c:v>
                </c:pt>
                <c:pt idx="4926">
                  <c:v>5.4457713129999998</c:v>
                </c:pt>
                <c:pt idx="4927">
                  <c:v>5.4004447769999988</c:v>
                </c:pt>
                <c:pt idx="4928">
                  <c:v>5.4231080450000002</c:v>
                </c:pt>
                <c:pt idx="4929">
                  <c:v>5.4117764110000008</c:v>
                </c:pt>
                <c:pt idx="4930">
                  <c:v>5.4004447769999988</c:v>
                </c:pt>
                <c:pt idx="4931">
                  <c:v>5.4117764110000008</c:v>
                </c:pt>
                <c:pt idx="4932">
                  <c:v>5.4231080450000002</c:v>
                </c:pt>
                <c:pt idx="4933">
                  <c:v>5.4457713129999998</c:v>
                </c:pt>
                <c:pt idx="4934">
                  <c:v>5.4117764110000008</c:v>
                </c:pt>
                <c:pt idx="4935">
                  <c:v>5.4117764110000008</c:v>
                </c:pt>
                <c:pt idx="4936">
                  <c:v>5.4004447769999988</c:v>
                </c:pt>
                <c:pt idx="4937">
                  <c:v>5.4344396789999987</c:v>
                </c:pt>
                <c:pt idx="4938">
                  <c:v>5.4231080450000002</c:v>
                </c:pt>
                <c:pt idx="4939">
                  <c:v>5.4571029469999992</c:v>
                </c:pt>
                <c:pt idx="4940">
                  <c:v>5.4231080450000002</c:v>
                </c:pt>
                <c:pt idx="4941">
                  <c:v>5.4004447769999988</c:v>
                </c:pt>
                <c:pt idx="4942">
                  <c:v>5.4344396789999987</c:v>
                </c:pt>
                <c:pt idx="4943">
                  <c:v>5.4231080450000002</c:v>
                </c:pt>
                <c:pt idx="4944">
                  <c:v>5.4457713129999998</c:v>
                </c:pt>
                <c:pt idx="4945">
                  <c:v>5.4231080450000002</c:v>
                </c:pt>
                <c:pt idx="4946">
                  <c:v>5.4231080450000002</c:v>
                </c:pt>
                <c:pt idx="4947">
                  <c:v>5.4117764110000008</c:v>
                </c:pt>
                <c:pt idx="4948">
                  <c:v>5.4571029469999992</c:v>
                </c:pt>
                <c:pt idx="4949">
                  <c:v>5.3664498749999989</c:v>
                </c:pt>
                <c:pt idx="4950">
                  <c:v>5.4457713129999998</c:v>
                </c:pt>
                <c:pt idx="4951">
                  <c:v>5.4571029469999992</c:v>
                </c:pt>
                <c:pt idx="4952">
                  <c:v>5.4344396789999987</c:v>
                </c:pt>
                <c:pt idx="4953">
                  <c:v>5.4344396789999987</c:v>
                </c:pt>
                <c:pt idx="4954">
                  <c:v>5.4457713129999998</c:v>
                </c:pt>
                <c:pt idx="4955">
                  <c:v>5.4684345819999995</c:v>
                </c:pt>
                <c:pt idx="4956">
                  <c:v>5.4231080450000002</c:v>
                </c:pt>
                <c:pt idx="4957">
                  <c:v>5.3664498749999989</c:v>
                </c:pt>
                <c:pt idx="4958">
                  <c:v>5.3437866059999992</c:v>
                </c:pt>
                <c:pt idx="4959">
                  <c:v>5.3777815089999992</c:v>
                </c:pt>
                <c:pt idx="4960">
                  <c:v>5.3211233379999987</c:v>
                </c:pt>
                <c:pt idx="4961">
                  <c:v>5.4684345819999995</c:v>
                </c:pt>
                <c:pt idx="4962">
                  <c:v>5.3664498749999989</c:v>
                </c:pt>
                <c:pt idx="4963">
                  <c:v>5.4457713129999998</c:v>
                </c:pt>
                <c:pt idx="4964">
                  <c:v>5.4571029469999992</c:v>
                </c:pt>
                <c:pt idx="4965">
                  <c:v>5.4231080450000002</c:v>
                </c:pt>
                <c:pt idx="4966">
                  <c:v>5.4571029469999992</c:v>
                </c:pt>
                <c:pt idx="4967">
                  <c:v>5.4344396789999987</c:v>
                </c:pt>
                <c:pt idx="4968">
                  <c:v>5.4571029469999992</c:v>
                </c:pt>
                <c:pt idx="4969">
                  <c:v>5.4231080450000002</c:v>
                </c:pt>
                <c:pt idx="4970">
                  <c:v>5.4571029469999992</c:v>
                </c:pt>
                <c:pt idx="4971">
                  <c:v>5.4344396789999987</c:v>
                </c:pt>
                <c:pt idx="4972">
                  <c:v>5.4117764110000008</c:v>
                </c:pt>
                <c:pt idx="4973">
                  <c:v>5.4457713129999998</c:v>
                </c:pt>
                <c:pt idx="4974">
                  <c:v>5.4571029469999992</c:v>
                </c:pt>
                <c:pt idx="4975">
                  <c:v>5.4457713129999998</c:v>
                </c:pt>
                <c:pt idx="4976">
                  <c:v>5.4571029469999992</c:v>
                </c:pt>
                <c:pt idx="4977">
                  <c:v>5.4684345819999995</c:v>
                </c:pt>
                <c:pt idx="4978">
                  <c:v>5.4457713129999998</c:v>
                </c:pt>
                <c:pt idx="4979">
                  <c:v>5.4457713129999998</c:v>
                </c:pt>
                <c:pt idx="4980">
                  <c:v>5.4571029469999992</c:v>
                </c:pt>
                <c:pt idx="4981">
                  <c:v>5.4797662160000007</c:v>
                </c:pt>
                <c:pt idx="4982">
                  <c:v>5.4797662160000007</c:v>
                </c:pt>
                <c:pt idx="4983">
                  <c:v>5.4457713129999998</c:v>
                </c:pt>
                <c:pt idx="4984">
                  <c:v>5.4231080450000002</c:v>
                </c:pt>
                <c:pt idx="4985">
                  <c:v>5.4797662160000007</c:v>
                </c:pt>
                <c:pt idx="4986">
                  <c:v>5.4684345819999995</c:v>
                </c:pt>
                <c:pt idx="4987">
                  <c:v>5.4457713129999998</c:v>
                </c:pt>
                <c:pt idx="4988">
                  <c:v>5.4344396789999987</c:v>
                </c:pt>
                <c:pt idx="4989">
                  <c:v>5.4457713129999998</c:v>
                </c:pt>
                <c:pt idx="4990">
                  <c:v>5.4457713129999998</c:v>
                </c:pt>
                <c:pt idx="4991">
                  <c:v>5.4571029469999992</c:v>
                </c:pt>
                <c:pt idx="4992">
                  <c:v>5.4797662160000007</c:v>
                </c:pt>
                <c:pt idx="4993">
                  <c:v>5.4571029469999992</c:v>
                </c:pt>
                <c:pt idx="4994">
                  <c:v>5.4910978500000001</c:v>
                </c:pt>
                <c:pt idx="4995">
                  <c:v>5.4684345819999995</c:v>
                </c:pt>
                <c:pt idx="4996">
                  <c:v>5.4571029469999992</c:v>
                </c:pt>
                <c:pt idx="4997">
                  <c:v>5.4684345819999995</c:v>
                </c:pt>
                <c:pt idx="4998">
                  <c:v>5.4571029469999992</c:v>
                </c:pt>
                <c:pt idx="4999">
                  <c:v>5.4797662160000007</c:v>
                </c:pt>
                <c:pt idx="5000">
                  <c:v>5.4797662160000007</c:v>
                </c:pt>
                <c:pt idx="5001">
                  <c:v>5.4344396789999987</c:v>
                </c:pt>
                <c:pt idx="5002">
                  <c:v>5.4684345819999995</c:v>
                </c:pt>
                <c:pt idx="5003">
                  <c:v>5.4684345819999995</c:v>
                </c:pt>
                <c:pt idx="5004">
                  <c:v>5.4571029469999992</c:v>
                </c:pt>
                <c:pt idx="5005">
                  <c:v>5.4684345819999995</c:v>
                </c:pt>
                <c:pt idx="5006">
                  <c:v>5.4797662160000007</c:v>
                </c:pt>
                <c:pt idx="5007">
                  <c:v>5.4571029469999992</c:v>
                </c:pt>
                <c:pt idx="5008">
                  <c:v>5.3664498749999989</c:v>
                </c:pt>
                <c:pt idx="5009">
                  <c:v>5.4684345819999995</c:v>
                </c:pt>
                <c:pt idx="5010">
                  <c:v>5.4684345819999995</c:v>
                </c:pt>
                <c:pt idx="5011">
                  <c:v>5.4910978500000001</c:v>
                </c:pt>
                <c:pt idx="5012">
                  <c:v>5.4910978500000001</c:v>
                </c:pt>
                <c:pt idx="5013">
                  <c:v>5.4910978500000001</c:v>
                </c:pt>
                <c:pt idx="5014">
                  <c:v>5.5024294840000012</c:v>
                </c:pt>
                <c:pt idx="5015">
                  <c:v>5.4797662160000007</c:v>
                </c:pt>
                <c:pt idx="5016">
                  <c:v>5.4571029469999992</c:v>
                </c:pt>
                <c:pt idx="5017">
                  <c:v>5.4910978500000001</c:v>
                </c:pt>
                <c:pt idx="5018">
                  <c:v>5.4797662160000007</c:v>
                </c:pt>
                <c:pt idx="5019">
                  <c:v>5.4684345819999995</c:v>
                </c:pt>
                <c:pt idx="5020">
                  <c:v>5.4684345819999995</c:v>
                </c:pt>
                <c:pt idx="5021">
                  <c:v>5.4684345819999995</c:v>
                </c:pt>
                <c:pt idx="5022">
                  <c:v>5.5024294840000012</c:v>
                </c:pt>
                <c:pt idx="5023">
                  <c:v>5.4910978500000001</c:v>
                </c:pt>
                <c:pt idx="5024">
                  <c:v>5.4910978500000001</c:v>
                </c:pt>
                <c:pt idx="5025">
                  <c:v>5.4910978500000001</c:v>
                </c:pt>
                <c:pt idx="5026">
                  <c:v>5.4684345819999995</c:v>
                </c:pt>
                <c:pt idx="5027">
                  <c:v>5.4910978500000001</c:v>
                </c:pt>
                <c:pt idx="5028">
                  <c:v>5.4684345819999995</c:v>
                </c:pt>
                <c:pt idx="5029">
                  <c:v>5.4910978500000001</c:v>
                </c:pt>
                <c:pt idx="5030">
                  <c:v>5.5250927519999991</c:v>
                </c:pt>
                <c:pt idx="5031">
                  <c:v>5.4910978500000001</c:v>
                </c:pt>
                <c:pt idx="5032">
                  <c:v>5.4797662160000007</c:v>
                </c:pt>
                <c:pt idx="5033">
                  <c:v>5.5024294840000012</c:v>
                </c:pt>
                <c:pt idx="5034">
                  <c:v>5.5024294840000012</c:v>
                </c:pt>
                <c:pt idx="5035">
                  <c:v>5.4910978500000001</c:v>
                </c:pt>
                <c:pt idx="5036">
                  <c:v>5.5024294840000012</c:v>
                </c:pt>
                <c:pt idx="5037">
                  <c:v>5.4910978500000001</c:v>
                </c:pt>
                <c:pt idx="5038">
                  <c:v>5.5024294840000012</c:v>
                </c:pt>
                <c:pt idx="5039">
                  <c:v>5.4910978500000001</c:v>
                </c:pt>
                <c:pt idx="5040">
                  <c:v>5.5137611179999997</c:v>
                </c:pt>
                <c:pt idx="5041">
                  <c:v>5.4910978500000001</c:v>
                </c:pt>
                <c:pt idx="5042">
                  <c:v>5.5137611179999997</c:v>
                </c:pt>
                <c:pt idx="5043">
                  <c:v>5.5250927519999991</c:v>
                </c:pt>
                <c:pt idx="5044">
                  <c:v>5.5137611179999997</c:v>
                </c:pt>
                <c:pt idx="5045">
                  <c:v>5.4910978500000001</c:v>
                </c:pt>
                <c:pt idx="5046">
                  <c:v>5.5364243860000002</c:v>
                </c:pt>
                <c:pt idx="5047">
                  <c:v>5.5137611179999997</c:v>
                </c:pt>
                <c:pt idx="5048">
                  <c:v>5.5024294840000012</c:v>
                </c:pt>
                <c:pt idx="5049">
                  <c:v>5.5137611179999997</c:v>
                </c:pt>
                <c:pt idx="5050">
                  <c:v>5.5250927519999991</c:v>
                </c:pt>
                <c:pt idx="5051">
                  <c:v>5.5024294840000012</c:v>
                </c:pt>
                <c:pt idx="5052">
                  <c:v>5.5250927519999991</c:v>
                </c:pt>
                <c:pt idx="5053">
                  <c:v>5.4797662160000007</c:v>
                </c:pt>
                <c:pt idx="5054">
                  <c:v>5.4797662160000007</c:v>
                </c:pt>
                <c:pt idx="5055">
                  <c:v>5.4910978500000001</c:v>
                </c:pt>
                <c:pt idx="5056">
                  <c:v>5.4910978500000001</c:v>
                </c:pt>
                <c:pt idx="5057">
                  <c:v>5.5024294840000012</c:v>
                </c:pt>
                <c:pt idx="5058">
                  <c:v>5.5137611179999997</c:v>
                </c:pt>
                <c:pt idx="5059">
                  <c:v>5.5364243860000002</c:v>
                </c:pt>
                <c:pt idx="5060">
                  <c:v>5.5024294840000012</c:v>
                </c:pt>
                <c:pt idx="5061">
                  <c:v>5.5024294840000012</c:v>
                </c:pt>
                <c:pt idx="5062">
                  <c:v>5.5250927519999991</c:v>
                </c:pt>
                <c:pt idx="5063">
                  <c:v>5.5250927519999991</c:v>
                </c:pt>
                <c:pt idx="5064">
                  <c:v>5.4457713129999998</c:v>
                </c:pt>
                <c:pt idx="5065">
                  <c:v>5.5250927519999991</c:v>
                </c:pt>
                <c:pt idx="5066">
                  <c:v>5.4684345819999995</c:v>
                </c:pt>
                <c:pt idx="5067">
                  <c:v>5.5024294840000012</c:v>
                </c:pt>
                <c:pt idx="5068">
                  <c:v>5.5137611179999997</c:v>
                </c:pt>
                <c:pt idx="5069">
                  <c:v>5.5364243860000002</c:v>
                </c:pt>
                <c:pt idx="5070">
                  <c:v>5.5477560199999987</c:v>
                </c:pt>
                <c:pt idx="5071">
                  <c:v>5.5024294840000012</c:v>
                </c:pt>
                <c:pt idx="5072">
                  <c:v>5.5250927519999991</c:v>
                </c:pt>
                <c:pt idx="5073">
                  <c:v>5.5364243860000002</c:v>
                </c:pt>
                <c:pt idx="5074">
                  <c:v>5.5364243860000002</c:v>
                </c:pt>
                <c:pt idx="5075">
                  <c:v>5.5024294840000012</c:v>
                </c:pt>
                <c:pt idx="5076">
                  <c:v>5.5364243860000002</c:v>
                </c:pt>
                <c:pt idx="5077">
                  <c:v>5.5137611179999997</c:v>
                </c:pt>
                <c:pt idx="5078">
                  <c:v>5.5477560199999987</c:v>
                </c:pt>
                <c:pt idx="5079">
                  <c:v>5.5704192880000001</c:v>
                </c:pt>
                <c:pt idx="5080">
                  <c:v>5.5024294840000012</c:v>
                </c:pt>
                <c:pt idx="5081">
                  <c:v>5.4910978500000001</c:v>
                </c:pt>
                <c:pt idx="5082">
                  <c:v>5.5590876539999989</c:v>
                </c:pt>
                <c:pt idx="5083">
                  <c:v>5.5250927519999991</c:v>
                </c:pt>
                <c:pt idx="5084">
                  <c:v>5.5024294840000012</c:v>
                </c:pt>
                <c:pt idx="5085">
                  <c:v>5.5477560199999987</c:v>
                </c:pt>
                <c:pt idx="5086">
                  <c:v>5.5590876539999989</c:v>
                </c:pt>
                <c:pt idx="5087">
                  <c:v>5.5250927519999991</c:v>
                </c:pt>
                <c:pt idx="5088">
                  <c:v>5.4797662160000007</c:v>
                </c:pt>
                <c:pt idx="5089">
                  <c:v>5.5137611179999997</c:v>
                </c:pt>
                <c:pt idx="5090">
                  <c:v>5.5137611179999997</c:v>
                </c:pt>
                <c:pt idx="5091">
                  <c:v>5.5250927519999991</c:v>
                </c:pt>
                <c:pt idx="5092">
                  <c:v>5.5137611179999997</c:v>
                </c:pt>
                <c:pt idx="5093">
                  <c:v>5.5137611179999997</c:v>
                </c:pt>
                <c:pt idx="5094">
                  <c:v>5.4684345819999995</c:v>
                </c:pt>
                <c:pt idx="5095">
                  <c:v>5.5250927519999991</c:v>
                </c:pt>
                <c:pt idx="5096">
                  <c:v>5.5024294840000012</c:v>
                </c:pt>
                <c:pt idx="5097">
                  <c:v>5.5364243860000002</c:v>
                </c:pt>
                <c:pt idx="5098">
                  <c:v>5.5477560199999987</c:v>
                </c:pt>
                <c:pt idx="5099">
                  <c:v>5.5477560199999987</c:v>
                </c:pt>
                <c:pt idx="5100">
                  <c:v>5.5477560199999987</c:v>
                </c:pt>
                <c:pt idx="5101">
                  <c:v>5.4797662160000007</c:v>
                </c:pt>
                <c:pt idx="5102">
                  <c:v>5.5704192880000001</c:v>
                </c:pt>
                <c:pt idx="5103">
                  <c:v>5.4231080450000002</c:v>
                </c:pt>
                <c:pt idx="5104">
                  <c:v>5.5137611179999997</c:v>
                </c:pt>
                <c:pt idx="5105">
                  <c:v>5.5477560199999987</c:v>
                </c:pt>
                <c:pt idx="5106">
                  <c:v>5.5477560199999987</c:v>
                </c:pt>
                <c:pt idx="5107">
                  <c:v>5.5590876539999989</c:v>
                </c:pt>
                <c:pt idx="5108">
                  <c:v>5.5250927519999991</c:v>
                </c:pt>
                <c:pt idx="5109">
                  <c:v>5.5364243860000002</c:v>
                </c:pt>
                <c:pt idx="5110">
                  <c:v>5.5477560199999987</c:v>
                </c:pt>
                <c:pt idx="5111">
                  <c:v>5.5704192880000001</c:v>
                </c:pt>
                <c:pt idx="5112">
                  <c:v>5.5250927519999991</c:v>
                </c:pt>
                <c:pt idx="5113">
                  <c:v>5.5250927519999991</c:v>
                </c:pt>
                <c:pt idx="5114">
                  <c:v>5.5704192880000001</c:v>
                </c:pt>
                <c:pt idx="5115">
                  <c:v>5.5817509230000004</c:v>
                </c:pt>
                <c:pt idx="5116">
                  <c:v>5.5477560199999987</c:v>
                </c:pt>
                <c:pt idx="5117">
                  <c:v>5.5477560199999987</c:v>
                </c:pt>
                <c:pt idx="5118">
                  <c:v>5.5477560199999987</c:v>
                </c:pt>
                <c:pt idx="5119">
                  <c:v>5.5590876539999989</c:v>
                </c:pt>
                <c:pt idx="5120">
                  <c:v>5.5364243860000002</c:v>
                </c:pt>
                <c:pt idx="5121">
                  <c:v>5.5364243860000002</c:v>
                </c:pt>
                <c:pt idx="5122">
                  <c:v>5.6044141909999992</c:v>
                </c:pt>
                <c:pt idx="5123">
                  <c:v>5.5477560199999987</c:v>
                </c:pt>
                <c:pt idx="5124">
                  <c:v>5.5250927519999991</c:v>
                </c:pt>
                <c:pt idx="5125">
                  <c:v>5.5477560199999987</c:v>
                </c:pt>
                <c:pt idx="5126">
                  <c:v>5.593082556999998</c:v>
                </c:pt>
                <c:pt idx="5127">
                  <c:v>5.5250927519999991</c:v>
                </c:pt>
                <c:pt idx="5128">
                  <c:v>5.5590876539999989</c:v>
                </c:pt>
                <c:pt idx="5129">
                  <c:v>5.5590876539999989</c:v>
                </c:pt>
                <c:pt idx="5130">
                  <c:v>5.5704192880000001</c:v>
                </c:pt>
                <c:pt idx="5131">
                  <c:v>5.5590876539999989</c:v>
                </c:pt>
                <c:pt idx="5132">
                  <c:v>5.5590876539999989</c:v>
                </c:pt>
                <c:pt idx="5133">
                  <c:v>5.5590876539999989</c:v>
                </c:pt>
                <c:pt idx="5134">
                  <c:v>5.5477560199999987</c:v>
                </c:pt>
                <c:pt idx="5135">
                  <c:v>5.5590876539999989</c:v>
                </c:pt>
                <c:pt idx="5136">
                  <c:v>5.5817509230000004</c:v>
                </c:pt>
                <c:pt idx="5137">
                  <c:v>5.5590876539999989</c:v>
                </c:pt>
                <c:pt idx="5138">
                  <c:v>5.5364243860000002</c:v>
                </c:pt>
                <c:pt idx="5139">
                  <c:v>5.5704192880000001</c:v>
                </c:pt>
                <c:pt idx="5140">
                  <c:v>5.5477560199999987</c:v>
                </c:pt>
                <c:pt idx="5141">
                  <c:v>5.5704192880000001</c:v>
                </c:pt>
                <c:pt idx="5142">
                  <c:v>5.5590876539999989</c:v>
                </c:pt>
                <c:pt idx="5143">
                  <c:v>5.5817509230000004</c:v>
                </c:pt>
                <c:pt idx="5144">
                  <c:v>5.5817509230000004</c:v>
                </c:pt>
                <c:pt idx="5145">
                  <c:v>5.593082556999998</c:v>
                </c:pt>
                <c:pt idx="5146">
                  <c:v>5.5704192880000001</c:v>
                </c:pt>
                <c:pt idx="5147">
                  <c:v>5.5817509230000004</c:v>
                </c:pt>
                <c:pt idx="5148">
                  <c:v>5.6044141909999992</c:v>
                </c:pt>
                <c:pt idx="5149">
                  <c:v>5.5704192880000001</c:v>
                </c:pt>
                <c:pt idx="5150">
                  <c:v>5.5817509230000004</c:v>
                </c:pt>
                <c:pt idx="5151">
                  <c:v>5.5817509230000004</c:v>
                </c:pt>
                <c:pt idx="5152">
                  <c:v>5.593082556999998</c:v>
                </c:pt>
                <c:pt idx="5153">
                  <c:v>5.5477560199999987</c:v>
                </c:pt>
                <c:pt idx="5154">
                  <c:v>5.5024294840000012</c:v>
                </c:pt>
                <c:pt idx="5155">
                  <c:v>5.593082556999998</c:v>
                </c:pt>
                <c:pt idx="5156">
                  <c:v>5.5477560199999987</c:v>
                </c:pt>
                <c:pt idx="5157">
                  <c:v>5.5817509230000004</c:v>
                </c:pt>
                <c:pt idx="5158">
                  <c:v>5.5250927519999991</c:v>
                </c:pt>
                <c:pt idx="5159">
                  <c:v>5.5817509230000004</c:v>
                </c:pt>
                <c:pt idx="5160">
                  <c:v>5.5477560199999987</c:v>
                </c:pt>
                <c:pt idx="5161">
                  <c:v>5.4571029469999992</c:v>
                </c:pt>
                <c:pt idx="5162">
                  <c:v>5.5024294840000012</c:v>
                </c:pt>
                <c:pt idx="5163">
                  <c:v>5.5024294840000012</c:v>
                </c:pt>
                <c:pt idx="5164">
                  <c:v>5.4797662160000007</c:v>
                </c:pt>
                <c:pt idx="5165">
                  <c:v>5.4457713129999998</c:v>
                </c:pt>
                <c:pt idx="5166">
                  <c:v>5.5817509230000004</c:v>
                </c:pt>
                <c:pt idx="5167">
                  <c:v>5.5590876539999989</c:v>
                </c:pt>
                <c:pt idx="5168">
                  <c:v>5.6270774589999979</c:v>
                </c:pt>
                <c:pt idx="5169">
                  <c:v>5.593082556999998</c:v>
                </c:pt>
                <c:pt idx="5170">
                  <c:v>5.6270774589999979</c:v>
                </c:pt>
                <c:pt idx="5171">
                  <c:v>5.6044141909999992</c:v>
                </c:pt>
                <c:pt idx="5172">
                  <c:v>5.5817509230000004</c:v>
                </c:pt>
                <c:pt idx="5173">
                  <c:v>5.5817509230000004</c:v>
                </c:pt>
                <c:pt idx="5174">
                  <c:v>5.5817509230000004</c:v>
                </c:pt>
                <c:pt idx="5175">
                  <c:v>5.593082556999998</c:v>
                </c:pt>
                <c:pt idx="5176">
                  <c:v>5.593082556999998</c:v>
                </c:pt>
                <c:pt idx="5177">
                  <c:v>5.5590876539999989</c:v>
                </c:pt>
                <c:pt idx="5178">
                  <c:v>5.4684345819999995</c:v>
                </c:pt>
                <c:pt idx="5179">
                  <c:v>5.5024294840000012</c:v>
                </c:pt>
                <c:pt idx="5180">
                  <c:v>5.5024294840000012</c:v>
                </c:pt>
                <c:pt idx="5181">
                  <c:v>5.5477560199999987</c:v>
                </c:pt>
                <c:pt idx="5182">
                  <c:v>5.593082556999998</c:v>
                </c:pt>
                <c:pt idx="5183">
                  <c:v>5.5817509230000004</c:v>
                </c:pt>
                <c:pt idx="5184">
                  <c:v>5.593082556999998</c:v>
                </c:pt>
                <c:pt idx="5185">
                  <c:v>5.6270774589999979</c:v>
                </c:pt>
                <c:pt idx="5186">
                  <c:v>5.6044141909999992</c:v>
                </c:pt>
                <c:pt idx="5187">
                  <c:v>5.6157458249999994</c:v>
                </c:pt>
                <c:pt idx="5188">
                  <c:v>5.5817509230000004</c:v>
                </c:pt>
                <c:pt idx="5189">
                  <c:v>5.6044141909999992</c:v>
                </c:pt>
                <c:pt idx="5190">
                  <c:v>5.593082556999998</c:v>
                </c:pt>
                <c:pt idx="5191">
                  <c:v>5.593082556999998</c:v>
                </c:pt>
                <c:pt idx="5192">
                  <c:v>5.5817509230000004</c:v>
                </c:pt>
                <c:pt idx="5193">
                  <c:v>5.5364243860000002</c:v>
                </c:pt>
                <c:pt idx="5194">
                  <c:v>5.5817509230000004</c:v>
                </c:pt>
                <c:pt idx="5195">
                  <c:v>5.593082556999998</c:v>
                </c:pt>
                <c:pt idx="5196">
                  <c:v>5.5477560199999987</c:v>
                </c:pt>
                <c:pt idx="5197">
                  <c:v>5.6157458249999994</c:v>
                </c:pt>
                <c:pt idx="5198">
                  <c:v>5.6270774589999979</c:v>
                </c:pt>
                <c:pt idx="5199">
                  <c:v>5.6270774589999979</c:v>
                </c:pt>
                <c:pt idx="5200">
                  <c:v>5.6157458249999994</c:v>
                </c:pt>
                <c:pt idx="5201">
                  <c:v>5.593082556999998</c:v>
                </c:pt>
                <c:pt idx="5202">
                  <c:v>5.6270774589999979</c:v>
                </c:pt>
                <c:pt idx="5203">
                  <c:v>5.593082556999998</c:v>
                </c:pt>
                <c:pt idx="5204">
                  <c:v>5.6270774589999979</c:v>
                </c:pt>
                <c:pt idx="5205">
                  <c:v>5.6157458249999994</c:v>
                </c:pt>
                <c:pt idx="5206">
                  <c:v>5.593082556999998</c:v>
                </c:pt>
                <c:pt idx="5207">
                  <c:v>5.6384090929999999</c:v>
                </c:pt>
                <c:pt idx="5208">
                  <c:v>5.593082556999998</c:v>
                </c:pt>
                <c:pt idx="5209">
                  <c:v>5.6157458249999994</c:v>
                </c:pt>
                <c:pt idx="5210">
                  <c:v>5.593082556999998</c:v>
                </c:pt>
                <c:pt idx="5211">
                  <c:v>5.6384090929999999</c:v>
                </c:pt>
                <c:pt idx="5212">
                  <c:v>5.6157458249999994</c:v>
                </c:pt>
                <c:pt idx="5213">
                  <c:v>5.6044141909999992</c:v>
                </c:pt>
                <c:pt idx="5214">
                  <c:v>5.593082556999998</c:v>
                </c:pt>
                <c:pt idx="5215">
                  <c:v>5.6384090929999999</c:v>
                </c:pt>
                <c:pt idx="5216">
                  <c:v>5.6270774589999979</c:v>
                </c:pt>
                <c:pt idx="5217">
                  <c:v>5.6157458249999994</c:v>
                </c:pt>
                <c:pt idx="5218">
                  <c:v>5.6270774589999979</c:v>
                </c:pt>
                <c:pt idx="5219">
                  <c:v>5.6044141909999992</c:v>
                </c:pt>
                <c:pt idx="5220">
                  <c:v>5.6270774589999979</c:v>
                </c:pt>
                <c:pt idx="5221">
                  <c:v>5.6044141909999992</c:v>
                </c:pt>
                <c:pt idx="5222">
                  <c:v>5.6497407270000002</c:v>
                </c:pt>
                <c:pt idx="5223">
                  <c:v>5.6270774589999979</c:v>
                </c:pt>
                <c:pt idx="5224">
                  <c:v>5.593082556999998</c:v>
                </c:pt>
                <c:pt idx="5225">
                  <c:v>5.6044141909999992</c:v>
                </c:pt>
                <c:pt idx="5226">
                  <c:v>5.6270774589999979</c:v>
                </c:pt>
                <c:pt idx="5227">
                  <c:v>5.6157458249999994</c:v>
                </c:pt>
                <c:pt idx="5228">
                  <c:v>5.6157458249999994</c:v>
                </c:pt>
                <c:pt idx="5229">
                  <c:v>5.6044141909999992</c:v>
                </c:pt>
                <c:pt idx="5230">
                  <c:v>5.6384090929999999</c:v>
                </c:pt>
                <c:pt idx="5231">
                  <c:v>5.6497407270000002</c:v>
                </c:pt>
                <c:pt idx="5232">
                  <c:v>5.6724039949999998</c:v>
                </c:pt>
                <c:pt idx="5233">
                  <c:v>5.6610723609999996</c:v>
                </c:pt>
                <c:pt idx="5234">
                  <c:v>5.6384090929999999</c:v>
                </c:pt>
                <c:pt idx="5235">
                  <c:v>5.6497407270000002</c:v>
                </c:pt>
                <c:pt idx="5236">
                  <c:v>5.6270774589999979</c:v>
                </c:pt>
                <c:pt idx="5237">
                  <c:v>5.6497407270000002</c:v>
                </c:pt>
                <c:pt idx="5238">
                  <c:v>5.6270774589999979</c:v>
                </c:pt>
                <c:pt idx="5239">
                  <c:v>5.6497407270000002</c:v>
                </c:pt>
                <c:pt idx="5240">
                  <c:v>5.6157458249999994</c:v>
                </c:pt>
                <c:pt idx="5241">
                  <c:v>5.6497407270000002</c:v>
                </c:pt>
                <c:pt idx="5242">
                  <c:v>5.6270774589999979</c:v>
                </c:pt>
                <c:pt idx="5243">
                  <c:v>5.6157458249999994</c:v>
                </c:pt>
                <c:pt idx="5244">
                  <c:v>5.6497407270000002</c:v>
                </c:pt>
                <c:pt idx="5245">
                  <c:v>5.6384090929999999</c:v>
                </c:pt>
                <c:pt idx="5246">
                  <c:v>5.6497407270000002</c:v>
                </c:pt>
                <c:pt idx="5247">
                  <c:v>5.6497407270000002</c:v>
                </c:pt>
                <c:pt idx="5248">
                  <c:v>5.6497407270000002</c:v>
                </c:pt>
                <c:pt idx="5249">
                  <c:v>5.6270774589999979</c:v>
                </c:pt>
                <c:pt idx="5250">
                  <c:v>5.593082556999998</c:v>
                </c:pt>
                <c:pt idx="5251">
                  <c:v>5.6384090929999999</c:v>
                </c:pt>
                <c:pt idx="5252">
                  <c:v>5.6497407270000002</c:v>
                </c:pt>
                <c:pt idx="5253">
                  <c:v>5.6497407270000002</c:v>
                </c:pt>
                <c:pt idx="5254">
                  <c:v>5.6384090929999999</c:v>
                </c:pt>
                <c:pt idx="5255">
                  <c:v>5.6384090929999999</c:v>
                </c:pt>
                <c:pt idx="5256">
                  <c:v>5.6384090929999999</c:v>
                </c:pt>
                <c:pt idx="5257">
                  <c:v>5.6044141909999992</c:v>
                </c:pt>
                <c:pt idx="5258">
                  <c:v>5.6270774589999979</c:v>
                </c:pt>
                <c:pt idx="5259">
                  <c:v>5.6384090929999999</c:v>
                </c:pt>
                <c:pt idx="5260">
                  <c:v>5.6157458249999994</c:v>
                </c:pt>
                <c:pt idx="5261">
                  <c:v>5.6497407270000002</c:v>
                </c:pt>
                <c:pt idx="5262">
                  <c:v>5.6157458249999994</c:v>
                </c:pt>
                <c:pt idx="5263">
                  <c:v>5.6610723609999996</c:v>
                </c:pt>
                <c:pt idx="5264">
                  <c:v>5.6610723609999996</c:v>
                </c:pt>
                <c:pt idx="5265">
                  <c:v>5.6724039949999998</c:v>
                </c:pt>
                <c:pt idx="5266">
                  <c:v>5.6497407270000002</c:v>
                </c:pt>
                <c:pt idx="5267">
                  <c:v>5.6497407270000002</c:v>
                </c:pt>
                <c:pt idx="5268">
                  <c:v>5.6837356289999992</c:v>
                </c:pt>
                <c:pt idx="5269">
                  <c:v>5.6724039949999998</c:v>
                </c:pt>
                <c:pt idx="5270">
                  <c:v>5.6724039949999998</c:v>
                </c:pt>
                <c:pt idx="5271">
                  <c:v>5.6384090929999999</c:v>
                </c:pt>
                <c:pt idx="5272">
                  <c:v>5.6497407270000002</c:v>
                </c:pt>
                <c:pt idx="5273">
                  <c:v>5.6384090929999999</c:v>
                </c:pt>
                <c:pt idx="5274">
                  <c:v>5.6384090929999999</c:v>
                </c:pt>
                <c:pt idx="5275">
                  <c:v>5.6384090929999999</c:v>
                </c:pt>
                <c:pt idx="5276">
                  <c:v>5.6610723609999996</c:v>
                </c:pt>
                <c:pt idx="5277">
                  <c:v>5.593082556999998</c:v>
                </c:pt>
                <c:pt idx="5278">
                  <c:v>5.6610723609999996</c:v>
                </c:pt>
                <c:pt idx="5279">
                  <c:v>5.6497407270000002</c:v>
                </c:pt>
                <c:pt idx="5280">
                  <c:v>5.6610723609999996</c:v>
                </c:pt>
                <c:pt idx="5281">
                  <c:v>5.6837356289999992</c:v>
                </c:pt>
                <c:pt idx="5282">
                  <c:v>5.6724039949999998</c:v>
                </c:pt>
                <c:pt idx="5283">
                  <c:v>5.6384090929999999</c:v>
                </c:pt>
                <c:pt idx="5284">
                  <c:v>5.6724039949999998</c:v>
                </c:pt>
                <c:pt idx="5285">
                  <c:v>5.6950672639999995</c:v>
                </c:pt>
                <c:pt idx="5286">
                  <c:v>5.6384090929999999</c:v>
                </c:pt>
                <c:pt idx="5287">
                  <c:v>5.6724039949999998</c:v>
                </c:pt>
                <c:pt idx="5288">
                  <c:v>5.6610723609999996</c:v>
                </c:pt>
                <c:pt idx="5289">
                  <c:v>5.6610723609999996</c:v>
                </c:pt>
                <c:pt idx="5290">
                  <c:v>5.6837356289999992</c:v>
                </c:pt>
                <c:pt idx="5291">
                  <c:v>5.6837356289999992</c:v>
                </c:pt>
                <c:pt idx="5292">
                  <c:v>5.6384090929999999</c:v>
                </c:pt>
                <c:pt idx="5293">
                  <c:v>5.6724039949999998</c:v>
                </c:pt>
                <c:pt idx="5294">
                  <c:v>5.6497407270000002</c:v>
                </c:pt>
                <c:pt idx="5295">
                  <c:v>5.6270774589999979</c:v>
                </c:pt>
                <c:pt idx="5296">
                  <c:v>5.6950672639999995</c:v>
                </c:pt>
                <c:pt idx="5297">
                  <c:v>5.6837356289999992</c:v>
                </c:pt>
                <c:pt idx="5298">
                  <c:v>5.6837356289999992</c:v>
                </c:pt>
                <c:pt idx="5299">
                  <c:v>5.6837356289999992</c:v>
                </c:pt>
                <c:pt idx="5300">
                  <c:v>5.6837356289999992</c:v>
                </c:pt>
                <c:pt idx="5301">
                  <c:v>5.6837356289999992</c:v>
                </c:pt>
                <c:pt idx="5302">
                  <c:v>5.7063988979999998</c:v>
                </c:pt>
                <c:pt idx="5303">
                  <c:v>5.6724039949999998</c:v>
                </c:pt>
                <c:pt idx="5304">
                  <c:v>5.6724039949999998</c:v>
                </c:pt>
                <c:pt idx="5305">
                  <c:v>5.6610723609999996</c:v>
                </c:pt>
                <c:pt idx="5306">
                  <c:v>5.6610723609999996</c:v>
                </c:pt>
                <c:pt idx="5307">
                  <c:v>5.6610723609999996</c:v>
                </c:pt>
                <c:pt idx="5308">
                  <c:v>5.6837356289999992</c:v>
                </c:pt>
                <c:pt idx="5309">
                  <c:v>5.6724039949999998</c:v>
                </c:pt>
                <c:pt idx="5310">
                  <c:v>5.6497407270000002</c:v>
                </c:pt>
                <c:pt idx="5311">
                  <c:v>5.6837356289999992</c:v>
                </c:pt>
                <c:pt idx="5312">
                  <c:v>5.7063988979999998</c:v>
                </c:pt>
                <c:pt idx="5313">
                  <c:v>5.7063988979999998</c:v>
                </c:pt>
                <c:pt idx="5314">
                  <c:v>5.7177305319999991</c:v>
                </c:pt>
                <c:pt idx="5315">
                  <c:v>5.7063988979999998</c:v>
                </c:pt>
                <c:pt idx="5316">
                  <c:v>5.6837356289999992</c:v>
                </c:pt>
                <c:pt idx="5317">
                  <c:v>5.7063988979999998</c:v>
                </c:pt>
                <c:pt idx="5318">
                  <c:v>5.6497407270000002</c:v>
                </c:pt>
                <c:pt idx="5319">
                  <c:v>5.6724039949999998</c:v>
                </c:pt>
                <c:pt idx="5320">
                  <c:v>5.7063988979999998</c:v>
                </c:pt>
                <c:pt idx="5321">
                  <c:v>5.7063988979999998</c:v>
                </c:pt>
                <c:pt idx="5322">
                  <c:v>5.6837356289999992</c:v>
                </c:pt>
                <c:pt idx="5323">
                  <c:v>5.6724039949999998</c:v>
                </c:pt>
                <c:pt idx="5324">
                  <c:v>5.6837356289999992</c:v>
                </c:pt>
                <c:pt idx="5325">
                  <c:v>5.6837356289999992</c:v>
                </c:pt>
                <c:pt idx="5326">
                  <c:v>5.6724039949999998</c:v>
                </c:pt>
                <c:pt idx="5327">
                  <c:v>5.6610723609999996</c:v>
                </c:pt>
                <c:pt idx="5328">
                  <c:v>5.6157458249999994</c:v>
                </c:pt>
                <c:pt idx="5329">
                  <c:v>5.7177305319999991</c:v>
                </c:pt>
                <c:pt idx="5330">
                  <c:v>5.7063988979999998</c:v>
                </c:pt>
                <c:pt idx="5331">
                  <c:v>5.6837356289999992</c:v>
                </c:pt>
                <c:pt idx="5332">
                  <c:v>5.6950672639999995</c:v>
                </c:pt>
                <c:pt idx="5333">
                  <c:v>5.7290621660000003</c:v>
                </c:pt>
                <c:pt idx="5334">
                  <c:v>5.7290621660000003</c:v>
                </c:pt>
                <c:pt idx="5335">
                  <c:v>5.7063988979999998</c:v>
                </c:pt>
                <c:pt idx="5336">
                  <c:v>5.7290621660000003</c:v>
                </c:pt>
                <c:pt idx="5337">
                  <c:v>5.7290621660000003</c:v>
                </c:pt>
                <c:pt idx="5338">
                  <c:v>5.6837356289999992</c:v>
                </c:pt>
                <c:pt idx="5339">
                  <c:v>5.7063988979999998</c:v>
                </c:pt>
                <c:pt idx="5340">
                  <c:v>5.6837356289999992</c:v>
                </c:pt>
                <c:pt idx="5341">
                  <c:v>5.6837356289999992</c:v>
                </c:pt>
                <c:pt idx="5342">
                  <c:v>5.6837356289999992</c:v>
                </c:pt>
                <c:pt idx="5343">
                  <c:v>5.6837356289999992</c:v>
                </c:pt>
                <c:pt idx="5344">
                  <c:v>5.7063988979999998</c:v>
                </c:pt>
                <c:pt idx="5345">
                  <c:v>5.6950672639999995</c:v>
                </c:pt>
                <c:pt idx="5346">
                  <c:v>5.6950672639999995</c:v>
                </c:pt>
                <c:pt idx="5347">
                  <c:v>5.7290621660000003</c:v>
                </c:pt>
                <c:pt idx="5348">
                  <c:v>5.6950672639999995</c:v>
                </c:pt>
                <c:pt idx="5349">
                  <c:v>5.7063988979999998</c:v>
                </c:pt>
                <c:pt idx="5350">
                  <c:v>5.6610723609999996</c:v>
                </c:pt>
                <c:pt idx="5351">
                  <c:v>5.7063988979999998</c:v>
                </c:pt>
                <c:pt idx="5352">
                  <c:v>5.7290621660000003</c:v>
                </c:pt>
                <c:pt idx="5353">
                  <c:v>5.7290621660000003</c:v>
                </c:pt>
                <c:pt idx="5354">
                  <c:v>4.8111998040000001</c:v>
                </c:pt>
                <c:pt idx="5355">
                  <c:v>4.8225314379999986</c:v>
                </c:pt>
                <c:pt idx="5356">
                  <c:v>4.7998681699999999</c:v>
                </c:pt>
                <c:pt idx="5357">
                  <c:v>4.7998681699999999</c:v>
                </c:pt>
                <c:pt idx="5358">
                  <c:v>4.8111998040000001</c:v>
                </c:pt>
                <c:pt idx="5359">
                  <c:v>4.8225314379999986</c:v>
                </c:pt>
                <c:pt idx="5360">
                  <c:v>4.8451947059999991</c:v>
                </c:pt>
                <c:pt idx="5361">
                  <c:v>4.9471794129999997</c:v>
                </c:pt>
                <c:pt idx="5362">
                  <c:v>4.9131845109999981</c:v>
                </c:pt>
                <c:pt idx="5363">
                  <c:v>4.9471794129999997</c:v>
                </c:pt>
                <c:pt idx="5364">
                  <c:v>4.8905212429999994</c:v>
                </c:pt>
                <c:pt idx="5365">
                  <c:v>4.879189607999999</c:v>
                </c:pt>
                <c:pt idx="5366">
                  <c:v>4.9245161449999992</c:v>
                </c:pt>
                <c:pt idx="5367">
                  <c:v>4.8678579739999979</c:v>
                </c:pt>
                <c:pt idx="5368">
                  <c:v>4.8678579739999979</c:v>
                </c:pt>
                <c:pt idx="5369">
                  <c:v>4.9131845109999981</c:v>
                </c:pt>
                <c:pt idx="5370">
                  <c:v>4.9131845109999981</c:v>
                </c:pt>
                <c:pt idx="5371">
                  <c:v>4.9471794129999997</c:v>
                </c:pt>
                <c:pt idx="5372">
                  <c:v>4.9245161449999992</c:v>
                </c:pt>
                <c:pt idx="5373">
                  <c:v>4.9358477790000004</c:v>
                </c:pt>
                <c:pt idx="5374">
                  <c:v>4.9245161449999992</c:v>
                </c:pt>
                <c:pt idx="5375">
                  <c:v>4.9245161449999992</c:v>
                </c:pt>
                <c:pt idx="5376">
                  <c:v>4.9131845109999981</c:v>
                </c:pt>
                <c:pt idx="5377">
                  <c:v>4.9358477790000004</c:v>
                </c:pt>
                <c:pt idx="5378">
                  <c:v>4.9585110469999991</c:v>
                </c:pt>
                <c:pt idx="5379">
                  <c:v>4.9358477790000004</c:v>
                </c:pt>
                <c:pt idx="5380">
                  <c:v>4.9358477790000004</c:v>
                </c:pt>
                <c:pt idx="5381">
                  <c:v>4.9018528769999987</c:v>
                </c:pt>
                <c:pt idx="5382">
                  <c:v>4.9131845109999981</c:v>
                </c:pt>
                <c:pt idx="5383">
                  <c:v>4.9358477790000004</c:v>
                </c:pt>
                <c:pt idx="5384">
                  <c:v>4.9018528769999987</c:v>
                </c:pt>
                <c:pt idx="5385">
                  <c:v>4.9358477790000004</c:v>
                </c:pt>
                <c:pt idx="5386">
                  <c:v>4.9585110469999991</c:v>
                </c:pt>
                <c:pt idx="5387">
                  <c:v>4.9131845109999981</c:v>
                </c:pt>
                <c:pt idx="5388">
                  <c:v>4.9131845109999981</c:v>
                </c:pt>
                <c:pt idx="5389">
                  <c:v>4.9245161449999992</c:v>
                </c:pt>
                <c:pt idx="5390">
                  <c:v>4.9245161449999992</c:v>
                </c:pt>
                <c:pt idx="5391">
                  <c:v>4.9585110469999991</c:v>
                </c:pt>
                <c:pt idx="5392">
                  <c:v>4.9698426810000011</c:v>
                </c:pt>
                <c:pt idx="5393">
                  <c:v>4.9245161449999992</c:v>
                </c:pt>
                <c:pt idx="5394">
                  <c:v>4.9585110469999991</c:v>
                </c:pt>
                <c:pt idx="5395">
                  <c:v>4.9585110469999991</c:v>
                </c:pt>
                <c:pt idx="5396">
                  <c:v>4.9585110469999991</c:v>
                </c:pt>
                <c:pt idx="5397">
                  <c:v>4.9585110469999991</c:v>
                </c:pt>
                <c:pt idx="5398">
                  <c:v>4.9131845109999981</c:v>
                </c:pt>
                <c:pt idx="5399">
                  <c:v>4.9358477790000004</c:v>
                </c:pt>
                <c:pt idx="5400">
                  <c:v>4.9245161449999992</c:v>
                </c:pt>
                <c:pt idx="5401">
                  <c:v>4.9018528769999987</c:v>
                </c:pt>
                <c:pt idx="5402">
                  <c:v>4.9245161449999992</c:v>
                </c:pt>
                <c:pt idx="5403">
                  <c:v>4.9585110469999991</c:v>
                </c:pt>
                <c:pt idx="5404">
                  <c:v>4.9585110469999991</c:v>
                </c:pt>
                <c:pt idx="5405">
                  <c:v>4.9131845109999981</c:v>
                </c:pt>
                <c:pt idx="5406">
                  <c:v>4.9585110469999991</c:v>
                </c:pt>
                <c:pt idx="5407">
                  <c:v>4.9585110469999991</c:v>
                </c:pt>
                <c:pt idx="5408">
                  <c:v>4.9925059489999981</c:v>
                </c:pt>
                <c:pt idx="5409">
                  <c:v>4.9925059489999981</c:v>
                </c:pt>
                <c:pt idx="5410">
                  <c:v>4.9811743149999996</c:v>
                </c:pt>
                <c:pt idx="5411">
                  <c:v>4.9698426810000011</c:v>
                </c:pt>
                <c:pt idx="5412">
                  <c:v>4.9358477790000004</c:v>
                </c:pt>
                <c:pt idx="5413">
                  <c:v>4.9245161449999992</c:v>
                </c:pt>
                <c:pt idx="5414">
                  <c:v>4.9358477790000004</c:v>
                </c:pt>
                <c:pt idx="5415">
                  <c:v>4.9585110469999991</c:v>
                </c:pt>
                <c:pt idx="5416">
                  <c:v>4.9585110469999991</c:v>
                </c:pt>
                <c:pt idx="5417">
                  <c:v>4.9471794129999997</c:v>
                </c:pt>
                <c:pt idx="5418">
                  <c:v>4.9585110469999991</c:v>
                </c:pt>
                <c:pt idx="5419">
                  <c:v>5.0265008519999981</c:v>
                </c:pt>
                <c:pt idx="5420">
                  <c:v>4.9585110469999991</c:v>
                </c:pt>
                <c:pt idx="5421">
                  <c:v>4.9925059489999981</c:v>
                </c:pt>
                <c:pt idx="5422">
                  <c:v>4.9585110469999991</c:v>
                </c:pt>
                <c:pt idx="5423">
                  <c:v>4.9698426810000011</c:v>
                </c:pt>
                <c:pt idx="5424">
                  <c:v>4.9131845109999981</c:v>
                </c:pt>
                <c:pt idx="5425">
                  <c:v>4.9018528769999987</c:v>
                </c:pt>
                <c:pt idx="5426">
                  <c:v>4.8225314379999986</c:v>
                </c:pt>
                <c:pt idx="5427">
                  <c:v>4.9698426810000011</c:v>
                </c:pt>
                <c:pt idx="5428">
                  <c:v>4.9698426810000011</c:v>
                </c:pt>
                <c:pt idx="5429">
                  <c:v>4.9925059489999981</c:v>
                </c:pt>
                <c:pt idx="5430">
                  <c:v>4.9925059489999981</c:v>
                </c:pt>
                <c:pt idx="5431">
                  <c:v>4.8905212429999994</c:v>
                </c:pt>
                <c:pt idx="5432">
                  <c:v>4.9698426810000011</c:v>
                </c:pt>
                <c:pt idx="5433">
                  <c:v>4.9358477790000004</c:v>
                </c:pt>
                <c:pt idx="5434">
                  <c:v>4.9811743149999996</c:v>
                </c:pt>
                <c:pt idx="5435">
                  <c:v>4.9471794129999997</c:v>
                </c:pt>
                <c:pt idx="5436">
                  <c:v>4.9698426810000011</c:v>
                </c:pt>
                <c:pt idx="5437">
                  <c:v>4.9811743149999996</c:v>
                </c:pt>
                <c:pt idx="5438">
                  <c:v>4.9925059489999981</c:v>
                </c:pt>
                <c:pt idx="5439">
                  <c:v>5.0038375840000002</c:v>
                </c:pt>
                <c:pt idx="5440">
                  <c:v>4.9811743149999996</c:v>
                </c:pt>
                <c:pt idx="5441">
                  <c:v>4.9925059489999981</c:v>
                </c:pt>
                <c:pt idx="5442">
                  <c:v>4.9925059489999981</c:v>
                </c:pt>
                <c:pt idx="5443">
                  <c:v>4.9811743149999996</c:v>
                </c:pt>
                <c:pt idx="5444">
                  <c:v>5.0038375840000002</c:v>
                </c:pt>
                <c:pt idx="5445">
                  <c:v>4.9925059489999981</c:v>
                </c:pt>
                <c:pt idx="5446">
                  <c:v>5.0038375840000002</c:v>
                </c:pt>
                <c:pt idx="5447">
                  <c:v>4.9585110469999991</c:v>
                </c:pt>
                <c:pt idx="5448">
                  <c:v>4.9585110469999991</c:v>
                </c:pt>
                <c:pt idx="5449">
                  <c:v>4.9585110469999991</c:v>
                </c:pt>
                <c:pt idx="5450">
                  <c:v>4.9925059489999981</c:v>
                </c:pt>
                <c:pt idx="5451">
                  <c:v>4.9925059489999981</c:v>
                </c:pt>
                <c:pt idx="5452">
                  <c:v>4.9925059489999981</c:v>
                </c:pt>
                <c:pt idx="5453">
                  <c:v>4.9811743149999996</c:v>
                </c:pt>
                <c:pt idx="5454">
                  <c:v>5.0038375840000002</c:v>
                </c:pt>
                <c:pt idx="5455">
                  <c:v>4.9811743149999996</c:v>
                </c:pt>
                <c:pt idx="5456">
                  <c:v>5.0038375840000002</c:v>
                </c:pt>
                <c:pt idx="5457">
                  <c:v>4.9925059489999981</c:v>
                </c:pt>
                <c:pt idx="5458">
                  <c:v>5.0151692179999987</c:v>
                </c:pt>
                <c:pt idx="5459">
                  <c:v>5.0038375840000002</c:v>
                </c:pt>
                <c:pt idx="5460">
                  <c:v>5.0378324860000001</c:v>
                </c:pt>
                <c:pt idx="5461">
                  <c:v>4.9925059489999981</c:v>
                </c:pt>
                <c:pt idx="5462">
                  <c:v>5.0151692179999987</c:v>
                </c:pt>
                <c:pt idx="5463">
                  <c:v>5.0151692179999987</c:v>
                </c:pt>
                <c:pt idx="5464">
                  <c:v>5.0151692179999987</c:v>
                </c:pt>
                <c:pt idx="5465">
                  <c:v>5.0038375840000002</c:v>
                </c:pt>
                <c:pt idx="5466">
                  <c:v>4.9811743149999996</c:v>
                </c:pt>
                <c:pt idx="5467">
                  <c:v>5.0038375840000002</c:v>
                </c:pt>
                <c:pt idx="5468">
                  <c:v>4.9811743149999996</c:v>
                </c:pt>
                <c:pt idx="5469">
                  <c:v>5.0038375840000002</c:v>
                </c:pt>
                <c:pt idx="5470">
                  <c:v>4.9471794129999997</c:v>
                </c:pt>
                <c:pt idx="5471">
                  <c:v>5.0378324860000001</c:v>
                </c:pt>
                <c:pt idx="5472">
                  <c:v>5.0378324860000001</c:v>
                </c:pt>
                <c:pt idx="5473">
                  <c:v>4.9925059489999981</c:v>
                </c:pt>
                <c:pt idx="5474">
                  <c:v>5.0038375840000002</c:v>
                </c:pt>
                <c:pt idx="5475">
                  <c:v>5.0151692179999987</c:v>
                </c:pt>
                <c:pt idx="5476">
                  <c:v>5.0265008519999981</c:v>
                </c:pt>
                <c:pt idx="5477">
                  <c:v>5.0151692179999987</c:v>
                </c:pt>
                <c:pt idx="5478">
                  <c:v>5.0491641200000004</c:v>
                </c:pt>
                <c:pt idx="5479">
                  <c:v>5.0265008519999981</c:v>
                </c:pt>
                <c:pt idx="5480">
                  <c:v>5.0491641200000004</c:v>
                </c:pt>
                <c:pt idx="5481">
                  <c:v>5.0265008519999981</c:v>
                </c:pt>
                <c:pt idx="5482">
                  <c:v>5.0604957539999988</c:v>
                </c:pt>
                <c:pt idx="5483">
                  <c:v>4.9811743149999996</c:v>
                </c:pt>
                <c:pt idx="5484">
                  <c:v>4.9925059489999981</c:v>
                </c:pt>
                <c:pt idx="5485">
                  <c:v>5.0491641200000004</c:v>
                </c:pt>
                <c:pt idx="5486">
                  <c:v>5.0038375840000002</c:v>
                </c:pt>
                <c:pt idx="5487">
                  <c:v>5.0265008519999981</c:v>
                </c:pt>
                <c:pt idx="5488">
                  <c:v>5.0265008519999981</c:v>
                </c:pt>
                <c:pt idx="5489">
                  <c:v>5.0151692179999987</c:v>
                </c:pt>
                <c:pt idx="5490">
                  <c:v>4.9471794129999997</c:v>
                </c:pt>
                <c:pt idx="5491">
                  <c:v>5.0378324860000001</c:v>
                </c:pt>
                <c:pt idx="5492">
                  <c:v>5.0378324860000001</c:v>
                </c:pt>
                <c:pt idx="5493">
                  <c:v>5.0491641200000004</c:v>
                </c:pt>
                <c:pt idx="5494">
                  <c:v>5.0378324860000001</c:v>
                </c:pt>
                <c:pt idx="5495">
                  <c:v>5.0038375840000002</c:v>
                </c:pt>
                <c:pt idx="5496">
                  <c:v>5.0151692179999987</c:v>
                </c:pt>
                <c:pt idx="5497">
                  <c:v>5.0718273880000009</c:v>
                </c:pt>
                <c:pt idx="5498">
                  <c:v>5.0491641200000004</c:v>
                </c:pt>
                <c:pt idx="5499">
                  <c:v>5.0378324860000001</c:v>
                </c:pt>
                <c:pt idx="5500">
                  <c:v>5.0038375840000002</c:v>
                </c:pt>
                <c:pt idx="5501">
                  <c:v>5.0491641200000004</c:v>
                </c:pt>
                <c:pt idx="5502">
                  <c:v>4.9585110469999991</c:v>
                </c:pt>
                <c:pt idx="5503">
                  <c:v>5.0151692179999987</c:v>
                </c:pt>
                <c:pt idx="5504">
                  <c:v>5.0378324860000001</c:v>
                </c:pt>
                <c:pt idx="5505">
                  <c:v>5.0038375840000002</c:v>
                </c:pt>
                <c:pt idx="5506">
                  <c:v>5.0038375840000002</c:v>
                </c:pt>
                <c:pt idx="5507">
                  <c:v>5.0378324860000001</c:v>
                </c:pt>
                <c:pt idx="5508">
                  <c:v>5.0944906559999987</c:v>
                </c:pt>
                <c:pt idx="5509">
                  <c:v>5.0491641200000004</c:v>
                </c:pt>
                <c:pt idx="5510">
                  <c:v>5.0378324860000001</c:v>
                </c:pt>
                <c:pt idx="5511">
                  <c:v>5.0491641200000004</c:v>
                </c:pt>
                <c:pt idx="5512">
                  <c:v>5.0831590220000002</c:v>
                </c:pt>
                <c:pt idx="5513">
                  <c:v>5.0491641200000004</c:v>
                </c:pt>
                <c:pt idx="5514">
                  <c:v>5.0718273880000009</c:v>
                </c:pt>
                <c:pt idx="5515">
                  <c:v>5.0265008519999981</c:v>
                </c:pt>
                <c:pt idx="5516">
                  <c:v>5.0491641200000004</c:v>
                </c:pt>
                <c:pt idx="5517">
                  <c:v>5.0265008519999981</c:v>
                </c:pt>
                <c:pt idx="5518">
                  <c:v>5.0378324860000001</c:v>
                </c:pt>
                <c:pt idx="5519">
                  <c:v>5.0604957539999988</c:v>
                </c:pt>
                <c:pt idx="5520">
                  <c:v>5.0038375840000002</c:v>
                </c:pt>
                <c:pt idx="5521">
                  <c:v>5.0604957539999988</c:v>
                </c:pt>
                <c:pt idx="5522">
                  <c:v>5.0604957539999988</c:v>
                </c:pt>
                <c:pt idx="5523">
                  <c:v>5.0491641200000004</c:v>
                </c:pt>
                <c:pt idx="5524">
                  <c:v>5.0831590220000002</c:v>
                </c:pt>
                <c:pt idx="5525">
                  <c:v>5.0378324860000001</c:v>
                </c:pt>
                <c:pt idx="5526">
                  <c:v>5.0718273880000009</c:v>
                </c:pt>
                <c:pt idx="5527">
                  <c:v>5.0718273880000009</c:v>
                </c:pt>
                <c:pt idx="5528">
                  <c:v>5.0604957539999988</c:v>
                </c:pt>
                <c:pt idx="5529">
                  <c:v>5.0491641200000004</c:v>
                </c:pt>
                <c:pt idx="5530">
                  <c:v>5.0831590220000002</c:v>
                </c:pt>
                <c:pt idx="5531">
                  <c:v>5.0604957539999988</c:v>
                </c:pt>
                <c:pt idx="5532">
                  <c:v>5.0831590220000002</c:v>
                </c:pt>
                <c:pt idx="5533">
                  <c:v>5.0718273880000009</c:v>
                </c:pt>
                <c:pt idx="5534">
                  <c:v>5.0944906559999987</c:v>
                </c:pt>
                <c:pt idx="5535">
                  <c:v>5.0718273880000009</c:v>
                </c:pt>
                <c:pt idx="5536">
                  <c:v>5.0491641200000004</c:v>
                </c:pt>
                <c:pt idx="5537">
                  <c:v>5.0491641200000004</c:v>
                </c:pt>
                <c:pt idx="5538">
                  <c:v>5.0378324860000001</c:v>
                </c:pt>
                <c:pt idx="5539">
                  <c:v>5.0718273880000009</c:v>
                </c:pt>
                <c:pt idx="5540">
                  <c:v>5.0604957539999988</c:v>
                </c:pt>
                <c:pt idx="5541">
                  <c:v>5.0944906559999987</c:v>
                </c:pt>
                <c:pt idx="5542">
                  <c:v>5.0944906559999987</c:v>
                </c:pt>
                <c:pt idx="5543">
                  <c:v>5.0831590220000002</c:v>
                </c:pt>
                <c:pt idx="5544">
                  <c:v>5.0831590220000002</c:v>
                </c:pt>
                <c:pt idx="5545">
                  <c:v>5.0944906559999987</c:v>
                </c:pt>
                <c:pt idx="5546">
                  <c:v>5.0831590220000002</c:v>
                </c:pt>
                <c:pt idx="5547">
                  <c:v>5.1171539249999993</c:v>
                </c:pt>
                <c:pt idx="5548">
                  <c:v>5.0831590220000002</c:v>
                </c:pt>
                <c:pt idx="5549">
                  <c:v>5.0718273880000009</c:v>
                </c:pt>
                <c:pt idx="5550">
                  <c:v>5.0944906559999987</c:v>
                </c:pt>
                <c:pt idx="5551">
                  <c:v>5.0491641200000004</c:v>
                </c:pt>
                <c:pt idx="5552">
                  <c:v>5.0831590220000002</c:v>
                </c:pt>
                <c:pt idx="5553">
                  <c:v>5.0378324860000001</c:v>
                </c:pt>
                <c:pt idx="5554">
                  <c:v>5.0491641200000004</c:v>
                </c:pt>
                <c:pt idx="5555">
                  <c:v>5.0718273880000009</c:v>
                </c:pt>
                <c:pt idx="5556">
                  <c:v>5.1171539249999993</c:v>
                </c:pt>
                <c:pt idx="5557">
                  <c:v>5.1171539249999993</c:v>
                </c:pt>
                <c:pt idx="5558">
                  <c:v>5.0944906559999987</c:v>
                </c:pt>
                <c:pt idx="5559">
                  <c:v>5.105822289999999</c:v>
                </c:pt>
                <c:pt idx="5560">
                  <c:v>5.105822289999999</c:v>
                </c:pt>
                <c:pt idx="5561">
                  <c:v>5.0831590220000002</c:v>
                </c:pt>
                <c:pt idx="5562">
                  <c:v>5.0718273880000009</c:v>
                </c:pt>
                <c:pt idx="5563">
                  <c:v>5.105822289999999</c:v>
                </c:pt>
                <c:pt idx="5564">
                  <c:v>5.0944906559999987</c:v>
                </c:pt>
                <c:pt idx="5565">
                  <c:v>5.1171539249999993</c:v>
                </c:pt>
                <c:pt idx="5566">
                  <c:v>5.0718273880000009</c:v>
                </c:pt>
                <c:pt idx="5567">
                  <c:v>5.0944906559999987</c:v>
                </c:pt>
                <c:pt idx="5568">
                  <c:v>5.1171539249999993</c:v>
                </c:pt>
                <c:pt idx="5569">
                  <c:v>5.0718273880000009</c:v>
                </c:pt>
                <c:pt idx="5570">
                  <c:v>5.0831590220000002</c:v>
                </c:pt>
                <c:pt idx="5571">
                  <c:v>5.0944906559999987</c:v>
                </c:pt>
                <c:pt idx="5572">
                  <c:v>5.105822289999999</c:v>
                </c:pt>
                <c:pt idx="5573">
                  <c:v>5.1284855589999969</c:v>
                </c:pt>
                <c:pt idx="5574">
                  <c:v>5.0944906559999987</c:v>
                </c:pt>
                <c:pt idx="5575">
                  <c:v>5.105822289999999</c:v>
                </c:pt>
                <c:pt idx="5576">
                  <c:v>5.105822289999999</c:v>
                </c:pt>
                <c:pt idx="5577">
                  <c:v>5.1284855589999969</c:v>
                </c:pt>
                <c:pt idx="5578">
                  <c:v>5.105822289999999</c:v>
                </c:pt>
                <c:pt idx="5579">
                  <c:v>5.105822289999999</c:v>
                </c:pt>
                <c:pt idx="5580">
                  <c:v>5.0831590220000002</c:v>
                </c:pt>
                <c:pt idx="5581">
                  <c:v>5.0944906559999987</c:v>
                </c:pt>
                <c:pt idx="5582">
                  <c:v>5.105822289999999</c:v>
                </c:pt>
                <c:pt idx="5583">
                  <c:v>5.0831590220000002</c:v>
                </c:pt>
                <c:pt idx="5584">
                  <c:v>5.1171539249999993</c:v>
                </c:pt>
                <c:pt idx="5585">
                  <c:v>5.0718273880000009</c:v>
                </c:pt>
                <c:pt idx="5586">
                  <c:v>5.105822289999999</c:v>
                </c:pt>
                <c:pt idx="5587">
                  <c:v>5.1171539249999993</c:v>
                </c:pt>
                <c:pt idx="5588">
                  <c:v>5.1171539249999993</c:v>
                </c:pt>
                <c:pt idx="5589">
                  <c:v>5.0944906559999987</c:v>
                </c:pt>
                <c:pt idx="5590">
                  <c:v>5.0718273880000009</c:v>
                </c:pt>
                <c:pt idx="5591">
                  <c:v>5.1171539249999993</c:v>
                </c:pt>
                <c:pt idx="5592">
                  <c:v>5.1398171929999998</c:v>
                </c:pt>
                <c:pt idx="5593">
                  <c:v>5.1511488269999992</c:v>
                </c:pt>
                <c:pt idx="5594">
                  <c:v>5.0944906559999987</c:v>
                </c:pt>
                <c:pt idx="5595">
                  <c:v>5.1284855589999969</c:v>
                </c:pt>
                <c:pt idx="5596">
                  <c:v>5.1398171929999998</c:v>
                </c:pt>
                <c:pt idx="5597">
                  <c:v>5.1624804609999986</c:v>
                </c:pt>
                <c:pt idx="5598">
                  <c:v>5.1284855589999969</c:v>
                </c:pt>
                <c:pt idx="5599">
                  <c:v>5.105822289999999</c:v>
                </c:pt>
                <c:pt idx="5600">
                  <c:v>5.0718273880000009</c:v>
                </c:pt>
                <c:pt idx="5601">
                  <c:v>5.1171539249999993</c:v>
                </c:pt>
                <c:pt idx="5602">
                  <c:v>5.1284855589999969</c:v>
                </c:pt>
                <c:pt idx="5603">
                  <c:v>5.1284855589999969</c:v>
                </c:pt>
                <c:pt idx="5604">
                  <c:v>5.1398171929999998</c:v>
                </c:pt>
                <c:pt idx="5605">
                  <c:v>5.1398171929999998</c:v>
                </c:pt>
                <c:pt idx="5606">
                  <c:v>5.0944906559999987</c:v>
                </c:pt>
                <c:pt idx="5607">
                  <c:v>5.1284855589999969</c:v>
                </c:pt>
                <c:pt idx="5608">
                  <c:v>5.1284855589999969</c:v>
                </c:pt>
                <c:pt idx="5609">
                  <c:v>5.1284855589999969</c:v>
                </c:pt>
                <c:pt idx="5610">
                  <c:v>5.1398171929999998</c:v>
                </c:pt>
                <c:pt idx="5611">
                  <c:v>5.1398171929999998</c:v>
                </c:pt>
                <c:pt idx="5612">
                  <c:v>5.1511488269999992</c:v>
                </c:pt>
                <c:pt idx="5613">
                  <c:v>5.1511488269999992</c:v>
                </c:pt>
                <c:pt idx="5614">
                  <c:v>5.1398171929999998</c:v>
                </c:pt>
                <c:pt idx="5615">
                  <c:v>5.1624804609999986</c:v>
                </c:pt>
                <c:pt idx="5616">
                  <c:v>5.0944906559999987</c:v>
                </c:pt>
                <c:pt idx="5617">
                  <c:v>5.1284855589999969</c:v>
                </c:pt>
                <c:pt idx="5618">
                  <c:v>5.1398171929999998</c:v>
                </c:pt>
                <c:pt idx="5619">
                  <c:v>5.1738120949999997</c:v>
                </c:pt>
                <c:pt idx="5620">
                  <c:v>5.1398171929999998</c:v>
                </c:pt>
                <c:pt idx="5621">
                  <c:v>5.105822289999999</c:v>
                </c:pt>
                <c:pt idx="5622">
                  <c:v>5.105822289999999</c:v>
                </c:pt>
                <c:pt idx="5623">
                  <c:v>5.1398171929999998</c:v>
                </c:pt>
                <c:pt idx="5624">
                  <c:v>5.1398171929999998</c:v>
                </c:pt>
                <c:pt idx="5625">
                  <c:v>5.1738120949999997</c:v>
                </c:pt>
                <c:pt idx="5626">
                  <c:v>5.1398171929999998</c:v>
                </c:pt>
                <c:pt idx="5627">
                  <c:v>5.1398171929999998</c:v>
                </c:pt>
                <c:pt idx="5628">
                  <c:v>5.1624804609999986</c:v>
                </c:pt>
                <c:pt idx="5629">
                  <c:v>5.1398171929999998</c:v>
                </c:pt>
                <c:pt idx="5630">
                  <c:v>5.1511488269999992</c:v>
                </c:pt>
                <c:pt idx="5631">
                  <c:v>5.1511488269999992</c:v>
                </c:pt>
                <c:pt idx="5632">
                  <c:v>5.1624804609999986</c:v>
                </c:pt>
                <c:pt idx="5633">
                  <c:v>5.1398171929999998</c:v>
                </c:pt>
                <c:pt idx="5634">
                  <c:v>5.1624804609999986</c:v>
                </c:pt>
                <c:pt idx="5635">
                  <c:v>5.1511488269999992</c:v>
                </c:pt>
                <c:pt idx="5636">
                  <c:v>5.1624804609999986</c:v>
                </c:pt>
                <c:pt idx="5637">
                  <c:v>5.185143729</c:v>
                </c:pt>
                <c:pt idx="5638">
                  <c:v>5.1398171929999998</c:v>
                </c:pt>
                <c:pt idx="5639">
                  <c:v>5.1624804609999986</c:v>
                </c:pt>
                <c:pt idx="5640">
                  <c:v>5.1398171929999998</c:v>
                </c:pt>
                <c:pt idx="5641">
                  <c:v>5.1738120949999997</c:v>
                </c:pt>
                <c:pt idx="5642">
                  <c:v>5.185143729</c:v>
                </c:pt>
                <c:pt idx="5643">
                  <c:v>5.185143729</c:v>
                </c:pt>
                <c:pt idx="5644">
                  <c:v>5.185143729</c:v>
                </c:pt>
                <c:pt idx="5645">
                  <c:v>5.2078069969999987</c:v>
                </c:pt>
                <c:pt idx="5646">
                  <c:v>5.1964753629999993</c:v>
                </c:pt>
                <c:pt idx="5647">
                  <c:v>5.185143729</c:v>
                </c:pt>
                <c:pt idx="5648">
                  <c:v>5.1738120949999997</c:v>
                </c:pt>
                <c:pt idx="5649">
                  <c:v>5.1738120949999997</c:v>
                </c:pt>
                <c:pt idx="5650">
                  <c:v>5.1624804609999986</c:v>
                </c:pt>
                <c:pt idx="5651">
                  <c:v>5.1624804609999986</c:v>
                </c:pt>
                <c:pt idx="5652">
                  <c:v>5.1738120949999997</c:v>
                </c:pt>
                <c:pt idx="5653">
                  <c:v>5.185143729</c:v>
                </c:pt>
                <c:pt idx="5654">
                  <c:v>5.1398171929999998</c:v>
                </c:pt>
                <c:pt idx="5655">
                  <c:v>5.1738120949999997</c:v>
                </c:pt>
                <c:pt idx="5656">
                  <c:v>5.219138630999999</c:v>
                </c:pt>
                <c:pt idx="5657">
                  <c:v>5.1964753629999993</c:v>
                </c:pt>
                <c:pt idx="5658">
                  <c:v>5.185143729</c:v>
                </c:pt>
                <c:pt idx="5659">
                  <c:v>5.1624804609999986</c:v>
                </c:pt>
                <c:pt idx="5660">
                  <c:v>5.2078069969999987</c:v>
                </c:pt>
                <c:pt idx="5661">
                  <c:v>5.185143729</c:v>
                </c:pt>
                <c:pt idx="5662">
                  <c:v>5.185143729</c:v>
                </c:pt>
                <c:pt idx="5663">
                  <c:v>5.1738120949999997</c:v>
                </c:pt>
                <c:pt idx="5664">
                  <c:v>5.1964753629999993</c:v>
                </c:pt>
                <c:pt idx="5665">
                  <c:v>5.1964753629999993</c:v>
                </c:pt>
                <c:pt idx="5666">
                  <c:v>5.1738120949999997</c:v>
                </c:pt>
                <c:pt idx="5667">
                  <c:v>5.1964753629999993</c:v>
                </c:pt>
                <c:pt idx="5668">
                  <c:v>5.1964753629999993</c:v>
                </c:pt>
                <c:pt idx="5669">
                  <c:v>5.185143729</c:v>
                </c:pt>
                <c:pt idx="5670">
                  <c:v>5.185143729</c:v>
                </c:pt>
                <c:pt idx="5671">
                  <c:v>5.2078069969999987</c:v>
                </c:pt>
                <c:pt idx="5672">
                  <c:v>5.2078069969999987</c:v>
                </c:pt>
                <c:pt idx="5673">
                  <c:v>5.1624804609999986</c:v>
                </c:pt>
                <c:pt idx="5674">
                  <c:v>5.185143729</c:v>
                </c:pt>
                <c:pt idx="5675">
                  <c:v>5.1624804609999986</c:v>
                </c:pt>
                <c:pt idx="5676">
                  <c:v>5.1738120949999997</c:v>
                </c:pt>
                <c:pt idx="5677">
                  <c:v>5.1964753629999993</c:v>
                </c:pt>
                <c:pt idx="5678">
                  <c:v>5.219138630999999</c:v>
                </c:pt>
                <c:pt idx="5679">
                  <c:v>5.2078069969999987</c:v>
                </c:pt>
                <c:pt idx="5680">
                  <c:v>5.2078069969999987</c:v>
                </c:pt>
                <c:pt idx="5681">
                  <c:v>5.1511488269999992</c:v>
                </c:pt>
                <c:pt idx="5682">
                  <c:v>5.2304702650000001</c:v>
                </c:pt>
                <c:pt idx="5683">
                  <c:v>5.1624804609999986</c:v>
                </c:pt>
                <c:pt idx="5684">
                  <c:v>5.1964753629999993</c:v>
                </c:pt>
                <c:pt idx="5685">
                  <c:v>5.1964753629999993</c:v>
                </c:pt>
                <c:pt idx="5686">
                  <c:v>5.1964753629999993</c:v>
                </c:pt>
                <c:pt idx="5687">
                  <c:v>5.1738120949999997</c:v>
                </c:pt>
                <c:pt idx="5688">
                  <c:v>5.1964753629999993</c:v>
                </c:pt>
                <c:pt idx="5689">
                  <c:v>5.1738120949999997</c:v>
                </c:pt>
                <c:pt idx="5690">
                  <c:v>5.2078069969999987</c:v>
                </c:pt>
                <c:pt idx="5691">
                  <c:v>5.2304702650000001</c:v>
                </c:pt>
                <c:pt idx="5692">
                  <c:v>5.2078069969999987</c:v>
                </c:pt>
                <c:pt idx="5693">
                  <c:v>5.1964753629999993</c:v>
                </c:pt>
                <c:pt idx="5694">
                  <c:v>5.2304702650000001</c:v>
                </c:pt>
                <c:pt idx="5695">
                  <c:v>5.185143729</c:v>
                </c:pt>
                <c:pt idx="5696">
                  <c:v>5.2304702650000001</c:v>
                </c:pt>
                <c:pt idx="5697">
                  <c:v>5.2644651679999992</c:v>
                </c:pt>
                <c:pt idx="5698">
                  <c:v>5.2078069969999987</c:v>
                </c:pt>
                <c:pt idx="5699">
                  <c:v>5.219138630999999</c:v>
                </c:pt>
                <c:pt idx="5700">
                  <c:v>5.2078069969999987</c:v>
                </c:pt>
                <c:pt idx="5701">
                  <c:v>5.2304702650000001</c:v>
                </c:pt>
                <c:pt idx="5702">
                  <c:v>5.2304702650000001</c:v>
                </c:pt>
                <c:pt idx="5703">
                  <c:v>5.185143729</c:v>
                </c:pt>
                <c:pt idx="5704">
                  <c:v>5.2078069969999987</c:v>
                </c:pt>
                <c:pt idx="5705">
                  <c:v>5.2078069969999987</c:v>
                </c:pt>
                <c:pt idx="5706">
                  <c:v>5.2078069969999987</c:v>
                </c:pt>
                <c:pt idx="5707">
                  <c:v>5.219138630999999</c:v>
                </c:pt>
                <c:pt idx="5708">
                  <c:v>5.2304702650000001</c:v>
                </c:pt>
                <c:pt idx="5709">
                  <c:v>5.1964753629999993</c:v>
                </c:pt>
                <c:pt idx="5710">
                  <c:v>5.1964753629999993</c:v>
                </c:pt>
                <c:pt idx="5711">
                  <c:v>5.219138630999999</c:v>
                </c:pt>
                <c:pt idx="5712">
                  <c:v>5.219138630999999</c:v>
                </c:pt>
                <c:pt idx="5713">
                  <c:v>5.2418018999999996</c:v>
                </c:pt>
                <c:pt idx="5714">
                  <c:v>5.2644651679999992</c:v>
                </c:pt>
                <c:pt idx="5715">
                  <c:v>5.1964753629999993</c:v>
                </c:pt>
                <c:pt idx="5716">
                  <c:v>5.2078069969999987</c:v>
                </c:pt>
                <c:pt idx="5717">
                  <c:v>5.2304702650000001</c:v>
                </c:pt>
                <c:pt idx="5718">
                  <c:v>5.1964753629999993</c:v>
                </c:pt>
                <c:pt idx="5719">
                  <c:v>5.2531335339999989</c:v>
                </c:pt>
                <c:pt idx="5720">
                  <c:v>5.2078069969999987</c:v>
                </c:pt>
                <c:pt idx="5721">
                  <c:v>5.219138630999999</c:v>
                </c:pt>
                <c:pt idx="5722">
                  <c:v>5.2304702650000001</c:v>
                </c:pt>
                <c:pt idx="5723">
                  <c:v>5.219138630999999</c:v>
                </c:pt>
                <c:pt idx="5724">
                  <c:v>5.1738120949999997</c:v>
                </c:pt>
                <c:pt idx="5725">
                  <c:v>5.2531335339999989</c:v>
                </c:pt>
                <c:pt idx="5726">
                  <c:v>5.2304702650000001</c:v>
                </c:pt>
                <c:pt idx="5727">
                  <c:v>5.2531335339999989</c:v>
                </c:pt>
                <c:pt idx="5728">
                  <c:v>5.2304702650000001</c:v>
                </c:pt>
                <c:pt idx="5729">
                  <c:v>5.2644651679999992</c:v>
                </c:pt>
                <c:pt idx="5730">
                  <c:v>5.2757968020000003</c:v>
                </c:pt>
                <c:pt idx="5731">
                  <c:v>5.2304702650000001</c:v>
                </c:pt>
                <c:pt idx="5732">
                  <c:v>5.2418018999999996</c:v>
                </c:pt>
                <c:pt idx="5733">
                  <c:v>5.2304702650000001</c:v>
                </c:pt>
                <c:pt idx="5734">
                  <c:v>5.2531335339999989</c:v>
                </c:pt>
                <c:pt idx="5735">
                  <c:v>5.2531335339999989</c:v>
                </c:pt>
                <c:pt idx="5736">
                  <c:v>5.2304702650000001</c:v>
                </c:pt>
                <c:pt idx="5737">
                  <c:v>5.2531335339999989</c:v>
                </c:pt>
                <c:pt idx="5738">
                  <c:v>5.219138630999999</c:v>
                </c:pt>
                <c:pt idx="5739">
                  <c:v>5.2078069969999987</c:v>
                </c:pt>
                <c:pt idx="5740">
                  <c:v>5.2078069969999987</c:v>
                </c:pt>
                <c:pt idx="5741">
                  <c:v>5.2531335339999989</c:v>
                </c:pt>
                <c:pt idx="5742">
                  <c:v>5.2644651679999992</c:v>
                </c:pt>
                <c:pt idx="5743">
                  <c:v>5.2304702650000001</c:v>
                </c:pt>
                <c:pt idx="5744">
                  <c:v>5.1964753629999993</c:v>
                </c:pt>
                <c:pt idx="5745">
                  <c:v>5.219138630999999</c:v>
                </c:pt>
                <c:pt idx="5746">
                  <c:v>5.2757968020000003</c:v>
                </c:pt>
                <c:pt idx="5747">
                  <c:v>5.2644651679999992</c:v>
                </c:pt>
                <c:pt idx="5748">
                  <c:v>5.2418018999999996</c:v>
                </c:pt>
                <c:pt idx="5749">
                  <c:v>5.2757968020000003</c:v>
                </c:pt>
                <c:pt idx="5750">
                  <c:v>5.2418018999999996</c:v>
                </c:pt>
                <c:pt idx="5751">
                  <c:v>5.2644651679999992</c:v>
                </c:pt>
                <c:pt idx="5752">
                  <c:v>5.2418018999999996</c:v>
                </c:pt>
                <c:pt idx="5753">
                  <c:v>5.2644651679999992</c:v>
                </c:pt>
                <c:pt idx="5754">
                  <c:v>5.2644651679999992</c:v>
                </c:pt>
                <c:pt idx="5755">
                  <c:v>5.2304702650000001</c:v>
                </c:pt>
                <c:pt idx="5756">
                  <c:v>5.2757968020000003</c:v>
                </c:pt>
                <c:pt idx="5757">
                  <c:v>5.2531335339999989</c:v>
                </c:pt>
                <c:pt idx="5758">
                  <c:v>5.2644651679999992</c:v>
                </c:pt>
                <c:pt idx="5759">
                  <c:v>5.2418018999999996</c:v>
                </c:pt>
                <c:pt idx="5760">
                  <c:v>5.3097917040000011</c:v>
                </c:pt>
                <c:pt idx="5761">
                  <c:v>5.2531335339999989</c:v>
                </c:pt>
                <c:pt idx="5762">
                  <c:v>5.2757968020000003</c:v>
                </c:pt>
                <c:pt idx="5763">
                  <c:v>5.2644651679999992</c:v>
                </c:pt>
                <c:pt idx="5764">
                  <c:v>5.2644651679999992</c:v>
                </c:pt>
                <c:pt idx="5765">
                  <c:v>5.2644651679999992</c:v>
                </c:pt>
                <c:pt idx="5766">
                  <c:v>5.2531335339999989</c:v>
                </c:pt>
                <c:pt idx="5767">
                  <c:v>5.2644651679999992</c:v>
                </c:pt>
                <c:pt idx="5768">
                  <c:v>5.2757968020000003</c:v>
                </c:pt>
                <c:pt idx="5769">
                  <c:v>5.2757968020000003</c:v>
                </c:pt>
                <c:pt idx="5770">
                  <c:v>5.29846007</c:v>
                </c:pt>
                <c:pt idx="5771">
                  <c:v>5.2871284359999997</c:v>
                </c:pt>
                <c:pt idx="5772">
                  <c:v>5.2644651679999992</c:v>
                </c:pt>
                <c:pt idx="5773">
                  <c:v>5.2418018999999996</c:v>
                </c:pt>
                <c:pt idx="5774">
                  <c:v>5.2644651679999992</c:v>
                </c:pt>
                <c:pt idx="5775">
                  <c:v>5.2304702650000001</c:v>
                </c:pt>
                <c:pt idx="5776">
                  <c:v>5.2871284359999997</c:v>
                </c:pt>
                <c:pt idx="5777">
                  <c:v>5.2644651679999992</c:v>
                </c:pt>
                <c:pt idx="5778">
                  <c:v>5.29846007</c:v>
                </c:pt>
                <c:pt idx="5779">
                  <c:v>5.2757968020000003</c:v>
                </c:pt>
                <c:pt idx="5780">
                  <c:v>5.2757968020000003</c:v>
                </c:pt>
                <c:pt idx="5781">
                  <c:v>5.2757968020000003</c:v>
                </c:pt>
                <c:pt idx="5782">
                  <c:v>5.3211233379999987</c:v>
                </c:pt>
                <c:pt idx="5783">
                  <c:v>5.2644651679999992</c:v>
                </c:pt>
                <c:pt idx="5784">
                  <c:v>5.2644651679999992</c:v>
                </c:pt>
                <c:pt idx="5785">
                  <c:v>5.29846007</c:v>
                </c:pt>
                <c:pt idx="5786">
                  <c:v>5.2757968020000003</c:v>
                </c:pt>
                <c:pt idx="5787">
                  <c:v>5.2871284359999997</c:v>
                </c:pt>
                <c:pt idx="5788">
                  <c:v>5.2531335339999989</c:v>
                </c:pt>
                <c:pt idx="5789">
                  <c:v>5.2871284359999997</c:v>
                </c:pt>
                <c:pt idx="5790">
                  <c:v>5.2644651679999992</c:v>
                </c:pt>
                <c:pt idx="5791">
                  <c:v>5.29846007</c:v>
                </c:pt>
                <c:pt idx="5792">
                  <c:v>5.3097917040000011</c:v>
                </c:pt>
                <c:pt idx="5793">
                  <c:v>5.29846007</c:v>
                </c:pt>
                <c:pt idx="5794">
                  <c:v>5.29846007</c:v>
                </c:pt>
                <c:pt idx="5795">
                  <c:v>5.29846007</c:v>
                </c:pt>
                <c:pt idx="5796">
                  <c:v>5.29846007</c:v>
                </c:pt>
                <c:pt idx="5797">
                  <c:v>5.3097917040000011</c:v>
                </c:pt>
                <c:pt idx="5798">
                  <c:v>5.3097917040000011</c:v>
                </c:pt>
                <c:pt idx="5799">
                  <c:v>5.3211233379999987</c:v>
                </c:pt>
                <c:pt idx="5800">
                  <c:v>5.2871284359999997</c:v>
                </c:pt>
                <c:pt idx="5801">
                  <c:v>5.2644651679999992</c:v>
                </c:pt>
                <c:pt idx="5802">
                  <c:v>5.2757968020000003</c:v>
                </c:pt>
                <c:pt idx="5803">
                  <c:v>5.2531335339999989</c:v>
                </c:pt>
                <c:pt idx="5804">
                  <c:v>5.29846007</c:v>
                </c:pt>
                <c:pt idx="5805">
                  <c:v>5.29846007</c:v>
                </c:pt>
                <c:pt idx="5806">
                  <c:v>5.2757968020000003</c:v>
                </c:pt>
                <c:pt idx="5807">
                  <c:v>5.2757968020000003</c:v>
                </c:pt>
                <c:pt idx="5808">
                  <c:v>5.3211233379999987</c:v>
                </c:pt>
                <c:pt idx="5809">
                  <c:v>5.3437866059999992</c:v>
                </c:pt>
                <c:pt idx="5810">
                  <c:v>5.3211233379999987</c:v>
                </c:pt>
                <c:pt idx="5811">
                  <c:v>5.3211233379999987</c:v>
                </c:pt>
                <c:pt idx="5812">
                  <c:v>5.3097917040000011</c:v>
                </c:pt>
                <c:pt idx="5813">
                  <c:v>5.2757968020000003</c:v>
                </c:pt>
                <c:pt idx="5814">
                  <c:v>5.3211233379999987</c:v>
                </c:pt>
                <c:pt idx="5815">
                  <c:v>5.3211233379999987</c:v>
                </c:pt>
                <c:pt idx="5816">
                  <c:v>5.2757968020000003</c:v>
                </c:pt>
                <c:pt idx="5817">
                  <c:v>5.29846007</c:v>
                </c:pt>
                <c:pt idx="5818">
                  <c:v>5.2757968020000003</c:v>
                </c:pt>
                <c:pt idx="5819">
                  <c:v>5.3211233379999987</c:v>
                </c:pt>
                <c:pt idx="5820">
                  <c:v>5.3211233379999987</c:v>
                </c:pt>
                <c:pt idx="5821">
                  <c:v>5.29846007</c:v>
                </c:pt>
                <c:pt idx="5822">
                  <c:v>5.3097917040000011</c:v>
                </c:pt>
                <c:pt idx="5823">
                  <c:v>5.2757968020000003</c:v>
                </c:pt>
                <c:pt idx="5824">
                  <c:v>5.2871284359999997</c:v>
                </c:pt>
                <c:pt idx="5825">
                  <c:v>5.29846007</c:v>
                </c:pt>
                <c:pt idx="5826">
                  <c:v>5.3211233379999987</c:v>
                </c:pt>
                <c:pt idx="5827">
                  <c:v>5.3551182409999978</c:v>
                </c:pt>
                <c:pt idx="5828">
                  <c:v>5.3437866059999992</c:v>
                </c:pt>
                <c:pt idx="5829">
                  <c:v>5.3211233379999987</c:v>
                </c:pt>
                <c:pt idx="5830">
                  <c:v>5.3437866059999992</c:v>
                </c:pt>
                <c:pt idx="5831">
                  <c:v>5.3211233379999987</c:v>
                </c:pt>
                <c:pt idx="5832">
                  <c:v>5.3211233379999987</c:v>
                </c:pt>
                <c:pt idx="5833">
                  <c:v>5.2871284359999997</c:v>
                </c:pt>
                <c:pt idx="5834">
                  <c:v>5.3211233379999987</c:v>
                </c:pt>
                <c:pt idx="5835">
                  <c:v>5.3324549719999981</c:v>
                </c:pt>
                <c:pt idx="5836">
                  <c:v>5.3211233379999987</c:v>
                </c:pt>
                <c:pt idx="5837">
                  <c:v>5.3211233379999987</c:v>
                </c:pt>
                <c:pt idx="5838">
                  <c:v>5.2871284359999997</c:v>
                </c:pt>
                <c:pt idx="5839">
                  <c:v>5.3437866059999992</c:v>
                </c:pt>
                <c:pt idx="5840">
                  <c:v>5.2871284359999997</c:v>
                </c:pt>
                <c:pt idx="5841">
                  <c:v>5.3211233379999987</c:v>
                </c:pt>
                <c:pt idx="5842">
                  <c:v>5.3551182409999978</c:v>
                </c:pt>
                <c:pt idx="5843">
                  <c:v>5.3437866059999992</c:v>
                </c:pt>
                <c:pt idx="5844">
                  <c:v>5.3211233379999987</c:v>
                </c:pt>
                <c:pt idx="5845">
                  <c:v>5.3211233379999987</c:v>
                </c:pt>
                <c:pt idx="5846">
                  <c:v>5.3324549719999981</c:v>
                </c:pt>
                <c:pt idx="5847">
                  <c:v>5.3437866059999992</c:v>
                </c:pt>
                <c:pt idx="5848">
                  <c:v>5.3211233379999987</c:v>
                </c:pt>
                <c:pt idx="5849">
                  <c:v>5.3664498749999989</c:v>
                </c:pt>
                <c:pt idx="5850">
                  <c:v>5.3437866059999992</c:v>
                </c:pt>
                <c:pt idx="5851">
                  <c:v>5.3097917040000011</c:v>
                </c:pt>
                <c:pt idx="5852">
                  <c:v>5.3437866059999992</c:v>
                </c:pt>
                <c:pt idx="5853">
                  <c:v>4.2332864649999999</c:v>
                </c:pt>
                <c:pt idx="5854">
                  <c:v>4.2332864649999999</c:v>
                </c:pt>
                <c:pt idx="5855">
                  <c:v>4.278613001000001</c:v>
                </c:pt>
                <c:pt idx="5856">
                  <c:v>4.2559497329999996</c:v>
                </c:pt>
                <c:pt idx="5857">
                  <c:v>4.2899446350000003</c:v>
                </c:pt>
                <c:pt idx="5858">
                  <c:v>4.3012762689999988</c:v>
                </c:pt>
                <c:pt idx="5859">
                  <c:v>4.2559497329999996</c:v>
                </c:pt>
                <c:pt idx="5860">
                  <c:v>4.3692660740000004</c:v>
                </c:pt>
                <c:pt idx="5861">
                  <c:v>4.3805977079999989</c:v>
                </c:pt>
                <c:pt idx="5862">
                  <c:v>4.3466028059999999</c:v>
                </c:pt>
                <c:pt idx="5863">
                  <c:v>4.3805977079999989</c:v>
                </c:pt>
                <c:pt idx="5864">
                  <c:v>4.267281366999998</c:v>
                </c:pt>
                <c:pt idx="5865">
                  <c:v>4.3012762689999988</c:v>
                </c:pt>
                <c:pt idx="5866">
                  <c:v>4.3579344399999984</c:v>
                </c:pt>
                <c:pt idx="5867">
                  <c:v>4.3692660740000004</c:v>
                </c:pt>
                <c:pt idx="5868">
                  <c:v>4.3692660740000004</c:v>
                </c:pt>
                <c:pt idx="5869">
                  <c:v>4.3466028059999999</c:v>
                </c:pt>
                <c:pt idx="5870">
                  <c:v>4.4032609760000003</c:v>
                </c:pt>
                <c:pt idx="5871">
                  <c:v>4.3579344399999984</c:v>
                </c:pt>
                <c:pt idx="5872">
                  <c:v>4.3579344399999984</c:v>
                </c:pt>
                <c:pt idx="5873">
                  <c:v>4.4032609760000003</c:v>
                </c:pt>
                <c:pt idx="5874">
                  <c:v>4.3919293420000001</c:v>
                </c:pt>
                <c:pt idx="5875">
                  <c:v>4.3919293420000001</c:v>
                </c:pt>
                <c:pt idx="5876">
                  <c:v>4.4032609760000003</c:v>
                </c:pt>
                <c:pt idx="5877">
                  <c:v>4.4145926099999988</c:v>
                </c:pt>
                <c:pt idx="5878">
                  <c:v>4.4032609760000003</c:v>
                </c:pt>
                <c:pt idx="5879">
                  <c:v>4.4032609760000003</c:v>
                </c:pt>
                <c:pt idx="5880">
                  <c:v>4.3919293420000001</c:v>
                </c:pt>
                <c:pt idx="5881">
                  <c:v>4.4259242439999991</c:v>
                </c:pt>
                <c:pt idx="5882">
                  <c:v>4.3692660740000004</c:v>
                </c:pt>
                <c:pt idx="5883">
                  <c:v>4.4145926099999988</c:v>
                </c:pt>
                <c:pt idx="5884">
                  <c:v>4.3692660740000004</c:v>
                </c:pt>
                <c:pt idx="5885">
                  <c:v>4.3692660740000004</c:v>
                </c:pt>
                <c:pt idx="5886">
                  <c:v>4.3919293420000001</c:v>
                </c:pt>
                <c:pt idx="5887">
                  <c:v>4.3805977079999989</c:v>
                </c:pt>
                <c:pt idx="5888">
                  <c:v>4.3805977079999989</c:v>
                </c:pt>
                <c:pt idx="5889">
                  <c:v>4.4032609760000003</c:v>
                </c:pt>
                <c:pt idx="5890">
                  <c:v>4.4032609760000003</c:v>
                </c:pt>
                <c:pt idx="5891">
                  <c:v>4.3692660740000004</c:v>
                </c:pt>
                <c:pt idx="5892">
                  <c:v>4.4372558789999994</c:v>
                </c:pt>
                <c:pt idx="5893">
                  <c:v>4.4145926099999988</c:v>
                </c:pt>
                <c:pt idx="5894">
                  <c:v>4.4032609760000003</c:v>
                </c:pt>
                <c:pt idx="5895">
                  <c:v>4.4372558789999994</c:v>
                </c:pt>
                <c:pt idx="5896">
                  <c:v>4.4372558789999994</c:v>
                </c:pt>
                <c:pt idx="5897">
                  <c:v>4.3805977079999989</c:v>
                </c:pt>
                <c:pt idx="5898">
                  <c:v>4.4145926099999988</c:v>
                </c:pt>
                <c:pt idx="5899">
                  <c:v>4.4145926099999988</c:v>
                </c:pt>
                <c:pt idx="5900">
                  <c:v>4.4145926099999988</c:v>
                </c:pt>
                <c:pt idx="5901">
                  <c:v>4.4032609760000003</c:v>
                </c:pt>
                <c:pt idx="5902">
                  <c:v>4.4145926099999988</c:v>
                </c:pt>
                <c:pt idx="5903">
                  <c:v>4.4259242439999991</c:v>
                </c:pt>
                <c:pt idx="5904">
                  <c:v>4.4145926099999988</c:v>
                </c:pt>
                <c:pt idx="5905">
                  <c:v>4.4145926099999988</c:v>
                </c:pt>
                <c:pt idx="5906">
                  <c:v>4.4372558789999994</c:v>
                </c:pt>
                <c:pt idx="5907">
                  <c:v>4.4032609760000003</c:v>
                </c:pt>
                <c:pt idx="5908">
                  <c:v>4.4372558789999994</c:v>
                </c:pt>
                <c:pt idx="5909">
                  <c:v>4.459919146999999</c:v>
                </c:pt>
                <c:pt idx="5910">
                  <c:v>4.4485875129999988</c:v>
                </c:pt>
                <c:pt idx="5911">
                  <c:v>4.459919146999999</c:v>
                </c:pt>
                <c:pt idx="5912">
                  <c:v>4.4259242439999991</c:v>
                </c:pt>
                <c:pt idx="5913">
                  <c:v>4.4372558789999994</c:v>
                </c:pt>
                <c:pt idx="5914">
                  <c:v>4.4485875129999988</c:v>
                </c:pt>
                <c:pt idx="5915">
                  <c:v>4.4145926099999988</c:v>
                </c:pt>
                <c:pt idx="5916">
                  <c:v>4.4259242439999991</c:v>
                </c:pt>
                <c:pt idx="5917">
                  <c:v>4.4825824150000004</c:v>
                </c:pt>
                <c:pt idx="5918">
                  <c:v>4.471250781000002</c:v>
                </c:pt>
                <c:pt idx="5919">
                  <c:v>4.4372558789999994</c:v>
                </c:pt>
                <c:pt idx="5920">
                  <c:v>4.4372558789999994</c:v>
                </c:pt>
                <c:pt idx="5921">
                  <c:v>4.4145926099999988</c:v>
                </c:pt>
                <c:pt idx="5922">
                  <c:v>4.4145926099999988</c:v>
                </c:pt>
                <c:pt idx="5923">
                  <c:v>4.4145926099999988</c:v>
                </c:pt>
                <c:pt idx="5924">
                  <c:v>4.4372558789999994</c:v>
                </c:pt>
                <c:pt idx="5925">
                  <c:v>4.4032609760000003</c:v>
                </c:pt>
                <c:pt idx="5926">
                  <c:v>4.4372558789999994</c:v>
                </c:pt>
                <c:pt idx="5927">
                  <c:v>4.4259242439999991</c:v>
                </c:pt>
                <c:pt idx="5928">
                  <c:v>4.459919146999999</c:v>
                </c:pt>
                <c:pt idx="5929">
                  <c:v>4.459919146999999</c:v>
                </c:pt>
                <c:pt idx="5930">
                  <c:v>4.459919146999999</c:v>
                </c:pt>
                <c:pt idx="5931">
                  <c:v>4.459919146999999</c:v>
                </c:pt>
                <c:pt idx="5932">
                  <c:v>4.4372558789999994</c:v>
                </c:pt>
                <c:pt idx="5933">
                  <c:v>4.471250781000002</c:v>
                </c:pt>
                <c:pt idx="5934">
                  <c:v>4.4485875129999988</c:v>
                </c:pt>
                <c:pt idx="5935">
                  <c:v>4.4372558789999994</c:v>
                </c:pt>
                <c:pt idx="5936">
                  <c:v>4.4825824150000004</c:v>
                </c:pt>
                <c:pt idx="5937">
                  <c:v>4.4485875129999988</c:v>
                </c:pt>
                <c:pt idx="5938">
                  <c:v>4.459919146999999</c:v>
                </c:pt>
                <c:pt idx="5939">
                  <c:v>4.471250781000002</c:v>
                </c:pt>
                <c:pt idx="5940">
                  <c:v>4.4825824150000004</c:v>
                </c:pt>
                <c:pt idx="5941">
                  <c:v>4.459919146999999</c:v>
                </c:pt>
                <c:pt idx="5942">
                  <c:v>4.4145926099999988</c:v>
                </c:pt>
                <c:pt idx="5943">
                  <c:v>4.471250781000002</c:v>
                </c:pt>
                <c:pt idx="5944">
                  <c:v>4.493914048999998</c:v>
                </c:pt>
                <c:pt idx="5945">
                  <c:v>4.4372558789999994</c:v>
                </c:pt>
                <c:pt idx="5946">
                  <c:v>4.459919146999999</c:v>
                </c:pt>
                <c:pt idx="5947">
                  <c:v>4.459919146999999</c:v>
                </c:pt>
                <c:pt idx="5948">
                  <c:v>4.459919146999999</c:v>
                </c:pt>
                <c:pt idx="5949">
                  <c:v>4.459919146999999</c:v>
                </c:pt>
                <c:pt idx="5950">
                  <c:v>4.4485875129999988</c:v>
                </c:pt>
                <c:pt idx="5951">
                  <c:v>4.459919146999999</c:v>
                </c:pt>
                <c:pt idx="5952">
                  <c:v>4.493914048999998</c:v>
                </c:pt>
                <c:pt idx="5953">
                  <c:v>4.4372558789999994</c:v>
                </c:pt>
                <c:pt idx="5954">
                  <c:v>4.4825824150000004</c:v>
                </c:pt>
                <c:pt idx="5955">
                  <c:v>4.459919146999999</c:v>
                </c:pt>
                <c:pt idx="5956">
                  <c:v>4.5279089509999979</c:v>
                </c:pt>
                <c:pt idx="5957">
                  <c:v>4.4485875129999988</c:v>
                </c:pt>
                <c:pt idx="5958">
                  <c:v>4.4825824150000004</c:v>
                </c:pt>
                <c:pt idx="5959">
                  <c:v>4.459919146999999</c:v>
                </c:pt>
                <c:pt idx="5960">
                  <c:v>4.4825824150000004</c:v>
                </c:pt>
                <c:pt idx="5961">
                  <c:v>4.493914048999998</c:v>
                </c:pt>
                <c:pt idx="5962">
                  <c:v>4.4825824150000004</c:v>
                </c:pt>
                <c:pt idx="5963">
                  <c:v>4.459919146999999</c:v>
                </c:pt>
                <c:pt idx="5964">
                  <c:v>4.5392405850000008</c:v>
                </c:pt>
                <c:pt idx="5965">
                  <c:v>4.459919146999999</c:v>
                </c:pt>
                <c:pt idx="5966">
                  <c:v>4.493914048999998</c:v>
                </c:pt>
                <c:pt idx="5967">
                  <c:v>4.493914048999998</c:v>
                </c:pt>
                <c:pt idx="5968">
                  <c:v>4.4825824150000004</c:v>
                </c:pt>
                <c:pt idx="5969">
                  <c:v>4.5052456830000009</c:v>
                </c:pt>
                <c:pt idx="5970">
                  <c:v>4.5052456830000009</c:v>
                </c:pt>
                <c:pt idx="5971">
                  <c:v>4.493914048999998</c:v>
                </c:pt>
                <c:pt idx="5972">
                  <c:v>4.5052456830000009</c:v>
                </c:pt>
                <c:pt idx="5973">
                  <c:v>4.5392405850000008</c:v>
                </c:pt>
                <c:pt idx="5974">
                  <c:v>4.5052456830000009</c:v>
                </c:pt>
                <c:pt idx="5975">
                  <c:v>4.5279089509999979</c:v>
                </c:pt>
                <c:pt idx="5976">
                  <c:v>4.5052456830000009</c:v>
                </c:pt>
                <c:pt idx="5977">
                  <c:v>4.5279089509999979</c:v>
                </c:pt>
                <c:pt idx="5978">
                  <c:v>4.5052456830000009</c:v>
                </c:pt>
                <c:pt idx="5979">
                  <c:v>4.5165773169999994</c:v>
                </c:pt>
                <c:pt idx="5980">
                  <c:v>4.5052456830000009</c:v>
                </c:pt>
                <c:pt idx="5981">
                  <c:v>4.5279089509999979</c:v>
                </c:pt>
                <c:pt idx="5982">
                  <c:v>4.4825824150000004</c:v>
                </c:pt>
                <c:pt idx="5983">
                  <c:v>4.493914048999998</c:v>
                </c:pt>
                <c:pt idx="5984">
                  <c:v>4.5052456830000009</c:v>
                </c:pt>
                <c:pt idx="5985">
                  <c:v>4.493914048999998</c:v>
                </c:pt>
                <c:pt idx="5986">
                  <c:v>4.493914048999998</c:v>
                </c:pt>
                <c:pt idx="5987">
                  <c:v>4.3919293420000001</c:v>
                </c:pt>
                <c:pt idx="5988">
                  <c:v>4.4032609760000003</c:v>
                </c:pt>
                <c:pt idx="5989">
                  <c:v>4.4485875129999988</c:v>
                </c:pt>
                <c:pt idx="5990">
                  <c:v>4.4259242439999991</c:v>
                </c:pt>
                <c:pt idx="5991">
                  <c:v>4.5165773169999994</c:v>
                </c:pt>
                <c:pt idx="5992">
                  <c:v>4.5505722199999994</c:v>
                </c:pt>
                <c:pt idx="5993">
                  <c:v>4.5052456830000009</c:v>
                </c:pt>
                <c:pt idx="5994">
                  <c:v>4.5165773169999994</c:v>
                </c:pt>
                <c:pt idx="5995">
                  <c:v>4.5165773169999994</c:v>
                </c:pt>
                <c:pt idx="5996">
                  <c:v>4.5619038539999988</c:v>
                </c:pt>
                <c:pt idx="5997">
                  <c:v>4.5052456830000009</c:v>
                </c:pt>
                <c:pt idx="5998">
                  <c:v>4.5165773169999994</c:v>
                </c:pt>
                <c:pt idx="5999">
                  <c:v>4.5505722199999994</c:v>
                </c:pt>
                <c:pt idx="6000">
                  <c:v>4.5165773169999994</c:v>
                </c:pt>
                <c:pt idx="6001">
                  <c:v>4.5165773169999994</c:v>
                </c:pt>
                <c:pt idx="6002">
                  <c:v>4.5165773169999994</c:v>
                </c:pt>
                <c:pt idx="6003">
                  <c:v>4.5392405850000008</c:v>
                </c:pt>
                <c:pt idx="6004">
                  <c:v>4.5505722199999994</c:v>
                </c:pt>
                <c:pt idx="6005">
                  <c:v>4.5392405850000008</c:v>
                </c:pt>
                <c:pt idx="6006">
                  <c:v>4.4032609760000003</c:v>
                </c:pt>
                <c:pt idx="6007">
                  <c:v>4.5279089509999979</c:v>
                </c:pt>
                <c:pt idx="6008">
                  <c:v>4.5279089509999979</c:v>
                </c:pt>
                <c:pt idx="6009">
                  <c:v>4.5279089509999979</c:v>
                </c:pt>
                <c:pt idx="6010">
                  <c:v>4.5505722199999994</c:v>
                </c:pt>
                <c:pt idx="6011">
                  <c:v>4.5165773169999994</c:v>
                </c:pt>
                <c:pt idx="6012">
                  <c:v>4.5392405850000008</c:v>
                </c:pt>
                <c:pt idx="6013">
                  <c:v>4.5392405850000008</c:v>
                </c:pt>
                <c:pt idx="6014">
                  <c:v>4.5279089509999979</c:v>
                </c:pt>
                <c:pt idx="6015">
                  <c:v>4.5392405850000008</c:v>
                </c:pt>
                <c:pt idx="6016">
                  <c:v>4.5505722199999994</c:v>
                </c:pt>
                <c:pt idx="6017">
                  <c:v>4.5052456830000009</c:v>
                </c:pt>
                <c:pt idx="6018">
                  <c:v>4.5619038539999988</c:v>
                </c:pt>
                <c:pt idx="6019">
                  <c:v>4.5279089509999979</c:v>
                </c:pt>
                <c:pt idx="6020">
                  <c:v>4.5392405850000008</c:v>
                </c:pt>
                <c:pt idx="6021">
                  <c:v>4.5165773169999994</c:v>
                </c:pt>
                <c:pt idx="6022">
                  <c:v>4.5392405850000008</c:v>
                </c:pt>
                <c:pt idx="6023">
                  <c:v>4.5619038539999988</c:v>
                </c:pt>
                <c:pt idx="6024">
                  <c:v>4.5279089509999979</c:v>
                </c:pt>
                <c:pt idx="6025">
                  <c:v>4.5845671220000002</c:v>
                </c:pt>
                <c:pt idx="6026">
                  <c:v>4.5165773169999994</c:v>
                </c:pt>
                <c:pt idx="6027">
                  <c:v>4.5505722199999994</c:v>
                </c:pt>
                <c:pt idx="6028">
                  <c:v>4.5505722199999994</c:v>
                </c:pt>
                <c:pt idx="6029">
                  <c:v>4.5845671220000002</c:v>
                </c:pt>
                <c:pt idx="6030">
                  <c:v>4.5619038539999988</c:v>
                </c:pt>
                <c:pt idx="6031">
                  <c:v>4.5958987559999995</c:v>
                </c:pt>
                <c:pt idx="6032">
                  <c:v>4.5619038539999988</c:v>
                </c:pt>
                <c:pt idx="6033">
                  <c:v>4.5845671220000002</c:v>
                </c:pt>
                <c:pt idx="6034">
                  <c:v>4.5619038539999988</c:v>
                </c:pt>
                <c:pt idx="6035">
                  <c:v>4.5505722199999994</c:v>
                </c:pt>
                <c:pt idx="6036">
                  <c:v>4.5958987559999995</c:v>
                </c:pt>
                <c:pt idx="6037">
                  <c:v>4.5279089509999979</c:v>
                </c:pt>
                <c:pt idx="6038">
                  <c:v>4.5392405850000008</c:v>
                </c:pt>
                <c:pt idx="6039">
                  <c:v>4.5619038539999988</c:v>
                </c:pt>
                <c:pt idx="6040">
                  <c:v>4.5845671220000002</c:v>
                </c:pt>
                <c:pt idx="6041">
                  <c:v>4.5619038539999988</c:v>
                </c:pt>
                <c:pt idx="6042">
                  <c:v>4.5505722199999994</c:v>
                </c:pt>
                <c:pt idx="6043">
                  <c:v>4.5958987559999995</c:v>
                </c:pt>
                <c:pt idx="6044">
                  <c:v>4.618562024</c:v>
                </c:pt>
                <c:pt idx="6045">
                  <c:v>4.5505722199999994</c:v>
                </c:pt>
                <c:pt idx="6046">
                  <c:v>4.5845671220000002</c:v>
                </c:pt>
                <c:pt idx="6047">
                  <c:v>4.5958987559999995</c:v>
                </c:pt>
                <c:pt idx="6048">
                  <c:v>4.5505722199999994</c:v>
                </c:pt>
                <c:pt idx="6049">
                  <c:v>4.5845671220000002</c:v>
                </c:pt>
                <c:pt idx="6050">
                  <c:v>4.5845671220000002</c:v>
                </c:pt>
                <c:pt idx="6051">
                  <c:v>4.5619038539999988</c:v>
                </c:pt>
                <c:pt idx="6052">
                  <c:v>4.5732354879999999</c:v>
                </c:pt>
                <c:pt idx="6053">
                  <c:v>4.5732354879999999</c:v>
                </c:pt>
                <c:pt idx="6054">
                  <c:v>4.5732354879999999</c:v>
                </c:pt>
                <c:pt idx="6055">
                  <c:v>4.5732354879999999</c:v>
                </c:pt>
                <c:pt idx="6056">
                  <c:v>4.5958987559999995</c:v>
                </c:pt>
                <c:pt idx="6057">
                  <c:v>4.5958987559999995</c:v>
                </c:pt>
                <c:pt idx="6058">
                  <c:v>4.5845671220000002</c:v>
                </c:pt>
                <c:pt idx="6059">
                  <c:v>4.6072303899999989</c:v>
                </c:pt>
                <c:pt idx="6060">
                  <c:v>4.6298936579999994</c:v>
                </c:pt>
                <c:pt idx="6061">
                  <c:v>4.5845671220000002</c:v>
                </c:pt>
                <c:pt idx="6062">
                  <c:v>4.618562024</c:v>
                </c:pt>
                <c:pt idx="6063">
                  <c:v>4.5958987559999995</c:v>
                </c:pt>
                <c:pt idx="6064">
                  <c:v>4.618562024</c:v>
                </c:pt>
                <c:pt idx="6065">
                  <c:v>4.618562024</c:v>
                </c:pt>
                <c:pt idx="6066">
                  <c:v>4.618562024</c:v>
                </c:pt>
                <c:pt idx="6067">
                  <c:v>4.5845671220000002</c:v>
                </c:pt>
                <c:pt idx="6068">
                  <c:v>4.5845671220000002</c:v>
                </c:pt>
                <c:pt idx="6069">
                  <c:v>4.5845671220000002</c:v>
                </c:pt>
                <c:pt idx="6070">
                  <c:v>4.618562024</c:v>
                </c:pt>
                <c:pt idx="6071">
                  <c:v>4.5958987559999995</c:v>
                </c:pt>
                <c:pt idx="6072">
                  <c:v>4.5505722199999994</c:v>
                </c:pt>
                <c:pt idx="6073">
                  <c:v>4.618562024</c:v>
                </c:pt>
                <c:pt idx="6074">
                  <c:v>4.5958987559999995</c:v>
                </c:pt>
                <c:pt idx="6075">
                  <c:v>4.6072303899999989</c:v>
                </c:pt>
                <c:pt idx="6076">
                  <c:v>4.6298936579999994</c:v>
                </c:pt>
                <c:pt idx="6077">
                  <c:v>4.6298936579999994</c:v>
                </c:pt>
                <c:pt idx="6078">
                  <c:v>4.6072303899999989</c:v>
                </c:pt>
                <c:pt idx="6079">
                  <c:v>4.5958987559999995</c:v>
                </c:pt>
                <c:pt idx="6080">
                  <c:v>4.6072303899999989</c:v>
                </c:pt>
                <c:pt idx="6081">
                  <c:v>4.6412252919999997</c:v>
                </c:pt>
                <c:pt idx="6082">
                  <c:v>4.6412252919999997</c:v>
                </c:pt>
                <c:pt idx="6083">
                  <c:v>4.6072303899999989</c:v>
                </c:pt>
                <c:pt idx="6084">
                  <c:v>4.5732354879999999</c:v>
                </c:pt>
                <c:pt idx="6085">
                  <c:v>4.5958987559999995</c:v>
                </c:pt>
                <c:pt idx="6086">
                  <c:v>4.5732354879999999</c:v>
                </c:pt>
                <c:pt idx="6087">
                  <c:v>4.6072303899999989</c:v>
                </c:pt>
                <c:pt idx="6088">
                  <c:v>4.6072303899999989</c:v>
                </c:pt>
                <c:pt idx="6089">
                  <c:v>4.6298936579999994</c:v>
                </c:pt>
                <c:pt idx="6090">
                  <c:v>4.6298936579999994</c:v>
                </c:pt>
                <c:pt idx="6091">
                  <c:v>4.6072303899999989</c:v>
                </c:pt>
                <c:pt idx="6092">
                  <c:v>4.6638885609999985</c:v>
                </c:pt>
                <c:pt idx="6093">
                  <c:v>4.6298936579999994</c:v>
                </c:pt>
                <c:pt idx="6094">
                  <c:v>4.6298936579999994</c:v>
                </c:pt>
                <c:pt idx="6095">
                  <c:v>4.6412252919999997</c:v>
                </c:pt>
                <c:pt idx="6096">
                  <c:v>4.6865518289999981</c:v>
                </c:pt>
                <c:pt idx="6097">
                  <c:v>4.6412252919999997</c:v>
                </c:pt>
                <c:pt idx="6098">
                  <c:v>4.6412252919999997</c:v>
                </c:pt>
                <c:pt idx="6099">
                  <c:v>4.6412252919999997</c:v>
                </c:pt>
                <c:pt idx="6100">
                  <c:v>4.6412252919999997</c:v>
                </c:pt>
                <c:pt idx="6101">
                  <c:v>4.6525569259999981</c:v>
                </c:pt>
                <c:pt idx="6102">
                  <c:v>4.618562024</c:v>
                </c:pt>
                <c:pt idx="6103">
                  <c:v>4.6638885609999985</c:v>
                </c:pt>
                <c:pt idx="6104">
                  <c:v>4.6525569259999981</c:v>
                </c:pt>
                <c:pt idx="6105">
                  <c:v>4.6298936579999994</c:v>
                </c:pt>
                <c:pt idx="6106">
                  <c:v>4.6638885609999985</c:v>
                </c:pt>
                <c:pt idx="6107">
                  <c:v>4.6638885609999985</c:v>
                </c:pt>
                <c:pt idx="6108">
                  <c:v>4.6525569259999981</c:v>
                </c:pt>
                <c:pt idx="6109">
                  <c:v>4.6525569259999981</c:v>
                </c:pt>
                <c:pt idx="6110">
                  <c:v>4.618562024</c:v>
                </c:pt>
                <c:pt idx="6111">
                  <c:v>4.6298936579999994</c:v>
                </c:pt>
                <c:pt idx="6112">
                  <c:v>4.6752201950000005</c:v>
                </c:pt>
                <c:pt idx="6113">
                  <c:v>4.6525569259999981</c:v>
                </c:pt>
                <c:pt idx="6114">
                  <c:v>4.6525569259999981</c:v>
                </c:pt>
                <c:pt idx="6115">
                  <c:v>4.6412252919999997</c:v>
                </c:pt>
                <c:pt idx="6116">
                  <c:v>4.6298936579999994</c:v>
                </c:pt>
                <c:pt idx="6117">
                  <c:v>4.6412252919999997</c:v>
                </c:pt>
                <c:pt idx="6118">
                  <c:v>4.6638885609999985</c:v>
                </c:pt>
                <c:pt idx="6119">
                  <c:v>4.6525569259999981</c:v>
                </c:pt>
                <c:pt idx="6120">
                  <c:v>4.6412252919999997</c:v>
                </c:pt>
                <c:pt idx="6121">
                  <c:v>4.6638885609999985</c:v>
                </c:pt>
                <c:pt idx="6122">
                  <c:v>4.6525569259999981</c:v>
                </c:pt>
                <c:pt idx="6123">
                  <c:v>4.6072303899999989</c:v>
                </c:pt>
                <c:pt idx="6124">
                  <c:v>4.6638885609999985</c:v>
                </c:pt>
                <c:pt idx="6125">
                  <c:v>4.618562024</c:v>
                </c:pt>
                <c:pt idx="6126">
                  <c:v>4.6752201950000005</c:v>
                </c:pt>
                <c:pt idx="6127">
                  <c:v>4.6752201950000005</c:v>
                </c:pt>
                <c:pt idx="6128">
                  <c:v>4.6525569259999981</c:v>
                </c:pt>
                <c:pt idx="6129">
                  <c:v>4.6978834629999993</c:v>
                </c:pt>
                <c:pt idx="6130">
                  <c:v>4.7205467309999989</c:v>
                </c:pt>
                <c:pt idx="6131">
                  <c:v>4.6638885609999985</c:v>
                </c:pt>
                <c:pt idx="6132">
                  <c:v>4.6752201950000005</c:v>
                </c:pt>
                <c:pt idx="6133">
                  <c:v>4.6638885609999985</c:v>
                </c:pt>
                <c:pt idx="6134">
                  <c:v>4.6638885609999985</c:v>
                </c:pt>
                <c:pt idx="6135">
                  <c:v>4.6525569259999981</c:v>
                </c:pt>
                <c:pt idx="6136">
                  <c:v>4.6865518289999981</c:v>
                </c:pt>
                <c:pt idx="6137">
                  <c:v>4.5619038539999988</c:v>
                </c:pt>
                <c:pt idx="6138">
                  <c:v>4.6865518289999981</c:v>
                </c:pt>
                <c:pt idx="6139">
                  <c:v>4.6638885609999985</c:v>
                </c:pt>
                <c:pt idx="6140">
                  <c:v>4.6525569259999981</c:v>
                </c:pt>
                <c:pt idx="6141">
                  <c:v>4.6638885609999985</c:v>
                </c:pt>
                <c:pt idx="6142">
                  <c:v>4.6752201950000005</c:v>
                </c:pt>
                <c:pt idx="6143">
                  <c:v>4.6525569259999981</c:v>
                </c:pt>
                <c:pt idx="6144">
                  <c:v>4.7092150970000004</c:v>
                </c:pt>
                <c:pt idx="6145">
                  <c:v>4.7092150970000004</c:v>
                </c:pt>
                <c:pt idx="6146">
                  <c:v>4.7205467309999989</c:v>
                </c:pt>
                <c:pt idx="6147">
                  <c:v>4.7092150970000004</c:v>
                </c:pt>
                <c:pt idx="6148">
                  <c:v>4.6752201950000005</c:v>
                </c:pt>
                <c:pt idx="6149">
                  <c:v>4.7205467309999989</c:v>
                </c:pt>
                <c:pt idx="6150">
                  <c:v>4.6298936579999994</c:v>
                </c:pt>
                <c:pt idx="6151">
                  <c:v>4.7092150970000004</c:v>
                </c:pt>
                <c:pt idx="6152">
                  <c:v>4.6978834629999993</c:v>
                </c:pt>
                <c:pt idx="6153">
                  <c:v>4.6638885609999985</c:v>
                </c:pt>
                <c:pt idx="6154">
                  <c:v>4.6525569259999981</c:v>
                </c:pt>
                <c:pt idx="6155">
                  <c:v>4.6638885609999985</c:v>
                </c:pt>
                <c:pt idx="6156">
                  <c:v>4.6865518289999981</c:v>
                </c:pt>
                <c:pt idx="6157">
                  <c:v>4.7205467309999989</c:v>
                </c:pt>
                <c:pt idx="6158">
                  <c:v>4.6978834629999993</c:v>
                </c:pt>
                <c:pt idx="6159">
                  <c:v>4.6978834629999993</c:v>
                </c:pt>
                <c:pt idx="6160">
                  <c:v>4.7318783650000009</c:v>
                </c:pt>
                <c:pt idx="6161">
                  <c:v>4.7092150970000004</c:v>
                </c:pt>
                <c:pt idx="6162">
                  <c:v>4.7205467309999989</c:v>
                </c:pt>
                <c:pt idx="6163">
                  <c:v>4.6752201950000005</c:v>
                </c:pt>
                <c:pt idx="6164">
                  <c:v>4.6978834629999993</c:v>
                </c:pt>
                <c:pt idx="6165">
                  <c:v>4.6865518289999981</c:v>
                </c:pt>
                <c:pt idx="6166">
                  <c:v>4.7092150970000004</c:v>
                </c:pt>
                <c:pt idx="6167">
                  <c:v>4.7318783650000009</c:v>
                </c:pt>
                <c:pt idx="6168">
                  <c:v>4.6978834629999993</c:v>
                </c:pt>
                <c:pt idx="6169">
                  <c:v>4.7318783650000009</c:v>
                </c:pt>
                <c:pt idx="6170">
                  <c:v>4.7318783650000009</c:v>
                </c:pt>
                <c:pt idx="6171">
                  <c:v>4.7092150970000004</c:v>
                </c:pt>
                <c:pt idx="6172">
                  <c:v>4.6752201950000005</c:v>
                </c:pt>
                <c:pt idx="6173">
                  <c:v>4.7092150970000004</c:v>
                </c:pt>
                <c:pt idx="6174">
                  <c:v>4.7092150970000004</c:v>
                </c:pt>
                <c:pt idx="6175">
                  <c:v>4.7205467309999989</c:v>
                </c:pt>
                <c:pt idx="6176">
                  <c:v>4.6865518289999981</c:v>
                </c:pt>
                <c:pt idx="6177">
                  <c:v>4.7432099990000012</c:v>
                </c:pt>
                <c:pt idx="6178">
                  <c:v>4.7318783650000009</c:v>
                </c:pt>
                <c:pt idx="6179">
                  <c:v>4.7205467309999989</c:v>
                </c:pt>
                <c:pt idx="6180">
                  <c:v>4.7318783650000009</c:v>
                </c:pt>
                <c:pt idx="6181">
                  <c:v>4.7432099990000012</c:v>
                </c:pt>
                <c:pt idx="6182">
                  <c:v>4.6865518289999981</c:v>
                </c:pt>
                <c:pt idx="6183">
                  <c:v>4.7092150970000004</c:v>
                </c:pt>
                <c:pt idx="6184">
                  <c:v>4.6978834629999993</c:v>
                </c:pt>
                <c:pt idx="6185">
                  <c:v>4.7092150970000004</c:v>
                </c:pt>
                <c:pt idx="6186">
                  <c:v>4.7092150970000004</c:v>
                </c:pt>
                <c:pt idx="6187">
                  <c:v>4.7092150970000004</c:v>
                </c:pt>
                <c:pt idx="6188">
                  <c:v>4.7092150970000004</c:v>
                </c:pt>
                <c:pt idx="6189">
                  <c:v>4.7205467309999989</c:v>
                </c:pt>
                <c:pt idx="6190">
                  <c:v>4.7318783650000009</c:v>
                </c:pt>
                <c:pt idx="6191">
                  <c:v>4.7432099990000012</c:v>
                </c:pt>
                <c:pt idx="6192">
                  <c:v>4.7432099990000012</c:v>
                </c:pt>
                <c:pt idx="6193">
                  <c:v>4.7432099990000012</c:v>
                </c:pt>
                <c:pt idx="6194">
                  <c:v>4.7432099990000012</c:v>
                </c:pt>
                <c:pt idx="6195">
                  <c:v>4.6978834629999993</c:v>
                </c:pt>
                <c:pt idx="6196">
                  <c:v>4.7772049020000003</c:v>
                </c:pt>
                <c:pt idx="6197">
                  <c:v>4.7545416329999988</c:v>
                </c:pt>
                <c:pt idx="6198">
                  <c:v>4.618562024</c:v>
                </c:pt>
                <c:pt idx="6199">
                  <c:v>4.7432099990000012</c:v>
                </c:pt>
                <c:pt idx="6200">
                  <c:v>4.7432099990000012</c:v>
                </c:pt>
                <c:pt idx="6201">
                  <c:v>4.7432099990000012</c:v>
                </c:pt>
                <c:pt idx="6202">
                  <c:v>4.7318783650000009</c:v>
                </c:pt>
                <c:pt idx="6203">
                  <c:v>4.7432099990000012</c:v>
                </c:pt>
                <c:pt idx="6204">
                  <c:v>4.7318783650000009</c:v>
                </c:pt>
                <c:pt idx="6205">
                  <c:v>4.6525569259999981</c:v>
                </c:pt>
                <c:pt idx="6206">
                  <c:v>4.7318783650000009</c:v>
                </c:pt>
                <c:pt idx="6207">
                  <c:v>4.7658732669999981</c:v>
                </c:pt>
                <c:pt idx="6208">
                  <c:v>4.7205467309999989</c:v>
                </c:pt>
                <c:pt idx="6209">
                  <c:v>4.7432099990000012</c:v>
                </c:pt>
                <c:pt idx="6210">
                  <c:v>4.7545416329999988</c:v>
                </c:pt>
                <c:pt idx="6211">
                  <c:v>4.7545416329999988</c:v>
                </c:pt>
                <c:pt idx="6212">
                  <c:v>4.7318783650000009</c:v>
                </c:pt>
                <c:pt idx="6213">
                  <c:v>4.7658732669999981</c:v>
                </c:pt>
                <c:pt idx="6214">
                  <c:v>4.7998681699999999</c:v>
                </c:pt>
                <c:pt idx="6215">
                  <c:v>4.7545416329999988</c:v>
                </c:pt>
                <c:pt idx="6216">
                  <c:v>4.7432099990000012</c:v>
                </c:pt>
                <c:pt idx="6217">
                  <c:v>4.7318783650000009</c:v>
                </c:pt>
                <c:pt idx="6218">
                  <c:v>4.7772049020000003</c:v>
                </c:pt>
                <c:pt idx="6219">
                  <c:v>4.7772049020000003</c:v>
                </c:pt>
                <c:pt idx="6220">
                  <c:v>4.7205467309999989</c:v>
                </c:pt>
                <c:pt idx="6221">
                  <c:v>4.7092150970000004</c:v>
                </c:pt>
                <c:pt idx="6222">
                  <c:v>4.7545416329999988</c:v>
                </c:pt>
                <c:pt idx="6223">
                  <c:v>4.7432099990000012</c:v>
                </c:pt>
                <c:pt idx="6224">
                  <c:v>4.7545416329999988</c:v>
                </c:pt>
                <c:pt idx="6225">
                  <c:v>4.7885365359999987</c:v>
                </c:pt>
                <c:pt idx="6226">
                  <c:v>4.7772049020000003</c:v>
                </c:pt>
                <c:pt idx="6227">
                  <c:v>4.7998681699999999</c:v>
                </c:pt>
                <c:pt idx="6228">
                  <c:v>4.7772049020000003</c:v>
                </c:pt>
                <c:pt idx="6229">
                  <c:v>4.8111998040000001</c:v>
                </c:pt>
                <c:pt idx="6230">
                  <c:v>4.7658732669999981</c:v>
                </c:pt>
                <c:pt idx="6231">
                  <c:v>4.7885365359999987</c:v>
                </c:pt>
                <c:pt idx="6232">
                  <c:v>4.7885365359999987</c:v>
                </c:pt>
                <c:pt idx="6233">
                  <c:v>4.7998681699999999</c:v>
                </c:pt>
                <c:pt idx="6234">
                  <c:v>4.7545416329999988</c:v>
                </c:pt>
                <c:pt idx="6235">
                  <c:v>4.7658732669999981</c:v>
                </c:pt>
                <c:pt idx="6236">
                  <c:v>4.7658732669999981</c:v>
                </c:pt>
                <c:pt idx="6237">
                  <c:v>4.7658732669999981</c:v>
                </c:pt>
                <c:pt idx="6238">
                  <c:v>4.7545416329999988</c:v>
                </c:pt>
                <c:pt idx="6239">
                  <c:v>4.7772049020000003</c:v>
                </c:pt>
                <c:pt idx="6240">
                  <c:v>4.7998681699999999</c:v>
                </c:pt>
                <c:pt idx="6241">
                  <c:v>4.7772049020000003</c:v>
                </c:pt>
                <c:pt idx="6242">
                  <c:v>4.7885365359999987</c:v>
                </c:pt>
                <c:pt idx="6243">
                  <c:v>4.7772049020000003</c:v>
                </c:pt>
                <c:pt idx="6244">
                  <c:v>4.7885365359999987</c:v>
                </c:pt>
                <c:pt idx="6245">
                  <c:v>4.7998681699999999</c:v>
                </c:pt>
                <c:pt idx="6246">
                  <c:v>4.7885365359999987</c:v>
                </c:pt>
                <c:pt idx="6247">
                  <c:v>4.7885365359999987</c:v>
                </c:pt>
                <c:pt idx="6248">
                  <c:v>4.7772049020000003</c:v>
                </c:pt>
                <c:pt idx="6249">
                  <c:v>4.7885365359999987</c:v>
                </c:pt>
                <c:pt idx="6250">
                  <c:v>4.8225314379999986</c:v>
                </c:pt>
                <c:pt idx="6251">
                  <c:v>4.8111998040000001</c:v>
                </c:pt>
                <c:pt idx="6252">
                  <c:v>4.7658732669999981</c:v>
                </c:pt>
                <c:pt idx="6253">
                  <c:v>4.7998681699999999</c:v>
                </c:pt>
                <c:pt idx="6254">
                  <c:v>4.7658732669999981</c:v>
                </c:pt>
                <c:pt idx="6255">
                  <c:v>4.8111998040000001</c:v>
                </c:pt>
                <c:pt idx="6256">
                  <c:v>4.6752201950000005</c:v>
                </c:pt>
                <c:pt idx="6257">
                  <c:v>4.7658732669999981</c:v>
                </c:pt>
                <c:pt idx="6258">
                  <c:v>4.8111998040000001</c:v>
                </c:pt>
                <c:pt idx="6259">
                  <c:v>4.7885365359999987</c:v>
                </c:pt>
                <c:pt idx="6260">
                  <c:v>4.8111998040000001</c:v>
                </c:pt>
                <c:pt idx="6261">
                  <c:v>4.8225314379999986</c:v>
                </c:pt>
                <c:pt idx="6262">
                  <c:v>4.8111998040000001</c:v>
                </c:pt>
                <c:pt idx="6263">
                  <c:v>4.7658732669999981</c:v>
                </c:pt>
                <c:pt idx="6264">
                  <c:v>4.8111998040000001</c:v>
                </c:pt>
                <c:pt idx="6265">
                  <c:v>4.7885365359999987</c:v>
                </c:pt>
                <c:pt idx="6266">
                  <c:v>4.8225314379999986</c:v>
                </c:pt>
                <c:pt idx="6267">
                  <c:v>4.7545416329999988</c:v>
                </c:pt>
                <c:pt idx="6268">
                  <c:v>4.7772049020000003</c:v>
                </c:pt>
                <c:pt idx="6269">
                  <c:v>4.7998681699999999</c:v>
                </c:pt>
                <c:pt idx="6270">
                  <c:v>4.7885365359999987</c:v>
                </c:pt>
                <c:pt idx="6271">
                  <c:v>4.7885365359999987</c:v>
                </c:pt>
                <c:pt idx="6272">
                  <c:v>4.7885365359999987</c:v>
                </c:pt>
                <c:pt idx="6273">
                  <c:v>4.8111998040000001</c:v>
                </c:pt>
                <c:pt idx="6274">
                  <c:v>4.8225314379999986</c:v>
                </c:pt>
                <c:pt idx="6275">
                  <c:v>4.7885365359999987</c:v>
                </c:pt>
                <c:pt idx="6276">
                  <c:v>4.7772049020000003</c:v>
                </c:pt>
                <c:pt idx="6277">
                  <c:v>4.8225314379999986</c:v>
                </c:pt>
                <c:pt idx="6278">
                  <c:v>4.8111998040000001</c:v>
                </c:pt>
                <c:pt idx="6279">
                  <c:v>4.8338630719999998</c:v>
                </c:pt>
                <c:pt idx="6280">
                  <c:v>4.8225314379999986</c:v>
                </c:pt>
                <c:pt idx="6281">
                  <c:v>4.8338630719999998</c:v>
                </c:pt>
                <c:pt idx="6282">
                  <c:v>4.8111998040000001</c:v>
                </c:pt>
                <c:pt idx="6283">
                  <c:v>4.7998681699999999</c:v>
                </c:pt>
                <c:pt idx="6284">
                  <c:v>4.8338630719999998</c:v>
                </c:pt>
                <c:pt idx="6285">
                  <c:v>4.8225314379999986</c:v>
                </c:pt>
                <c:pt idx="6286">
                  <c:v>4.8225314379999986</c:v>
                </c:pt>
                <c:pt idx="6287">
                  <c:v>4.8111998040000001</c:v>
                </c:pt>
                <c:pt idx="6288">
                  <c:v>4.8111998040000001</c:v>
                </c:pt>
                <c:pt idx="6289">
                  <c:v>4.8225314379999986</c:v>
                </c:pt>
                <c:pt idx="6290">
                  <c:v>4.8338630719999998</c:v>
                </c:pt>
                <c:pt idx="6291">
                  <c:v>4.8451947059999991</c:v>
                </c:pt>
                <c:pt idx="6292">
                  <c:v>4.8451947059999991</c:v>
                </c:pt>
                <c:pt idx="6293">
                  <c:v>4.8338630719999998</c:v>
                </c:pt>
                <c:pt idx="6294">
                  <c:v>4.8338630719999998</c:v>
                </c:pt>
                <c:pt idx="6295">
                  <c:v>4.8451947059999991</c:v>
                </c:pt>
                <c:pt idx="6296">
                  <c:v>4.8451947059999991</c:v>
                </c:pt>
                <c:pt idx="6297">
                  <c:v>4.8451947059999991</c:v>
                </c:pt>
                <c:pt idx="6298">
                  <c:v>4.8451947059999991</c:v>
                </c:pt>
                <c:pt idx="6299">
                  <c:v>4.8338630719999998</c:v>
                </c:pt>
                <c:pt idx="6300">
                  <c:v>4.8225314379999986</c:v>
                </c:pt>
                <c:pt idx="6301">
                  <c:v>4.8225314379999986</c:v>
                </c:pt>
                <c:pt idx="6302">
                  <c:v>4.8338630719999998</c:v>
                </c:pt>
                <c:pt idx="6303">
                  <c:v>4.8565263399999994</c:v>
                </c:pt>
                <c:pt idx="6304">
                  <c:v>4.7998681699999999</c:v>
                </c:pt>
                <c:pt idx="6305">
                  <c:v>4.8225314379999986</c:v>
                </c:pt>
                <c:pt idx="6306">
                  <c:v>4.8225314379999986</c:v>
                </c:pt>
                <c:pt idx="6307">
                  <c:v>4.879189607999999</c:v>
                </c:pt>
                <c:pt idx="6308">
                  <c:v>4.8338630719999998</c:v>
                </c:pt>
                <c:pt idx="6309">
                  <c:v>4.7998681699999999</c:v>
                </c:pt>
                <c:pt idx="6310">
                  <c:v>4.8565263399999994</c:v>
                </c:pt>
                <c:pt idx="6311">
                  <c:v>4.8678579739999979</c:v>
                </c:pt>
                <c:pt idx="6312">
                  <c:v>4.8565263399999994</c:v>
                </c:pt>
                <c:pt idx="6313">
                  <c:v>4.8678579739999979</c:v>
                </c:pt>
                <c:pt idx="6314">
                  <c:v>4.8451947059999991</c:v>
                </c:pt>
                <c:pt idx="6315">
                  <c:v>4.8338630719999998</c:v>
                </c:pt>
                <c:pt idx="6316">
                  <c:v>4.8565263399999994</c:v>
                </c:pt>
                <c:pt idx="6317">
                  <c:v>4.8338630719999998</c:v>
                </c:pt>
                <c:pt idx="6318">
                  <c:v>4.8678579739999979</c:v>
                </c:pt>
                <c:pt idx="6319">
                  <c:v>4.8338630719999998</c:v>
                </c:pt>
                <c:pt idx="6320">
                  <c:v>4.8565263399999994</c:v>
                </c:pt>
                <c:pt idx="6321">
                  <c:v>4.8451947059999991</c:v>
                </c:pt>
                <c:pt idx="6322">
                  <c:v>4.8225314379999986</c:v>
                </c:pt>
                <c:pt idx="6323">
                  <c:v>4.8678579739999979</c:v>
                </c:pt>
                <c:pt idx="6324">
                  <c:v>4.8451947059999991</c:v>
                </c:pt>
                <c:pt idx="6325">
                  <c:v>4.9018528769999987</c:v>
                </c:pt>
                <c:pt idx="6326">
                  <c:v>4.8565263399999994</c:v>
                </c:pt>
                <c:pt idx="6327">
                  <c:v>4.8225314379999986</c:v>
                </c:pt>
                <c:pt idx="6328">
                  <c:v>4.879189607999999</c:v>
                </c:pt>
                <c:pt idx="6329">
                  <c:v>4.879189607999999</c:v>
                </c:pt>
                <c:pt idx="6330">
                  <c:v>4.8678579739999979</c:v>
                </c:pt>
                <c:pt idx="6331">
                  <c:v>4.8905212429999994</c:v>
                </c:pt>
                <c:pt idx="6332">
                  <c:v>4.8678579739999979</c:v>
                </c:pt>
                <c:pt idx="6333">
                  <c:v>4.9131845109999981</c:v>
                </c:pt>
                <c:pt idx="6334">
                  <c:v>4.8565263399999994</c:v>
                </c:pt>
                <c:pt idx="6335">
                  <c:v>4.8565263399999994</c:v>
                </c:pt>
                <c:pt idx="6336">
                  <c:v>4.879189607999999</c:v>
                </c:pt>
                <c:pt idx="6337">
                  <c:v>4.8565263399999994</c:v>
                </c:pt>
                <c:pt idx="6338">
                  <c:v>4.8225314379999986</c:v>
                </c:pt>
                <c:pt idx="6339">
                  <c:v>4.8565263399999994</c:v>
                </c:pt>
                <c:pt idx="6340">
                  <c:v>4.9018528769999987</c:v>
                </c:pt>
                <c:pt idx="6341">
                  <c:v>4.8565263399999994</c:v>
                </c:pt>
                <c:pt idx="6342">
                  <c:v>4.8565263399999994</c:v>
                </c:pt>
                <c:pt idx="6343">
                  <c:v>4.879189607999999</c:v>
                </c:pt>
                <c:pt idx="6344">
                  <c:v>4.9131845109999981</c:v>
                </c:pt>
                <c:pt idx="6345">
                  <c:v>4.8905212429999994</c:v>
                </c:pt>
                <c:pt idx="6346">
                  <c:v>4.9358477790000004</c:v>
                </c:pt>
                <c:pt idx="6347">
                  <c:v>4.8565263399999994</c:v>
                </c:pt>
                <c:pt idx="6348">
                  <c:v>4.8905212429999994</c:v>
                </c:pt>
                <c:pt idx="6349">
                  <c:v>4.879189607999999</c:v>
                </c:pt>
                <c:pt idx="6350">
                  <c:v>4.8678579739999979</c:v>
                </c:pt>
                <c:pt idx="6351">
                  <c:v>4.8338630719999998</c:v>
                </c:pt>
                <c:pt idx="6352">
                  <c:v>3.5873833210000003</c:v>
                </c:pt>
                <c:pt idx="6353">
                  <c:v>3.5760516869999996</c:v>
                </c:pt>
                <c:pt idx="6354">
                  <c:v>3.5873833210000003</c:v>
                </c:pt>
                <c:pt idx="6355">
                  <c:v>3.5873833210000003</c:v>
                </c:pt>
                <c:pt idx="6356">
                  <c:v>3.6213782230000002</c:v>
                </c:pt>
                <c:pt idx="6357">
                  <c:v>3.5760516869999996</c:v>
                </c:pt>
                <c:pt idx="6358">
                  <c:v>3.5873833210000003</c:v>
                </c:pt>
                <c:pt idx="6359">
                  <c:v>3.7346945640000002</c:v>
                </c:pt>
                <c:pt idx="6360">
                  <c:v>3.72336293</c:v>
                </c:pt>
                <c:pt idx="6361">
                  <c:v>3.6893680280000001</c:v>
                </c:pt>
                <c:pt idx="6362">
                  <c:v>3.6893680280000001</c:v>
                </c:pt>
                <c:pt idx="6363">
                  <c:v>3.7006996620000003</c:v>
                </c:pt>
                <c:pt idx="6364">
                  <c:v>3.5420567849999998</c:v>
                </c:pt>
                <c:pt idx="6365">
                  <c:v>3.7120312960000001</c:v>
                </c:pt>
                <c:pt idx="6366">
                  <c:v>3.7120312960000001</c:v>
                </c:pt>
                <c:pt idx="6367">
                  <c:v>3.7120312960000001</c:v>
                </c:pt>
                <c:pt idx="6368">
                  <c:v>3.7006996620000003</c:v>
                </c:pt>
                <c:pt idx="6369">
                  <c:v>3.7120312960000001</c:v>
                </c:pt>
                <c:pt idx="6370">
                  <c:v>3.7346945640000002</c:v>
                </c:pt>
                <c:pt idx="6371">
                  <c:v>3.7120312960000001</c:v>
                </c:pt>
                <c:pt idx="6372">
                  <c:v>3.7346945640000002</c:v>
                </c:pt>
                <c:pt idx="6373">
                  <c:v>3.72336293</c:v>
                </c:pt>
                <c:pt idx="6374">
                  <c:v>3.6440414919999999</c:v>
                </c:pt>
                <c:pt idx="6375">
                  <c:v>3.7120312960000001</c:v>
                </c:pt>
                <c:pt idx="6376">
                  <c:v>3.746026198</c:v>
                </c:pt>
                <c:pt idx="6377">
                  <c:v>3.746026198</c:v>
                </c:pt>
                <c:pt idx="6378">
                  <c:v>3.7346945640000002</c:v>
                </c:pt>
                <c:pt idx="6379">
                  <c:v>3.7346945640000002</c:v>
                </c:pt>
                <c:pt idx="6380">
                  <c:v>3.72336293</c:v>
                </c:pt>
                <c:pt idx="6381">
                  <c:v>3.72336293</c:v>
                </c:pt>
                <c:pt idx="6382">
                  <c:v>3.7346945640000002</c:v>
                </c:pt>
                <c:pt idx="6383">
                  <c:v>3.7346945640000002</c:v>
                </c:pt>
                <c:pt idx="6384">
                  <c:v>3.7800211010000004</c:v>
                </c:pt>
                <c:pt idx="6385">
                  <c:v>3.7573578330000004</c:v>
                </c:pt>
                <c:pt idx="6386">
                  <c:v>3.7800211010000004</c:v>
                </c:pt>
                <c:pt idx="6387">
                  <c:v>3.7346945640000002</c:v>
                </c:pt>
                <c:pt idx="6388">
                  <c:v>3.746026198</c:v>
                </c:pt>
                <c:pt idx="6389">
                  <c:v>3.7573578330000004</c:v>
                </c:pt>
                <c:pt idx="6390">
                  <c:v>3.746026198</c:v>
                </c:pt>
                <c:pt idx="6391">
                  <c:v>3.7573578330000004</c:v>
                </c:pt>
                <c:pt idx="6392">
                  <c:v>3.7686894670000002</c:v>
                </c:pt>
                <c:pt idx="6393">
                  <c:v>3.7800211010000004</c:v>
                </c:pt>
                <c:pt idx="6394">
                  <c:v>3.72336293</c:v>
                </c:pt>
                <c:pt idx="6395">
                  <c:v>3.7346945640000002</c:v>
                </c:pt>
                <c:pt idx="6396">
                  <c:v>3.7573578330000004</c:v>
                </c:pt>
                <c:pt idx="6397">
                  <c:v>3.746026198</c:v>
                </c:pt>
                <c:pt idx="6398">
                  <c:v>3.7686894670000002</c:v>
                </c:pt>
                <c:pt idx="6399">
                  <c:v>3.7686894670000002</c:v>
                </c:pt>
                <c:pt idx="6400">
                  <c:v>3.7120312960000001</c:v>
                </c:pt>
                <c:pt idx="6401">
                  <c:v>3.7686894670000002</c:v>
                </c:pt>
                <c:pt idx="6402">
                  <c:v>3.7346945640000002</c:v>
                </c:pt>
                <c:pt idx="6403">
                  <c:v>3.7686894670000002</c:v>
                </c:pt>
                <c:pt idx="6404">
                  <c:v>3.8026843689999996</c:v>
                </c:pt>
                <c:pt idx="6405">
                  <c:v>3.7573578330000004</c:v>
                </c:pt>
                <c:pt idx="6406">
                  <c:v>3.7573578330000004</c:v>
                </c:pt>
                <c:pt idx="6407">
                  <c:v>3.7800211010000004</c:v>
                </c:pt>
                <c:pt idx="6408">
                  <c:v>3.7686894670000002</c:v>
                </c:pt>
                <c:pt idx="6409">
                  <c:v>3.7346945640000002</c:v>
                </c:pt>
                <c:pt idx="6410">
                  <c:v>3.746026198</c:v>
                </c:pt>
                <c:pt idx="6411">
                  <c:v>3.7686894670000002</c:v>
                </c:pt>
                <c:pt idx="6412">
                  <c:v>3.72336293</c:v>
                </c:pt>
                <c:pt idx="6413">
                  <c:v>3.7800211010000004</c:v>
                </c:pt>
                <c:pt idx="6414">
                  <c:v>3.8026843689999996</c:v>
                </c:pt>
                <c:pt idx="6415">
                  <c:v>3.746026198</c:v>
                </c:pt>
                <c:pt idx="6416">
                  <c:v>3.7913527349999998</c:v>
                </c:pt>
                <c:pt idx="6417">
                  <c:v>3.8026843689999996</c:v>
                </c:pt>
                <c:pt idx="6418">
                  <c:v>3.8140160029999999</c:v>
                </c:pt>
                <c:pt idx="6419">
                  <c:v>3.8140160029999999</c:v>
                </c:pt>
                <c:pt idx="6420">
                  <c:v>3.8140160029999999</c:v>
                </c:pt>
                <c:pt idx="6421">
                  <c:v>3.7800211010000004</c:v>
                </c:pt>
                <c:pt idx="6422">
                  <c:v>3.746026198</c:v>
                </c:pt>
                <c:pt idx="6423">
                  <c:v>3.8140160029999999</c:v>
                </c:pt>
                <c:pt idx="6424">
                  <c:v>3.8026843689999996</c:v>
                </c:pt>
                <c:pt idx="6425">
                  <c:v>3.8026843689999996</c:v>
                </c:pt>
                <c:pt idx="6426">
                  <c:v>3.7686894670000002</c:v>
                </c:pt>
                <c:pt idx="6427">
                  <c:v>3.8026843689999996</c:v>
                </c:pt>
                <c:pt idx="6428">
                  <c:v>3.7913527349999998</c:v>
                </c:pt>
                <c:pt idx="6429">
                  <c:v>3.8253476369999997</c:v>
                </c:pt>
                <c:pt idx="6430">
                  <c:v>3.8026843689999996</c:v>
                </c:pt>
                <c:pt idx="6431">
                  <c:v>3.7913527349999998</c:v>
                </c:pt>
                <c:pt idx="6432">
                  <c:v>3.7573578330000004</c:v>
                </c:pt>
                <c:pt idx="6433">
                  <c:v>3.8480109049999998</c:v>
                </c:pt>
                <c:pt idx="6434">
                  <c:v>3.7913527349999998</c:v>
                </c:pt>
                <c:pt idx="6435">
                  <c:v>3.8140160029999999</c:v>
                </c:pt>
                <c:pt idx="6436">
                  <c:v>3.8026843689999996</c:v>
                </c:pt>
                <c:pt idx="6437">
                  <c:v>3.8026843689999996</c:v>
                </c:pt>
                <c:pt idx="6438">
                  <c:v>3.8026843689999996</c:v>
                </c:pt>
                <c:pt idx="6439">
                  <c:v>3.8253476369999997</c:v>
                </c:pt>
                <c:pt idx="6440">
                  <c:v>3.8480109049999998</c:v>
                </c:pt>
                <c:pt idx="6441">
                  <c:v>3.8366792709999995</c:v>
                </c:pt>
                <c:pt idx="6442">
                  <c:v>3.8026843689999996</c:v>
                </c:pt>
                <c:pt idx="6443">
                  <c:v>3.8366792709999995</c:v>
                </c:pt>
                <c:pt idx="6444">
                  <c:v>3.8140160029999999</c:v>
                </c:pt>
                <c:pt idx="6445">
                  <c:v>3.8253476369999997</c:v>
                </c:pt>
                <c:pt idx="6446">
                  <c:v>3.8480109049999998</c:v>
                </c:pt>
                <c:pt idx="6447">
                  <c:v>3.8026843689999996</c:v>
                </c:pt>
                <c:pt idx="6448">
                  <c:v>3.8253476369999997</c:v>
                </c:pt>
                <c:pt idx="6449">
                  <c:v>3.8366792709999995</c:v>
                </c:pt>
                <c:pt idx="6450">
                  <c:v>3.8140160029999999</c:v>
                </c:pt>
                <c:pt idx="6451">
                  <c:v>3.8366792709999995</c:v>
                </c:pt>
                <c:pt idx="6452">
                  <c:v>3.8140160029999999</c:v>
                </c:pt>
                <c:pt idx="6453">
                  <c:v>3.8480109049999998</c:v>
                </c:pt>
                <c:pt idx="6454">
                  <c:v>3.8706741739999995</c:v>
                </c:pt>
                <c:pt idx="6455">
                  <c:v>3.8366792709999995</c:v>
                </c:pt>
                <c:pt idx="6456">
                  <c:v>3.8593425389999991</c:v>
                </c:pt>
                <c:pt idx="6457">
                  <c:v>3.8706741739999995</c:v>
                </c:pt>
                <c:pt idx="6458">
                  <c:v>3.8253476369999997</c:v>
                </c:pt>
                <c:pt idx="6459">
                  <c:v>3.8480109049999998</c:v>
                </c:pt>
                <c:pt idx="6460">
                  <c:v>3.8593425389999991</c:v>
                </c:pt>
                <c:pt idx="6461">
                  <c:v>3.8140160029999999</c:v>
                </c:pt>
                <c:pt idx="6462">
                  <c:v>3.8593425389999991</c:v>
                </c:pt>
                <c:pt idx="6463">
                  <c:v>3.8480109049999998</c:v>
                </c:pt>
                <c:pt idx="6464">
                  <c:v>3.8593425389999991</c:v>
                </c:pt>
                <c:pt idx="6465">
                  <c:v>3.8593425389999991</c:v>
                </c:pt>
                <c:pt idx="6466">
                  <c:v>3.7686894670000002</c:v>
                </c:pt>
                <c:pt idx="6467">
                  <c:v>3.7800211010000004</c:v>
                </c:pt>
                <c:pt idx="6468">
                  <c:v>3.746026198</c:v>
                </c:pt>
                <c:pt idx="6469">
                  <c:v>3.7686894670000002</c:v>
                </c:pt>
                <c:pt idx="6470">
                  <c:v>3.7800211010000004</c:v>
                </c:pt>
                <c:pt idx="6471">
                  <c:v>3.7686894670000002</c:v>
                </c:pt>
                <c:pt idx="6472">
                  <c:v>3.7800211010000004</c:v>
                </c:pt>
                <c:pt idx="6473">
                  <c:v>3.7686894670000002</c:v>
                </c:pt>
                <c:pt idx="6474">
                  <c:v>3.8480109049999998</c:v>
                </c:pt>
                <c:pt idx="6475">
                  <c:v>3.8706741739999995</c:v>
                </c:pt>
                <c:pt idx="6476">
                  <c:v>3.8706741739999995</c:v>
                </c:pt>
                <c:pt idx="6477">
                  <c:v>3.8820058079999997</c:v>
                </c:pt>
                <c:pt idx="6478">
                  <c:v>3.8593425389999991</c:v>
                </c:pt>
                <c:pt idx="6479">
                  <c:v>3.8820058079999997</c:v>
                </c:pt>
                <c:pt idx="6480">
                  <c:v>3.9046690759999998</c:v>
                </c:pt>
                <c:pt idx="6481">
                  <c:v>3.8933374420000004</c:v>
                </c:pt>
                <c:pt idx="6482">
                  <c:v>3.8140160029999999</c:v>
                </c:pt>
                <c:pt idx="6483">
                  <c:v>3.8820058079999997</c:v>
                </c:pt>
                <c:pt idx="6484">
                  <c:v>3.8480109049999998</c:v>
                </c:pt>
                <c:pt idx="6485">
                  <c:v>3.8933374420000004</c:v>
                </c:pt>
                <c:pt idx="6486">
                  <c:v>3.9046690759999998</c:v>
                </c:pt>
                <c:pt idx="6487">
                  <c:v>3.9046690759999998</c:v>
                </c:pt>
                <c:pt idx="6488">
                  <c:v>3.9273323440000003</c:v>
                </c:pt>
                <c:pt idx="6489">
                  <c:v>3.9160007099999996</c:v>
                </c:pt>
                <c:pt idx="6490">
                  <c:v>3.9046690759999998</c:v>
                </c:pt>
                <c:pt idx="6491">
                  <c:v>3.8820058079999997</c:v>
                </c:pt>
                <c:pt idx="6492">
                  <c:v>3.9160007099999996</c:v>
                </c:pt>
                <c:pt idx="6493">
                  <c:v>3.8933374420000004</c:v>
                </c:pt>
                <c:pt idx="6494">
                  <c:v>3.8820058079999997</c:v>
                </c:pt>
                <c:pt idx="6495">
                  <c:v>3.8933374420000004</c:v>
                </c:pt>
                <c:pt idx="6496">
                  <c:v>3.8706741739999995</c:v>
                </c:pt>
                <c:pt idx="6497">
                  <c:v>3.9160007099999996</c:v>
                </c:pt>
                <c:pt idx="6498">
                  <c:v>3.8706741739999995</c:v>
                </c:pt>
                <c:pt idx="6499">
                  <c:v>3.8933374420000004</c:v>
                </c:pt>
                <c:pt idx="6500">
                  <c:v>3.9160007099999996</c:v>
                </c:pt>
                <c:pt idx="6501">
                  <c:v>3.8933374420000004</c:v>
                </c:pt>
                <c:pt idx="6502">
                  <c:v>3.9160007099999996</c:v>
                </c:pt>
                <c:pt idx="6503">
                  <c:v>3.9160007099999996</c:v>
                </c:pt>
                <c:pt idx="6504">
                  <c:v>3.9273323440000003</c:v>
                </c:pt>
                <c:pt idx="6505">
                  <c:v>3.9160007099999996</c:v>
                </c:pt>
                <c:pt idx="6506">
                  <c:v>3.9046690759999998</c:v>
                </c:pt>
                <c:pt idx="6507">
                  <c:v>3.9499956119999999</c:v>
                </c:pt>
                <c:pt idx="6508">
                  <c:v>3.9046690759999998</c:v>
                </c:pt>
                <c:pt idx="6509">
                  <c:v>3.8933374420000004</c:v>
                </c:pt>
                <c:pt idx="6510">
                  <c:v>3.9046690759999998</c:v>
                </c:pt>
                <c:pt idx="6511">
                  <c:v>3.8933374420000004</c:v>
                </c:pt>
                <c:pt idx="6512">
                  <c:v>3.9160007099999996</c:v>
                </c:pt>
                <c:pt idx="6513">
                  <c:v>3.9160007099999996</c:v>
                </c:pt>
                <c:pt idx="6514">
                  <c:v>3.9160007099999996</c:v>
                </c:pt>
                <c:pt idx="6515">
                  <c:v>3.9160007099999996</c:v>
                </c:pt>
                <c:pt idx="6516">
                  <c:v>3.9386639779999997</c:v>
                </c:pt>
                <c:pt idx="6517">
                  <c:v>3.9386639779999997</c:v>
                </c:pt>
                <c:pt idx="6518">
                  <c:v>3.9386639779999997</c:v>
                </c:pt>
                <c:pt idx="6519">
                  <c:v>3.9273323440000003</c:v>
                </c:pt>
                <c:pt idx="6520">
                  <c:v>3.9273323440000003</c:v>
                </c:pt>
                <c:pt idx="6521">
                  <c:v>3.9499956119999999</c:v>
                </c:pt>
                <c:pt idx="6522">
                  <c:v>3.9613272460000006</c:v>
                </c:pt>
                <c:pt idx="6523">
                  <c:v>3.9499956119999999</c:v>
                </c:pt>
                <c:pt idx="6524">
                  <c:v>3.9046690759999998</c:v>
                </c:pt>
                <c:pt idx="6525">
                  <c:v>3.9613272460000006</c:v>
                </c:pt>
                <c:pt idx="6526">
                  <c:v>3.9839905150000003</c:v>
                </c:pt>
                <c:pt idx="6527">
                  <c:v>3.9273323440000003</c:v>
                </c:pt>
                <c:pt idx="6528">
                  <c:v>3.9386639779999997</c:v>
                </c:pt>
                <c:pt idx="6529">
                  <c:v>3.9839905150000003</c:v>
                </c:pt>
                <c:pt idx="6530">
                  <c:v>3.9499956119999999</c:v>
                </c:pt>
                <c:pt idx="6531">
                  <c:v>3.9273323440000003</c:v>
                </c:pt>
                <c:pt idx="6532">
                  <c:v>3.9160007099999996</c:v>
                </c:pt>
                <c:pt idx="6533">
                  <c:v>3.7913527349999998</c:v>
                </c:pt>
                <c:pt idx="6534">
                  <c:v>3.9499956119999999</c:v>
                </c:pt>
                <c:pt idx="6535">
                  <c:v>3.9499956119999999</c:v>
                </c:pt>
                <c:pt idx="6536">
                  <c:v>3.9160007099999996</c:v>
                </c:pt>
                <c:pt idx="6537">
                  <c:v>3.9613272460000006</c:v>
                </c:pt>
                <c:pt idx="6538">
                  <c:v>3.9613272460000006</c:v>
                </c:pt>
                <c:pt idx="6539">
                  <c:v>3.9499956119999999</c:v>
                </c:pt>
                <c:pt idx="6540">
                  <c:v>3.9726588799999991</c:v>
                </c:pt>
                <c:pt idx="6541">
                  <c:v>3.9613272460000006</c:v>
                </c:pt>
                <c:pt idx="6542">
                  <c:v>3.9726588799999991</c:v>
                </c:pt>
                <c:pt idx="6543">
                  <c:v>3.9386639779999997</c:v>
                </c:pt>
                <c:pt idx="6544">
                  <c:v>3.9953221489999997</c:v>
                </c:pt>
                <c:pt idx="6545">
                  <c:v>3.9613272460000006</c:v>
                </c:pt>
                <c:pt idx="6546">
                  <c:v>3.9613272460000006</c:v>
                </c:pt>
                <c:pt idx="6547">
                  <c:v>3.9839905150000003</c:v>
                </c:pt>
                <c:pt idx="6548">
                  <c:v>3.9613272460000006</c:v>
                </c:pt>
                <c:pt idx="6549">
                  <c:v>3.9726588799999991</c:v>
                </c:pt>
                <c:pt idx="6550">
                  <c:v>3.9613272460000006</c:v>
                </c:pt>
                <c:pt idx="6551">
                  <c:v>3.9953221489999997</c:v>
                </c:pt>
                <c:pt idx="6552">
                  <c:v>3.9726588799999991</c:v>
                </c:pt>
                <c:pt idx="6553">
                  <c:v>3.9839905150000003</c:v>
                </c:pt>
                <c:pt idx="6554">
                  <c:v>3.9613272460000006</c:v>
                </c:pt>
                <c:pt idx="6555">
                  <c:v>4.0066537830000017</c:v>
                </c:pt>
                <c:pt idx="6556">
                  <c:v>3.9726588799999991</c:v>
                </c:pt>
                <c:pt idx="6557">
                  <c:v>3.9726588799999991</c:v>
                </c:pt>
                <c:pt idx="6558">
                  <c:v>3.9726588799999991</c:v>
                </c:pt>
                <c:pt idx="6559">
                  <c:v>3.9839905150000003</c:v>
                </c:pt>
                <c:pt idx="6560">
                  <c:v>3.9499956119999999</c:v>
                </c:pt>
                <c:pt idx="6561">
                  <c:v>3.9839905150000003</c:v>
                </c:pt>
                <c:pt idx="6562">
                  <c:v>4.0066537830000017</c:v>
                </c:pt>
                <c:pt idx="6563">
                  <c:v>3.9613272460000006</c:v>
                </c:pt>
                <c:pt idx="6564">
                  <c:v>3.9839905150000003</c:v>
                </c:pt>
                <c:pt idx="6565">
                  <c:v>3.9726588799999991</c:v>
                </c:pt>
                <c:pt idx="6566">
                  <c:v>4.0179854169999984</c:v>
                </c:pt>
                <c:pt idx="6567">
                  <c:v>3.9613272460000006</c:v>
                </c:pt>
                <c:pt idx="6568">
                  <c:v>3.9613272460000006</c:v>
                </c:pt>
                <c:pt idx="6569">
                  <c:v>4.0179854169999984</c:v>
                </c:pt>
                <c:pt idx="6570">
                  <c:v>4.0179854169999984</c:v>
                </c:pt>
                <c:pt idx="6571">
                  <c:v>4.0066537830000017</c:v>
                </c:pt>
                <c:pt idx="6572">
                  <c:v>3.9839905150000003</c:v>
                </c:pt>
                <c:pt idx="6573">
                  <c:v>4.0179854169999984</c:v>
                </c:pt>
                <c:pt idx="6574">
                  <c:v>4.0293170509999987</c:v>
                </c:pt>
                <c:pt idx="6575">
                  <c:v>4.0066537830000017</c:v>
                </c:pt>
                <c:pt idx="6576">
                  <c:v>4.0066537830000017</c:v>
                </c:pt>
                <c:pt idx="6577">
                  <c:v>4.0179854169999984</c:v>
                </c:pt>
                <c:pt idx="6578">
                  <c:v>4.0179854169999984</c:v>
                </c:pt>
                <c:pt idx="6579">
                  <c:v>4.0179854169999984</c:v>
                </c:pt>
                <c:pt idx="6580">
                  <c:v>4.0179854169999984</c:v>
                </c:pt>
                <c:pt idx="6581">
                  <c:v>4.0519803189999992</c:v>
                </c:pt>
                <c:pt idx="6582">
                  <c:v>4.0179854169999984</c:v>
                </c:pt>
                <c:pt idx="6583">
                  <c:v>4.0066537830000017</c:v>
                </c:pt>
                <c:pt idx="6584">
                  <c:v>3.9953221489999997</c:v>
                </c:pt>
                <c:pt idx="6585">
                  <c:v>4.0179854169999984</c:v>
                </c:pt>
                <c:pt idx="6586">
                  <c:v>4.0066537830000017</c:v>
                </c:pt>
                <c:pt idx="6587">
                  <c:v>4.0066537830000017</c:v>
                </c:pt>
                <c:pt idx="6588">
                  <c:v>4.0293170509999987</c:v>
                </c:pt>
                <c:pt idx="6589">
                  <c:v>4.0293170509999987</c:v>
                </c:pt>
                <c:pt idx="6590">
                  <c:v>4.0406486850000007</c:v>
                </c:pt>
                <c:pt idx="6591">
                  <c:v>4.0179854169999984</c:v>
                </c:pt>
                <c:pt idx="6592">
                  <c:v>4.0406486850000007</c:v>
                </c:pt>
                <c:pt idx="6593">
                  <c:v>4.0066537830000017</c:v>
                </c:pt>
                <c:pt idx="6594">
                  <c:v>4.0406486850000007</c:v>
                </c:pt>
                <c:pt idx="6595">
                  <c:v>4.0179854169999984</c:v>
                </c:pt>
                <c:pt idx="6596">
                  <c:v>4.0406486850000007</c:v>
                </c:pt>
                <c:pt idx="6597">
                  <c:v>4.0406486850000007</c:v>
                </c:pt>
                <c:pt idx="6598">
                  <c:v>4.0066537830000017</c:v>
                </c:pt>
                <c:pt idx="6599">
                  <c:v>4.0293170509999987</c:v>
                </c:pt>
                <c:pt idx="6600">
                  <c:v>4.0179854169999984</c:v>
                </c:pt>
                <c:pt idx="6601">
                  <c:v>4.0519803189999992</c:v>
                </c:pt>
                <c:pt idx="6602">
                  <c:v>4.0293170509999987</c:v>
                </c:pt>
                <c:pt idx="6603">
                  <c:v>4.0519803189999992</c:v>
                </c:pt>
                <c:pt idx="6604">
                  <c:v>4.0519803189999992</c:v>
                </c:pt>
                <c:pt idx="6605">
                  <c:v>4.0633119529999995</c:v>
                </c:pt>
                <c:pt idx="6606">
                  <c:v>4.0746435869999997</c:v>
                </c:pt>
                <c:pt idx="6607">
                  <c:v>4.0633119529999995</c:v>
                </c:pt>
                <c:pt idx="6608">
                  <c:v>4.0519803189999992</c:v>
                </c:pt>
                <c:pt idx="6609">
                  <c:v>4.0519803189999992</c:v>
                </c:pt>
                <c:pt idx="6610">
                  <c:v>4.0519803189999992</c:v>
                </c:pt>
                <c:pt idx="6611">
                  <c:v>4.0406486850000007</c:v>
                </c:pt>
                <c:pt idx="6612">
                  <c:v>4.0293170509999987</c:v>
                </c:pt>
                <c:pt idx="6613">
                  <c:v>4.0746435869999997</c:v>
                </c:pt>
                <c:pt idx="6614">
                  <c:v>4.0973068559999986</c:v>
                </c:pt>
                <c:pt idx="6615">
                  <c:v>4.0746435869999997</c:v>
                </c:pt>
                <c:pt idx="6616">
                  <c:v>4.0633119529999995</c:v>
                </c:pt>
                <c:pt idx="6617">
                  <c:v>4.0293170509999987</c:v>
                </c:pt>
                <c:pt idx="6618">
                  <c:v>4.0179854169999984</c:v>
                </c:pt>
                <c:pt idx="6619">
                  <c:v>4.0746435869999997</c:v>
                </c:pt>
                <c:pt idx="6620">
                  <c:v>4.0519803189999992</c:v>
                </c:pt>
                <c:pt idx="6621">
                  <c:v>4.0519803189999992</c:v>
                </c:pt>
                <c:pt idx="6622">
                  <c:v>4.0746435869999997</c:v>
                </c:pt>
                <c:pt idx="6623">
                  <c:v>4.0746435869999997</c:v>
                </c:pt>
                <c:pt idx="6624">
                  <c:v>4.0519803189999992</c:v>
                </c:pt>
                <c:pt idx="6625">
                  <c:v>4.0633119529999995</c:v>
                </c:pt>
                <c:pt idx="6626">
                  <c:v>4.0859752209999991</c:v>
                </c:pt>
                <c:pt idx="6627">
                  <c:v>4.0519803189999992</c:v>
                </c:pt>
                <c:pt idx="6628">
                  <c:v>4.0406486850000007</c:v>
                </c:pt>
                <c:pt idx="6629">
                  <c:v>4.0859752209999991</c:v>
                </c:pt>
                <c:pt idx="6630">
                  <c:v>4.0859752209999991</c:v>
                </c:pt>
                <c:pt idx="6631">
                  <c:v>4.1086384899999997</c:v>
                </c:pt>
                <c:pt idx="6632">
                  <c:v>4.0859752209999991</c:v>
                </c:pt>
                <c:pt idx="6633">
                  <c:v>4.0633119529999995</c:v>
                </c:pt>
                <c:pt idx="6634">
                  <c:v>4.0633119529999995</c:v>
                </c:pt>
                <c:pt idx="6635">
                  <c:v>4.0973068559999986</c:v>
                </c:pt>
                <c:pt idx="6636">
                  <c:v>4.0973068559999986</c:v>
                </c:pt>
                <c:pt idx="6637">
                  <c:v>4.0746435869999997</c:v>
                </c:pt>
                <c:pt idx="6638">
                  <c:v>4.0973068559999986</c:v>
                </c:pt>
                <c:pt idx="6639">
                  <c:v>4.0859752209999991</c:v>
                </c:pt>
                <c:pt idx="6640">
                  <c:v>4.1086384899999997</c:v>
                </c:pt>
                <c:pt idx="6641">
                  <c:v>4.1086384899999997</c:v>
                </c:pt>
                <c:pt idx="6642">
                  <c:v>4.0973068559999986</c:v>
                </c:pt>
                <c:pt idx="6643">
                  <c:v>4.1086384899999997</c:v>
                </c:pt>
                <c:pt idx="6644">
                  <c:v>4.0859752209999991</c:v>
                </c:pt>
                <c:pt idx="6645">
                  <c:v>4.1086384899999997</c:v>
                </c:pt>
                <c:pt idx="6646">
                  <c:v>4.0973068559999986</c:v>
                </c:pt>
                <c:pt idx="6647">
                  <c:v>4.1086384899999997</c:v>
                </c:pt>
                <c:pt idx="6648">
                  <c:v>4.0746435869999997</c:v>
                </c:pt>
                <c:pt idx="6649">
                  <c:v>4.0859752209999991</c:v>
                </c:pt>
                <c:pt idx="6650">
                  <c:v>4.0973068559999986</c:v>
                </c:pt>
                <c:pt idx="6651">
                  <c:v>4.1086384899999997</c:v>
                </c:pt>
                <c:pt idx="6652">
                  <c:v>4.0973068559999986</c:v>
                </c:pt>
                <c:pt idx="6653">
                  <c:v>4.0293170509999987</c:v>
                </c:pt>
                <c:pt idx="6654">
                  <c:v>4.0973068559999986</c:v>
                </c:pt>
                <c:pt idx="6655">
                  <c:v>4.1652966599999992</c:v>
                </c:pt>
                <c:pt idx="6656">
                  <c:v>4.0973068559999986</c:v>
                </c:pt>
                <c:pt idx="6657">
                  <c:v>4.0973068559999986</c:v>
                </c:pt>
                <c:pt idx="6658">
                  <c:v>4.119970124</c:v>
                </c:pt>
                <c:pt idx="6659">
                  <c:v>4.0859752209999991</c:v>
                </c:pt>
                <c:pt idx="6660">
                  <c:v>4.0973068559999986</c:v>
                </c:pt>
                <c:pt idx="6661">
                  <c:v>4.1086384899999997</c:v>
                </c:pt>
                <c:pt idx="6662">
                  <c:v>4.0973068559999986</c:v>
                </c:pt>
                <c:pt idx="6663">
                  <c:v>4.0973068559999986</c:v>
                </c:pt>
                <c:pt idx="6664">
                  <c:v>4.119970124</c:v>
                </c:pt>
                <c:pt idx="6665">
                  <c:v>4.1313017580000002</c:v>
                </c:pt>
                <c:pt idx="6666">
                  <c:v>4.1426333919999996</c:v>
                </c:pt>
                <c:pt idx="6667">
                  <c:v>4.0973068559999986</c:v>
                </c:pt>
                <c:pt idx="6668">
                  <c:v>4.0973068559999986</c:v>
                </c:pt>
                <c:pt idx="6669">
                  <c:v>4.153965025999999</c:v>
                </c:pt>
                <c:pt idx="6670">
                  <c:v>4.1313017580000002</c:v>
                </c:pt>
                <c:pt idx="6671">
                  <c:v>4.1086384899999997</c:v>
                </c:pt>
                <c:pt idx="6672">
                  <c:v>4.1426333919999996</c:v>
                </c:pt>
                <c:pt idx="6673">
                  <c:v>4.1313017580000002</c:v>
                </c:pt>
                <c:pt idx="6674">
                  <c:v>4.1426333919999996</c:v>
                </c:pt>
                <c:pt idx="6675">
                  <c:v>4.1086384899999997</c:v>
                </c:pt>
                <c:pt idx="6676">
                  <c:v>4.0973068559999986</c:v>
                </c:pt>
                <c:pt idx="6677">
                  <c:v>4.119970124</c:v>
                </c:pt>
                <c:pt idx="6678">
                  <c:v>4.119970124</c:v>
                </c:pt>
                <c:pt idx="6679">
                  <c:v>4.1313017580000002</c:v>
                </c:pt>
                <c:pt idx="6680">
                  <c:v>4.119970124</c:v>
                </c:pt>
                <c:pt idx="6681">
                  <c:v>4.1766282940000012</c:v>
                </c:pt>
                <c:pt idx="6682">
                  <c:v>4.1086384899999997</c:v>
                </c:pt>
                <c:pt idx="6683">
                  <c:v>4.1426333919999996</c:v>
                </c:pt>
                <c:pt idx="6684">
                  <c:v>4.153965025999999</c:v>
                </c:pt>
                <c:pt idx="6685">
                  <c:v>4.1313017580000002</c:v>
                </c:pt>
                <c:pt idx="6686">
                  <c:v>4.1426333919999996</c:v>
                </c:pt>
                <c:pt idx="6687">
                  <c:v>4.1426333919999996</c:v>
                </c:pt>
                <c:pt idx="6688">
                  <c:v>4.1766282940000012</c:v>
                </c:pt>
                <c:pt idx="6689">
                  <c:v>4.1426333919999996</c:v>
                </c:pt>
                <c:pt idx="6690">
                  <c:v>4.153965025999999</c:v>
                </c:pt>
                <c:pt idx="6691">
                  <c:v>4.1766282940000012</c:v>
                </c:pt>
                <c:pt idx="6692">
                  <c:v>4.1652966599999992</c:v>
                </c:pt>
                <c:pt idx="6693">
                  <c:v>4.1313017580000002</c:v>
                </c:pt>
                <c:pt idx="6694">
                  <c:v>4.153965025999999</c:v>
                </c:pt>
                <c:pt idx="6695">
                  <c:v>4.153965025999999</c:v>
                </c:pt>
                <c:pt idx="6696">
                  <c:v>4.1426333919999996</c:v>
                </c:pt>
                <c:pt idx="6697">
                  <c:v>4.1652966599999992</c:v>
                </c:pt>
                <c:pt idx="6698">
                  <c:v>4.1652966599999992</c:v>
                </c:pt>
                <c:pt idx="6699">
                  <c:v>4.1879599279999979</c:v>
                </c:pt>
                <c:pt idx="6700">
                  <c:v>4.1313017580000002</c:v>
                </c:pt>
                <c:pt idx="6701">
                  <c:v>4.1652966599999992</c:v>
                </c:pt>
                <c:pt idx="6702">
                  <c:v>4.153965025999999</c:v>
                </c:pt>
                <c:pt idx="6703">
                  <c:v>4.1652966599999992</c:v>
                </c:pt>
                <c:pt idx="6704">
                  <c:v>4.1766282940000012</c:v>
                </c:pt>
                <c:pt idx="6705">
                  <c:v>4.1652966599999992</c:v>
                </c:pt>
                <c:pt idx="6706">
                  <c:v>4.1766282940000012</c:v>
                </c:pt>
                <c:pt idx="6707">
                  <c:v>4.199291562</c:v>
                </c:pt>
                <c:pt idx="6708">
                  <c:v>4.1652966599999992</c:v>
                </c:pt>
                <c:pt idx="6709">
                  <c:v>4.1766282940000012</c:v>
                </c:pt>
                <c:pt idx="6710">
                  <c:v>4.1652966599999992</c:v>
                </c:pt>
                <c:pt idx="6711">
                  <c:v>4.1879599279999979</c:v>
                </c:pt>
                <c:pt idx="6712">
                  <c:v>4.199291562</c:v>
                </c:pt>
                <c:pt idx="6713">
                  <c:v>4.1766282940000012</c:v>
                </c:pt>
                <c:pt idx="6714">
                  <c:v>4.2106231970000012</c:v>
                </c:pt>
                <c:pt idx="6715">
                  <c:v>4.1426333919999996</c:v>
                </c:pt>
                <c:pt idx="6716">
                  <c:v>4.1766282940000012</c:v>
                </c:pt>
                <c:pt idx="6717">
                  <c:v>4.1652966599999992</c:v>
                </c:pt>
                <c:pt idx="6718">
                  <c:v>4.2106231970000012</c:v>
                </c:pt>
                <c:pt idx="6719">
                  <c:v>4.1879599279999979</c:v>
                </c:pt>
                <c:pt idx="6720">
                  <c:v>4.1652966599999992</c:v>
                </c:pt>
                <c:pt idx="6721">
                  <c:v>4.1879599279999979</c:v>
                </c:pt>
                <c:pt idx="6722">
                  <c:v>4.1652966599999992</c:v>
                </c:pt>
                <c:pt idx="6723">
                  <c:v>4.1879599279999979</c:v>
                </c:pt>
                <c:pt idx="6724">
                  <c:v>4.1766282940000012</c:v>
                </c:pt>
                <c:pt idx="6725">
                  <c:v>4.1879599279999979</c:v>
                </c:pt>
                <c:pt idx="6726">
                  <c:v>4.2106231970000012</c:v>
                </c:pt>
                <c:pt idx="6727">
                  <c:v>4.1879599279999979</c:v>
                </c:pt>
                <c:pt idx="6728">
                  <c:v>4.1652966599999992</c:v>
                </c:pt>
                <c:pt idx="6729">
                  <c:v>4.2332864649999999</c:v>
                </c:pt>
                <c:pt idx="6730">
                  <c:v>4.199291562</c:v>
                </c:pt>
                <c:pt idx="6731">
                  <c:v>4.199291562</c:v>
                </c:pt>
                <c:pt idx="6732">
                  <c:v>4.199291562</c:v>
                </c:pt>
                <c:pt idx="6733">
                  <c:v>4.1879599279999979</c:v>
                </c:pt>
                <c:pt idx="6734">
                  <c:v>4.2219548309999979</c:v>
                </c:pt>
                <c:pt idx="6735">
                  <c:v>4.199291562</c:v>
                </c:pt>
                <c:pt idx="6736">
                  <c:v>4.2106231970000012</c:v>
                </c:pt>
                <c:pt idx="6737">
                  <c:v>4.1879599279999979</c:v>
                </c:pt>
                <c:pt idx="6738">
                  <c:v>4.2332864649999999</c:v>
                </c:pt>
                <c:pt idx="6739">
                  <c:v>4.2332864649999999</c:v>
                </c:pt>
                <c:pt idx="6740">
                  <c:v>4.2219548309999979</c:v>
                </c:pt>
                <c:pt idx="6741">
                  <c:v>4.1879599279999979</c:v>
                </c:pt>
                <c:pt idx="6742">
                  <c:v>4.2332864649999999</c:v>
                </c:pt>
                <c:pt idx="6743">
                  <c:v>4.2332864649999999</c:v>
                </c:pt>
                <c:pt idx="6744">
                  <c:v>4.2219548309999979</c:v>
                </c:pt>
                <c:pt idx="6745">
                  <c:v>4.2332864649999999</c:v>
                </c:pt>
                <c:pt idx="6746">
                  <c:v>4.2332864649999999</c:v>
                </c:pt>
                <c:pt idx="6747">
                  <c:v>4.2219548309999979</c:v>
                </c:pt>
                <c:pt idx="6748">
                  <c:v>4.2219548309999979</c:v>
                </c:pt>
                <c:pt idx="6749">
                  <c:v>4.2106231970000012</c:v>
                </c:pt>
                <c:pt idx="6750">
                  <c:v>4.2332864649999999</c:v>
                </c:pt>
                <c:pt idx="6751">
                  <c:v>4.2332864649999999</c:v>
                </c:pt>
                <c:pt idx="6752">
                  <c:v>4.2446180990000002</c:v>
                </c:pt>
                <c:pt idx="6753">
                  <c:v>4.199291562</c:v>
                </c:pt>
                <c:pt idx="6754">
                  <c:v>4.2332864649999999</c:v>
                </c:pt>
                <c:pt idx="6755">
                  <c:v>4.2559497329999996</c:v>
                </c:pt>
                <c:pt idx="6756">
                  <c:v>4.2332864649999999</c:v>
                </c:pt>
                <c:pt idx="6757">
                  <c:v>4.267281366999998</c:v>
                </c:pt>
                <c:pt idx="6758">
                  <c:v>4.2559497329999996</c:v>
                </c:pt>
                <c:pt idx="6759">
                  <c:v>4.2559497329999996</c:v>
                </c:pt>
                <c:pt idx="6760">
                  <c:v>4.2446180990000002</c:v>
                </c:pt>
                <c:pt idx="6761">
                  <c:v>4.2446180990000002</c:v>
                </c:pt>
                <c:pt idx="6762">
                  <c:v>4.2446180990000002</c:v>
                </c:pt>
                <c:pt idx="6763">
                  <c:v>4.278613001000001</c:v>
                </c:pt>
                <c:pt idx="6764">
                  <c:v>4.199291562</c:v>
                </c:pt>
                <c:pt idx="6765">
                  <c:v>4.2332864649999999</c:v>
                </c:pt>
                <c:pt idx="6766">
                  <c:v>4.267281366999998</c:v>
                </c:pt>
                <c:pt idx="6767">
                  <c:v>4.2559497329999996</c:v>
                </c:pt>
                <c:pt idx="6768">
                  <c:v>4.2332864649999999</c:v>
                </c:pt>
                <c:pt idx="6769">
                  <c:v>4.2446180990000002</c:v>
                </c:pt>
                <c:pt idx="6770">
                  <c:v>4.2446180990000002</c:v>
                </c:pt>
                <c:pt idx="6771">
                  <c:v>4.2559497329999996</c:v>
                </c:pt>
                <c:pt idx="6772">
                  <c:v>4.2559497329999996</c:v>
                </c:pt>
                <c:pt idx="6773">
                  <c:v>4.2332864649999999</c:v>
                </c:pt>
                <c:pt idx="6774">
                  <c:v>4.267281366999998</c:v>
                </c:pt>
                <c:pt idx="6775">
                  <c:v>4.2559497329999996</c:v>
                </c:pt>
                <c:pt idx="6776">
                  <c:v>4.2559497329999996</c:v>
                </c:pt>
                <c:pt idx="6777">
                  <c:v>4.2559497329999996</c:v>
                </c:pt>
                <c:pt idx="6778">
                  <c:v>4.2559497329999996</c:v>
                </c:pt>
                <c:pt idx="6779">
                  <c:v>4.267281366999998</c:v>
                </c:pt>
                <c:pt idx="6780">
                  <c:v>4.3012762689999988</c:v>
                </c:pt>
                <c:pt idx="6781">
                  <c:v>4.267281366999998</c:v>
                </c:pt>
                <c:pt idx="6782">
                  <c:v>4.2332864649999999</c:v>
                </c:pt>
                <c:pt idx="6783">
                  <c:v>4.2559497329999996</c:v>
                </c:pt>
                <c:pt idx="6784">
                  <c:v>4.267281366999998</c:v>
                </c:pt>
                <c:pt idx="6785">
                  <c:v>4.267281366999998</c:v>
                </c:pt>
                <c:pt idx="6786">
                  <c:v>4.267281366999998</c:v>
                </c:pt>
                <c:pt idx="6787">
                  <c:v>4.2899446350000003</c:v>
                </c:pt>
                <c:pt idx="6788">
                  <c:v>4.2899446350000003</c:v>
                </c:pt>
                <c:pt idx="6789">
                  <c:v>4.267281366999998</c:v>
                </c:pt>
                <c:pt idx="6790">
                  <c:v>4.267281366999998</c:v>
                </c:pt>
                <c:pt idx="6791">
                  <c:v>4.278613001000001</c:v>
                </c:pt>
                <c:pt idx="6792">
                  <c:v>4.3012762689999988</c:v>
                </c:pt>
                <c:pt idx="6793">
                  <c:v>4.2559497329999996</c:v>
                </c:pt>
                <c:pt idx="6794">
                  <c:v>4.2559497329999996</c:v>
                </c:pt>
                <c:pt idx="6795">
                  <c:v>4.278613001000001</c:v>
                </c:pt>
                <c:pt idx="6796">
                  <c:v>4.2899446350000003</c:v>
                </c:pt>
                <c:pt idx="6797">
                  <c:v>4.267281366999998</c:v>
                </c:pt>
                <c:pt idx="6798">
                  <c:v>4.267281366999998</c:v>
                </c:pt>
                <c:pt idx="6799">
                  <c:v>4.3012762689999988</c:v>
                </c:pt>
                <c:pt idx="6800">
                  <c:v>4.267281366999998</c:v>
                </c:pt>
                <c:pt idx="6801">
                  <c:v>4.2219548309999979</c:v>
                </c:pt>
                <c:pt idx="6802">
                  <c:v>4.2899446350000003</c:v>
                </c:pt>
                <c:pt idx="6803">
                  <c:v>4.278613001000001</c:v>
                </c:pt>
                <c:pt idx="6804">
                  <c:v>4.312607903</c:v>
                </c:pt>
                <c:pt idx="6805">
                  <c:v>4.3012762689999988</c:v>
                </c:pt>
                <c:pt idx="6806">
                  <c:v>4.267281366999998</c:v>
                </c:pt>
                <c:pt idx="6807">
                  <c:v>4.312607903</c:v>
                </c:pt>
                <c:pt idx="6808">
                  <c:v>4.267281366999998</c:v>
                </c:pt>
                <c:pt idx="6809">
                  <c:v>4.2899446350000003</c:v>
                </c:pt>
                <c:pt idx="6810">
                  <c:v>4.2332864649999999</c:v>
                </c:pt>
                <c:pt idx="6811">
                  <c:v>4.312607903</c:v>
                </c:pt>
                <c:pt idx="6812">
                  <c:v>4.3239395379999985</c:v>
                </c:pt>
                <c:pt idx="6813">
                  <c:v>4.2899446350000003</c:v>
                </c:pt>
                <c:pt idx="6814">
                  <c:v>4.3239395379999985</c:v>
                </c:pt>
                <c:pt idx="6815">
                  <c:v>4.312607903</c:v>
                </c:pt>
                <c:pt idx="6816">
                  <c:v>4.2899446350000003</c:v>
                </c:pt>
                <c:pt idx="6817">
                  <c:v>4.3012762689999988</c:v>
                </c:pt>
                <c:pt idx="6818">
                  <c:v>4.3466028059999999</c:v>
                </c:pt>
                <c:pt idx="6819">
                  <c:v>4.267281366999998</c:v>
                </c:pt>
                <c:pt idx="6820">
                  <c:v>4.278613001000001</c:v>
                </c:pt>
                <c:pt idx="6821">
                  <c:v>4.278613001000001</c:v>
                </c:pt>
                <c:pt idx="6822">
                  <c:v>4.3012762689999988</c:v>
                </c:pt>
                <c:pt idx="6823">
                  <c:v>4.3012762689999988</c:v>
                </c:pt>
                <c:pt idx="6824">
                  <c:v>4.3239395379999985</c:v>
                </c:pt>
                <c:pt idx="6825">
                  <c:v>4.3466028059999999</c:v>
                </c:pt>
                <c:pt idx="6826">
                  <c:v>4.3239395379999985</c:v>
                </c:pt>
                <c:pt idx="6827">
                  <c:v>4.3012762689999988</c:v>
                </c:pt>
                <c:pt idx="6828">
                  <c:v>4.3012762689999988</c:v>
                </c:pt>
                <c:pt idx="6829">
                  <c:v>4.3466028059999999</c:v>
                </c:pt>
                <c:pt idx="6830">
                  <c:v>4.267281366999998</c:v>
                </c:pt>
                <c:pt idx="6831">
                  <c:v>4.278613001000001</c:v>
                </c:pt>
                <c:pt idx="6832">
                  <c:v>4.3239395379999985</c:v>
                </c:pt>
                <c:pt idx="6833">
                  <c:v>4.3012762689999988</c:v>
                </c:pt>
                <c:pt idx="6834">
                  <c:v>4.312607903</c:v>
                </c:pt>
                <c:pt idx="6835">
                  <c:v>4.312607903</c:v>
                </c:pt>
                <c:pt idx="6836">
                  <c:v>4.3012762689999988</c:v>
                </c:pt>
                <c:pt idx="6837">
                  <c:v>4.2899446350000003</c:v>
                </c:pt>
                <c:pt idx="6838">
                  <c:v>4.3239395379999985</c:v>
                </c:pt>
                <c:pt idx="6839">
                  <c:v>4.3466028059999999</c:v>
                </c:pt>
                <c:pt idx="6840">
                  <c:v>4.3579344399999984</c:v>
                </c:pt>
                <c:pt idx="6841">
                  <c:v>4.3466028059999999</c:v>
                </c:pt>
                <c:pt idx="6842">
                  <c:v>4.2899446350000003</c:v>
                </c:pt>
                <c:pt idx="6843">
                  <c:v>4.3012762689999988</c:v>
                </c:pt>
                <c:pt idx="6844">
                  <c:v>4.3692660740000004</c:v>
                </c:pt>
                <c:pt idx="6845">
                  <c:v>4.3352711719999997</c:v>
                </c:pt>
                <c:pt idx="6846">
                  <c:v>4.3352711719999997</c:v>
                </c:pt>
                <c:pt idx="6847">
                  <c:v>4.3579344399999984</c:v>
                </c:pt>
                <c:pt idx="6848">
                  <c:v>4.3352711719999997</c:v>
                </c:pt>
                <c:pt idx="6849">
                  <c:v>4.3466028059999999</c:v>
                </c:pt>
                <c:pt idx="6850">
                  <c:v>4.3239395379999985</c:v>
                </c:pt>
                <c:pt idx="6851">
                  <c:v>2.7261791289999997</c:v>
                </c:pt>
                <c:pt idx="6852">
                  <c:v>2.7148474949999994</c:v>
                </c:pt>
                <c:pt idx="6853">
                  <c:v>2.6581893249999999</c:v>
                </c:pt>
                <c:pt idx="6854">
                  <c:v>2.7375107640000005</c:v>
                </c:pt>
                <c:pt idx="6855">
                  <c:v>2.7261791289999997</c:v>
                </c:pt>
                <c:pt idx="6856">
                  <c:v>2.7488423979999999</c:v>
                </c:pt>
                <c:pt idx="6857">
                  <c:v>2.7488423979999999</c:v>
                </c:pt>
                <c:pt idx="6858">
                  <c:v>2.7375107640000005</c:v>
                </c:pt>
                <c:pt idx="6859">
                  <c:v>2.7488423979999999</c:v>
                </c:pt>
                <c:pt idx="6860">
                  <c:v>2.7601740320000006</c:v>
                </c:pt>
                <c:pt idx="6861">
                  <c:v>2.7375107640000005</c:v>
                </c:pt>
                <c:pt idx="6862">
                  <c:v>2.8168322019999996</c:v>
                </c:pt>
                <c:pt idx="6863">
                  <c:v>2.7148474949999994</c:v>
                </c:pt>
                <c:pt idx="6864">
                  <c:v>2.7375107640000005</c:v>
                </c:pt>
                <c:pt idx="6865">
                  <c:v>2.7261791289999997</c:v>
                </c:pt>
                <c:pt idx="6866">
                  <c:v>2.8734903729999997</c:v>
                </c:pt>
                <c:pt idx="6867">
                  <c:v>2.8394954699999992</c:v>
                </c:pt>
                <c:pt idx="6868">
                  <c:v>2.8508271049999996</c:v>
                </c:pt>
                <c:pt idx="6869">
                  <c:v>2.8621587389999998</c:v>
                </c:pt>
                <c:pt idx="6870">
                  <c:v>2.8621587389999998</c:v>
                </c:pt>
                <c:pt idx="6871">
                  <c:v>2.8621587389999998</c:v>
                </c:pt>
                <c:pt idx="6872">
                  <c:v>2.8734903729999997</c:v>
                </c:pt>
                <c:pt idx="6873">
                  <c:v>2.8848220069999999</c:v>
                </c:pt>
                <c:pt idx="6874">
                  <c:v>2.8734903729999997</c:v>
                </c:pt>
                <c:pt idx="6875">
                  <c:v>2.8961536409999997</c:v>
                </c:pt>
                <c:pt idx="6876">
                  <c:v>2.8621587389999998</c:v>
                </c:pt>
                <c:pt idx="6877">
                  <c:v>2.907485275</c:v>
                </c:pt>
                <c:pt idx="6878">
                  <c:v>2.8848220069999999</c:v>
                </c:pt>
                <c:pt idx="6879">
                  <c:v>2.8734903729999997</c:v>
                </c:pt>
                <c:pt idx="6880">
                  <c:v>2.8848220069999999</c:v>
                </c:pt>
                <c:pt idx="6881">
                  <c:v>2.8055005680000002</c:v>
                </c:pt>
                <c:pt idx="6882">
                  <c:v>2.8394954699999992</c:v>
                </c:pt>
                <c:pt idx="6883">
                  <c:v>2.8621587389999998</c:v>
                </c:pt>
                <c:pt idx="6884">
                  <c:v>2.9188169089999998</c:v>
                </c:pt>
                <c:pt idx="6885">
                  <c:v>2.8848220069999999</c:v>
                </c:pt>
                <c:pt idx="6886">
                  <c:v>2.907485275</c:v>
                </c:pt>
                <c:pt idx="6887">
                  <c:v>2.8848220069999999</c:v>
                </c:pt>
                <c:pt idx="6888">
                  <c:v>2.907485275</c:v>
                </c:pt>
                <c:pt idx="6889">
                  <c:v>2.8961536409999997</c:v>
                </c:pt>
                <c:pt idx="6890">
                  <c:v>2.907485275</c:v>
                </c:pt>
                <c:pt idx="6891">
                  <c:v>2.9188169089999998</c:v>
                </c:pt>
                <c:pt idx="6892">
                  <c:v>2.964143446</c:v>
                </c:pt>
                <c:pt idx="6893">
                  <c:v>2.8961536409999997</c:v>
                </c:pt>
                <c:pt idx="6894">
                  <c:v>2.8961536409999997</c:v>
                </c:pt>
                <c:pt idx="6895">
                  <c:v>2.9301485429999996</c:v>
                </c:pt>
                <c:pt idx="6896">
                  <c:v>2.9188169089999998</c:v>
                </c:pt>
                <c:pt idx="6897">
                  <c:v>2.9188169089999998</c:v>
                </c:pt>
                <c:pt idx="6898">
                  <c:v>2.907485275</c:v>
                </c:pt>
                <c:pt idx="6899">
                  <c:v>2.9188169089999998</c:v>
                </c:pt>
                <c:pt idx="6900">
                  <c:v>2.8961536409999997</c:v>
                </c:pt>
                <c:pt idx="6901">
                  <c:v>2.9414801769999999</c:v>
                </c:pt>
                <c:pt idx="6902">
                  <c:v>2.9301485429999996</c:v>
                </c:pt>
                <c:pt idx="6903">
                  <c:v>2.9528118109999997</c:v>
                </c:pt>
                <c:pt idx="6904">
                  <c:v>2.9188169089999998</c:v>
                </c:pt>
                <c:pt idx="6905">
                  <c:v>2.9188169089999998</c:v>
                </c:pt>
                <c:pt idx="6906">
                  <c:v>2.9301485429999996</c:v>
                </c:pt>
                <c:pt idx="6907">
                  <c:v>2.9301485429999996</c:v>
                </c:pt>
                <c:pt idx="6908">
                  <c:v>2.9301485429999996</c:v>
                </c:pt>
                <c:pt idx="6909">
                  <c:v>2.9188169089999998</c:v>
                </c:pt>
                <c:pt idx="6910">
                  <c:v>2.964143446</c:v>
                </c:pt>
                <c:pt idx="6911">
                  <c:v>2.9414801769999999</c:v>
                </c:pt>
                <c:pt idx="6912">
                  <c:v>2.9754750799999994</c:v>
                </c:pt>
                <c:pt idx="6913">
                  <c:v>2.9301485429999996</c:v>
                </c:pt>
                <c:pt idx="6914">
                  <c:v>2.9981383480000003</c:v>
                </c:pt>
                <c:pt idx="6915">
                  <c:v>2.9301485429999996</c:v>
                </c:pt>
                <c:pt idx="6916">
                  <c:v>2.9414801769999999</c:v>
                </c:pt>
                <c:pt idx="6917">
                  <c:v>2.9414801769999999</c:v>
                </c:pt>
                <c:pt idx="6918">
                  <c:v>2.964143446</c:v>
                </c:pt>
                <c:pt idx="6919">
                  <c:v>2.964143446</c:v>
                </c:pt>
                <c:pt idx="6920">
                  <c:v>2.9528118109999997</c:v>
                </c:pt>
                <c:pt idx="6921">
                  <c:v>2.9528118109999997</c:v>
                </c:pt>
                <c:pt idx="6922">
                  <c:v>2.9528118109999997</c:v>
                </c:pt>
                <c:pt idx="6923">
                  <c:v>2.9414801769999999</c:v>
                </c:pt>
                <c:pt idx="6924">
                  <c:v>2.9528118109999997</c:v>
                </c:pt>
                <c:pt idx="6925">
                  <c:v>2.9868067139999996</c:v>
                </c:pt>
                <c:pt idx="6926">
                  <c:v>2.964143446</c:v>
                </c:pt>
                <c:pt idx="6927">
                  <c:v>2.9528118109999997</c:v>
                </c:pt>
                <c:pt idx="6928">
                  <c:v>2.9414801769999999</c:v>
                </c:pt>
                <c:pt idx="6929">
                  <c:v>2.9868067139999996</c:v>
                </c:pt>
                <c:pt idx="6930">
                  <c:v>2.964143446</c:v>
                </c:pt>
                <c:pt idx="6931">
                  <c:v>2.964143446</c:v>
                </c:pt>
                <c:pt idx="6932">
                  <c:v>2.964143446</c:v>
                </c:pt>
                <c:pt idx="6933">
                  <c:v>2.9528118109999997</c:v>
                </c:pt>
                <c:pt idx="6934">
                  <c:v>2.9528118109999997</c:v>
                </c:pt>
                <c:pt idx="6935">
                  <c:v>2.9754750799999994</c:v>
                </c:pt>
                <c:pt idx="6936">
                  <c:v>2.9754750799999994</c:v>
                </c:pt>
                <c:pt idx="6937">
                  <c:v>3.0094699819999997</c:v>
                </c:pt>
                <c:pt idx="6938">
                  <c:v>3.020801616</c:v>
                </c:pt>
                <c:pt idx="6939">
                  <c:v>2.964143446</c:v>
                </c:pt>
                <c:pt idx="6940">
                  <c:v>2.9981383480000003</c:v>
                </c:pt>
                <c:pt idx="6941">
                  <c:v>2.9868067139999996</c:v>
                </c:pt>
                <c:pt idx="6942">
                  <c:v>3.0094699819999997</c:v>
                </c:pt>
                <c:pt idx="6943">
                  <c:v>2.9868067139999996</c:v>
                </c:pt>
                <c:pt idx="6944">
                  <c:v>3.0094699819999997</c:v>
                </c:pt>
                <c:pt idx="6945">
                  <c:v>2.9981383480000003</c:v>
                </c:pt>
                <c:pt idx="6946">
                  <c:v>2.9981383480000003</c:v>
                </c:pt>
                <c:pt idx="6947">
                  <c:v>3.0094699819999997</c:v>
                </c:pt>
                <c:pt idx="6948">
                  <c:v>2.9981383480000003</c:v>
                </c:pt>
                <c:pt idx="6949">
                  <c:v>3.020801616</c:v>
                </c:pt>
                <c:pt idx="6950">
                  <c:v>2.9868067139999996</c:v>
                </c:pt>
                <c:pt idx="6951">
                  <c:v>3.043464884</c:v>
                </c:pt>
                <c:pt idx="6952">
                  <c:v>3.0094699819999997</c:v>
                </c:pt>
                <c:pt idx="6953">
                  <c:v>3.0094699819999997</c:v>
                </c:pt>
                <c:pt idx="6954">
                  <c:v>3.0321332500000002</c:v>
                </c:pt>
                <c:pt idx="6955">
                  <c:v>3.0321332500000002</c:v>
                </c:pt>
                <c:pt idx="6956">
                  <c:v>3.0094699819999997</c:v>
                </c:pt>
                <c:pt idx="6957">
                  <c:v>3.0321332500000002</c:v>
                </c:pt>
                <c:pt idx="6958">
                  <c:v>3.0661281520000001</c:v>
                </c:pt>
                <c:pt idx="6959">
                  <c:v>3.043464884</c:v>
                </c:pt>
                <c:pt idx="6960">
                  <c:v>3.020801616</c:v>
                </c:pt>
                <c:pt idx="6961">
                  <c:v>3.043464884</c:v>
                </c:pt>
                <c:pt idx="6962">
                  <c:v>3.043464884</c:v>
                </c:pt>
                <c:pt idx="6963">
                  <c:v>3.043464884</c:v>
                </c:pt>
                <c:pt idx="6964">
                  <c:v>3.0547965180000003</c:v>
                </c:pt>
                <c:pt idx="6965">
                  <c:v>3.043464884</c:v>
                </c:pt>
                <c:pt idx="6966">
                  <c:v>3.0547965180000003</c:v>
                </c:pt>
                <c:pt idx="6967">
                  <c:v>3.0321332500000002</c:v>
                </c:pt>
                <c:pt idx="6968">
                  <c:v>3.020801616</c:v>
                </c:pt>
                <c:pt idx="6969">
                  <c:v>3.043464884</c:v>
                </c:pt>
                <c:pt idx="6970">
                  <c:v>3.043464884</c:v>
                </c:pt>
                <c:pt idx="6971">
                  <c:v>3.043464884</c:v>
                </c:pt>
                <c:pt idx="6972">
                  <c:v>3.0321332500000002</c:v>
                </c:pt>
                <c:pt idx="6973">
                  <c:v>3.077459787</c:v>
                </c:pt>
                <c:pt idx="6974">
                  <c:v>3.077459787</c:v>
                </c:pt>
                <c:pt idx="6975">
                  <c:v>3.043464884</c:v>
                </c:pt>
                <c:pt idx="6976">
                  <c:v>3.0887914210000003</c:v>
                </c:pt>
                <c:pt idx="6977">
                  <c:v>3.0887914210000003</c:v>
                </c:pt>
                <c:pt idx="6978">
                  <c:v>3.1001230550000005</c:v>
                </c:pt>
                <c:pt idx="6979">
                  <c:v>3.077459787</c:v>
                </c:pt>
                <c:pt idx="6980">
                  <c:v>3.0661281520000001</c:v>
                </c:pt>
                <c:pt idx="6981">
                  <c:v>3.0661281520000001</c:v>
                </c:pt>
                <c:pt idx="6982">
                  <c:v>3.0547965180000003</c:v>
                </c:pt>
                <c:pt idx="6983">
                  <c:v>3.043464884</c:v>
                </c:pt>
                <c:pt idx="6984">
                  <c:v>3.0661281520000001</c:v>
                </c:pt>
                <c:pt idx="6985">
                  <c:v>3.0661281520000001</c:v>
                </c:pt>
                <c:pt idx="6986">
                  <c:v>3.077459787</c:v>
                </c:pt>
                <c:pt idx="6987">
                  <c:v>3.077459787</c:v>
                </c:pt>
                <c:pt idx="6988">
                  <c:v>3.1001230550000005</c:v>
                </c:pt>
                <c:pt idx="6989">
                  <c:v>3.0887914210000003</c:v>
                </c:pt>
                <c:pt idx="6990">
                  <c:v>3.0887914210000003</c:v>
                </c:pt>
                <c:pt idx="6991">
                  <c:v>3.1114546889999999</c:v>
                </c:pt>
                <c:pt idx="6992">
                  <c:v>3.077459787</c:v>
                </c:pt>
                <c:pt idx="6993">
                  <c:v>3.1001230550000005</c:v>
                </c:pt>
                <c:pt idx="6994">
                  <c:v>3.0887914210000003</c:v>
                </c:pt>
                <c:pt idx="6995">
                  <c:v>3.077459787</c:v>
                </c:pt>
                <c:pt idx="6996">
                  <c:v>3.1001230550000005</c:v>
                </c:pt>
                <c:pt idx="6997">
                  <c:v>3.0887914210000003</c:v>
                </c:pt>
                <c:pt idx="6998">
                  <c:v>3.077459787</c:v>
                </c:pt>
                <c:pt idx="6999">
                  <c:v>3.1001230550000005</c:v>
                </c:pt>
                <c:pt idx="7000">
                  <c:v>3.077459787</c:v>
                </c:pt>
                <c:pt idx="7001">
                  <c:v>3.077459787</c:v>
                </c:pt>
                <c:pt idx="7002">
                  <c:v>3.1001230550000005</c:v>
                </c:pt>
                <c:pt idx="7003">
                  <c:v>3.1114546889999999</c:v>
                </c:pt>
                <c:pt idx="7004">
                  <c:v>3.1001230550000005</c:v>
                </c:pt>
                <c:pt idx="7005">
                  <c:v>3.1227863229999997</c:v>
                </c:pt>
                <c:pt idx="7006">
                  <c:v>3.077459787</c:v>
                </c:pt>
                <c:pt idx="7007">
                  <c:v>3.1227863229999997</c:v>
                </c:pt>
                <c:pt idx="7008">
                  <c:v>3.1227863229999997</c:v>
                </c:pt>
                <c:pt idx="7009">
                  <c:v>3.1114546889999999</c:v>
                </c:pt>
                <c:pt idx="7010">
                  <c:v>3.1001230550000005</c:v>
                </c:pt>
                <c:pt idx="7011">
                  <c:v>3.1454495909999998</c:v>
                </c:pt>
                <c:pt idx="7012">
                  <c:v>3.1341179570000004</c:v>
                </c:pt>
                <c:pt idx="7013">
                  <c:v>3.1341179570000004</c:v>
                </c:pt>
                <c:pt idx="7014">
                  <c:v>3.1114546889999999</c:v>
                </c:pt>
                <c:pt idx="7015">
                  <c:v>3.1341179570000004</c:v>
                </c:pt>
                <c:pt idx="7016">
                  <c:v>3.0887914210000003</c:v>
                </c:pt>
                <c:pt idx="7017">
                  <c:v>3.1227863229999997</c:v>
                </c:pt>
                <c:pt idx="7018">
                  <c:v>3.043464884</c:v>
                </c:pt>
                <c:pt idx="7019">
                  <c:v>3.043464884</c:v>
                </c:pt>
                <c:pt idx="7020">
                  <c:v>3.077459787</c:v>
                </c:pt>
                <c:pt idx="7021">
                  <c:v>3.0547965180000003</c:v>
                </c:pt>
                <c:pt idx="7022">
                  <c:v>3.190776128</c:v>
                </c:pt>
                <c:pt idx="7023">
                  <c:v>3.1794444929999992</c:v>
                </c:pt>
                <c:pt idx="7024">
                  <c:v>3.190776128</c:v>
                </c:pt>
                <c:pt idx="7025">
                  <c:v>3.1681128590000007</c:v>
                </c:pt>
                <c:pt idx="7026">
                  <c:v>3.1794444929999992</c:v>
                </c:pt>
                <c:pt idx="7027">
                  <c:v>3.1454495909999998</c:v>
                </c:pt>
                <c:pt idx="7028">
                  <c:v>3.1681128590000007</c:v>
                </c:pt>
                <c:pt idx="7029">
                  <c:v>3.1454495909999998</c:v>
                </c:pt>
                <c:pt idx="7030">
                  <c:v>3.1454495909999998</c:v>
                </c:pt>
                <c:pt idx="7031">
                  <c:v>3.0887914210000003</c:v>
                </c:pt>
                <c:pt idx="7032">
                  <c:v>3.1794444929999992</c:v>
                </c:pt>
                <c:pt idx="7033">
                  <c:v>3.1341179570000004</c:v>
                </c:pt>
                <c:pt idx="7034">
                  <c:v>3.1454495909999998</c:v>
                </c:pt>
                <c:pt idx="7035">
                  <c:v>3.1454495909999998</c:v>
                </c:pt>
                <c:pt idx="7036">
                  <c:v>3.190776128</c:v>
                </c:pt>
                <c:pt idx="7037">
                  <c:v>3.1794444929999992</c:v>
                </c:pt>
                <c:pt idx="7038">
                  <c:v>3.190776128</c:v>
                </c:pt>
                <c:pt idx="7039">
                  <c:v>3.190776128</c:v>
                </c:pt>
                <c:pt idx="7040">
                  <c:v>3.1454495909999998</c:v>
                </c:pt>
                <c:pt idx="7041">
                  <c:v>3.190776128</c:v>
                </c:pt>
                <c:pt idx="7042">
                  <c:v>3.156781225</c:v>
                </c:pt>
                <c:pt idx="7043">
                  <c:v>3.1681128590000007</c:v>
                </c:pt>
                <c:pt idx="7044">
                  <c:v>3.190776128</c:v>
                </c:pt>
                <c:pt idx="7045">
                  <c:v>3.1681128590000007</c:v>
                </c:pt>
                <c:pt idx="7046">
                  <c:v>3.1681128590000007</c:v>
                </c:pt>
                <c:pt idx="7047">
                  <c:v>3.2247710300000003</c:v>
                </c:pt>
                <c:pt idx="7048">
                  <c:v>3.1454495909999998</c:v>
                </c:pt>
                <c:pt idx="7049">
                  <c:v>3.1794444929999992</c:v>
                </c:pt>
                <c:pt idx="7050">
                  <c:v>3.0661281520000001</c:v>
                </c:pt>
                <c:pt idx="7051">
                  <c:v>3.190776128</c:v>
                </c:pt>
                <c:pt idx="7052">
                  <c:v>3.2021077620000007</c:v>
                </c:pt>
                <c:pt idx="7053">
                  <c:v>3.2134393960000001</c:v>
                </c:pt>
                <c:pt idx="7054">
                  <c:v>3.1794444929999992</c:v>
                </c:pt>
                <c:pt idx="7055">
                  <c:v>3.2134393960000001</c:v>
                </c:pt>
                <c:pt idx="7056">
                  <c:v>3.190776128</c:v>
                </c:pt>
                <c:pt idx="7057">
                  <c:v>3.2021077620000007</c:v>
                </c:pt>
                <c:pt idx="7058">
                  <c:v>3.2247710300000003</c:v>
                </c:pt>
                <c:pt idx="7059">
                  <c:v>3.156781225</c:v>
                </c:pt>
                <c:pt idx="7060">
                  <c:v>3.2134393960000001</c:v>
                </c:pt>
                <c:pt idx="7061">
                  <c:v>3.190776128</c:v>
                </c:pt>
                <c:pt idx="7062">
                  <c:v>3.2361026639999997</c:v>
                </c:pt>
                <c:pt idx="7063">
                  <c:v>3.2134393960000001</c:v>
                </c:pt>
                <c:pt idx="7064">
                  <c:v>3.2021077620000007</c:v>
                </c:pt>
                <c:pt idx="7065">
                  <c:v>3.2247710300000003</c:v>
                </c:pt>
                <c:pt idx="7066">
                  <c:v>3.2361026639999997</c:v>
                </c:pt>
                <c:pt idx="7067">
                  <c:v>3.2134393960000001</c:v>
                </c:pt>
                <c:pt idx="7068">
                  <c:v>3.190776128</c:v>
                </c:pt>
                <c:pt idx="7069">
                  <c:v>3.2247710300000003</c:v>
                </c:pt>
                <c:pt idx="7070">
                  <c:v>3.2247710300000003</c:v>
                </c:pt>
                <c:pt idx="7071">
                  <c:v>3.2700975660000005</c:v>
                </c:pt>
                <c:pt idx="7072">
                  <c:v>3.2361026639999997</c:v>
                </c:pt>
                <c:pt idx="7073">
                  <c:v>3.2361026639999997</c:v>
                </c:pt>
                <c:pt idx="7074">
                  <c:v>3.2247710300000003</c:v>
                </c:pt>
                <c:pt idx="7075">
                  <c:v>3.2361026639999997</c:v>
                </c:pt>
                <c:pt idx="7076">
                  <c:v>3.2474342980000008</c:v>
                </c:pt>
                <c:pt idx="7077">
                  <c:v>3.2361026639999997</c:v>
                </c:pt>
                <c:pt idx="7078">
                  <c:v>3.2474342980000008</c:v>
                </c:pt>
                <c:pt idx="7079">
                  <c:v>3.2247710300000003</c:v>
                </c:pt>
                <c:pt idx="7080">
                  <c:v>3.2587659319999998</c:v>
                </c:pt>
                <c:pt idx="7081">
                  <c:v>3.2247710300000003</c:v>
                </c:pt>
                <c:pt idx="7082">
                  <c:v>3.2361026639999997</c:v>
                </c:pt>
                <c:pt idx="7083">
                  <c:v>3.2134393960000001</c:v>
                </c:pt>
                <c:pt idx="7084">
                  <c:v>3.2700975660000005</c:v>
                </c:pt>
                <c:pt idx="7085">
                  <c:v>3.2700975660000005</c:v>
                </c:pt>
                <c:pt idx="7086">
                  <c:v>3.2474342980000008</c:v>
                </c:pt>
                <c:pt idx="7087">
                  <c:v>3.2474342980000008</c:v>
                </c:pt>
                <c:pt idx="7088">
                  <c:v>3.2700975660000005</c:v>
                </c:pt>
                <c:pt idx="7089">
                  <c:v>3.2814291999999998</c:v>
                </c:pt>
                <c:pt idx="7090">
                  <c:v>3.2587659319999998</c:v>
                </c:pt>
                <c:pt idx="7091">
                  <c:v>3.2700975660000005</c:v>
                </c:pt>
                <c:pt idx="7092">
                  <c:v>3.2927608339999996</c:v>
                </c:pt>
                <c:pt idx="7093">
                  <c:v>3.2474342980000008</c:v>
                </c:pt>
                <c:pt idx="7094">
                  <c:v>3.2361026639999997</c:v>
                </c:pt>
                <c:pt idx="7095">
                  <c:v>3.2927608339999996</c:v>
                </c:pt>
                <c:pt idx="7096">
                  <c:v>3.2587659319999998</c:v>
                </c:pt>
                <c:pt idx="7097">
                  <c:v>3.2587659319999998</c:v>
                </c:pt>
                <c:pt idx="7098">
                  <c:v>3.2814291999999998</c:v>
                </c:pt>
                <c:pt idx="7099">
                  <c:v>3.2814291999999998</c:v>
                </c:pt>
                <c:pt idx="7100">
                  <c:v>3.2700975660000005</c:v>
                </c:pt>
                <c:pt idx="7101">
                  <c:v>3.2587659319999998</c:v>
                </c:pt>
                <c:pt idx="7102">
                  <c:v>3.2814291999999998</c:v>
                </c:pt>
                <c:pt idx="7103">
                  <c:v>3.2927608339999996</c:v>
                </c:pt>
                <c:pt idx="7104">
                  <c:v>3.2927608339999996</c:v>
                </c:pt>
                <c:pt idx="7105">
                  <c:v>3.2814291999999998</c:v>
                </c:pt>
                <c:pt idx="7106">
                  <c:v>3.2814291999999998</c:v>
                </c:pt>
                <c:pt idx="7107">
                  <c:v>3.3040924689999995</c:v>
                </c:pt>
                <c:pt idx="7108">
                  <c:v>3.2927608339999996</c:v>
                </c:pt>
                <c:pt idx="7109">
                  <c:v>3.3040924689999995</c:v>
                </c:pt>
                <c:pt idx="7110">
                  <c:v>3.3267557369999996</c:v>
                </c:pt>
                <c:pt idx="7111">
                  <c:v>3.3040924689999995</c:v>
                </c:pt>
                <c:pt idx="7112">
                  <c:v>3.2814291999999998</c:v>
                </c:pt>
                <c:pt idx="7113">
                  <c:v>3.3040924689999995</c:v>
                </c:pt>
                <c:pt idx="7114">
                  <c:v>3.3040924689999995</c:v>
                </c:pt>
                <c:pt idx="7115">
                  <c:v>3.3040924689999995</c:v>
                </c:pt>
                <c:pt idx="7116">
                  <c:v>3.2814291999999998</c:v>
                </c:pt>
                <c:pt idx="7117">
                  <c:v>3.2927608339999996</c:v>
                </c:pt>
                <c:pt idx="7118">
                  <c:v>3.2927608339999996</c:v>
                </c:pt>
                <c:pt idx="7119">
                  <c:v>3.3040924689999995</c:v>
                </c:pt>
                <c:pt idx="7120">
                  <c:v>3.3154241029999998</c:v>
                </c:pt>
                <c:pt idx="7121">
                  <c:v>3.3267557369999996</c:v>
                </c:pt>
                <c:pt idx="7122">
                  <c:v>3.3154241029999998</c:v>
                </c:pt>
                <c:pt idx="7123">
                  <c:v>3.3040924689999995</c:v>
                </c:pt>
                <c:pt idx="7124">
                  <c:v>3.3380873709999999</c:v>
                </c:pt>
                <c:pt idx="7125">
                  <c:v>3.3267557369999996</c:v>
                </c:pt>
                <c:pt idx="7126">
                  <c:v>3.3267557369999996</c:v>
                </c:pt>
                <c:pt idx="7127">
                  <c:v>3.3040924689999995</c:v>
                </c:pt>
                <c:pt idx="7128">
                  <c:v>3.2927608339999996</c:v>
                </c:pt>
                <c:pt idx="7129">
                  <c:v>3.3267557369999996</c:v>
                </c:pt>
                <c:pt idx="7130">
                  <c:v>3.2927608339999996</c:v>
                </c:pt>
                <c:pt idx="7131">
                  <c:v>3.3154241029999998</c:v>
                </c:pt>
                <c:pt idx="7132">
                  <c:v>3.3380873709999999</c:v>
                </c:pt>
                <c:pt idx="7133">
                  <c:v>3.3154241029999998</c:v>
                </c:pt>
                <c:pt idx="7134">
                  <c:v>3.3267557369999996</c:v>
                </c:pt>
                <c:pt idx="7135">
                  <c:v>3.3267557369999996</c:v>
                </c:pt>
                <c:pt idx="7136">
                  <c:v>3.3380873709999999</c:v>
                </c:pt>
                <c:pt idx="7137">
                  <c:v>3.3154241029999998</c:v>
                </c:pt>
                <c:pt idx="7138">
                  <c:v>3.3380873709999999</c:v>
                </c:pt>
                <c:pt idx="7139">
                  <c:v>3.3607506389999999</c:v>
                </c:pt>
                <c:pt idx="7140">
                  <c:v>3.3607506389999999</c:v>
                </c:pt>
                <c:pt idx="7141">
                  <c:v>3.3494190049999997</c:v>
                </c:pt>
                <c:pt idx="7142">
                  <c:v>3.3380873709999999</c:v>
                </c:pt>
                <c:pt idx="7143">
                  <c:v>3.3494190049999997</c:v>
                </c:pt>
                <c:pt idx="7144">
                  <c:v>3.3494190049999997</c:v>
                </c:pt>
                <c:pt idx="7145">
                  <c:v>3.3607506389999999</c:v>
                </c:pt>
                <c:pt idx="7146">
                  <c:v>3.3494190049999997</c:v>
                </c:pt>
                <c:pt idx="7147">
                  <c:v>3.3720822729999993</c:v>
                </c:pt>
                <c:pt idx="7148">
                  <c:v>3.3494190049999997</c:v>
                </c:pt>
                <c:pt idx="7149">
                  <c:v>3.3494190049999997</c:v>
                </c:pt>
                <c:pt idx="7150">
                  <c:v>3.383413907</c:v>
                </c:pt>
                <c:pt idx="7151">
                  <c:v>3.3720822729999993</c:v>
                </c:pt>
                <c:pt idx="7152">
                  <c:v>3.383413907</c:v>
                </c:pt>
                <c:pt idx="7153">
                  <c:v>3.3154241029999998</c:v>
                </c:pt>
                <c:pt idx="7154">
                  <c:v>3.3607506389999999</c:v>
                </c:pt>
                <c:pt idx="7155">
                  <c:v>3.4060771749999996</c:v>
                </c:pt>
                <c:pt idx="7156">
                  <c:v>3.3720822729999993</c:v>
                </c:pt>
                <c:pt idx="7157">
                  <c:v>3.3607506389999999</c:v>
                </c:pt>
                <c:pt idx="7158">
                  <c:v>3.3947455409999998</c:v>
                </c:pt>
                <c:pt idx="7159">
                  <c:v>3.383413907</c:v>
                </c:pt>
                <c:pt idx="7160">
                  <c:v>3.383413907</c:v>
                </c:pt>
                <c:pt idx="7161">
                  <c:v>3.3607506389999999</c:v>
                </c:pt>
                <c:pt idx="7162">
                  <c:v>3.3720822729999993</c:v>
                </c:pt>
                <c:pt idx="7163">
                  <c:v>3.3947455409999998</c:v>
                </c:pt>
                <c:pt idx="7164">
                  <c:v>3.3720822729999993</c:v>
                </c:pt>
                <c:pt idx="7165">
                  <c:v>3.4060771749999996</c:v>
                </c:pt>
                <c:pt idx="7166">
                  <c:v>3.4060771749999996</c:v>
                </c:pt>
                <c:pt idx="7167">
                  <c:v>3.3720822729999993</c:v>
                </c:pt>
                <c:pt idx="7168">
                  <c:v>3.3720822729999993</c:v>
                </c:pt>
                <c:pt idx="7169">
                  <c:v>3.3720822729999993</c:v>
                </c:pt>
                <c:pt idx="7170">
                  <c:v>3.2361026639999997</c:v>
                </c:pt>
                <c:pt idx="7171">
                  <c:v>3.383413907</c:v>
                </c:pt>
                <c:pt idx="7172">
                  <c:v>3.3947455409999998</c:v>
                </c:pt>
                <c:pt idx="7173">
                  <c:v>3.4174088099999995</c:v>
                </c:pt>
                <c:pt idx="7174">
                  <c:v>3.4287404439999998</c:v>
                </c:pt>
                <c:pt idx="7175">
                  <c:v>3.4174088099999995</c:v>
                </c:pt>
                <c:pt idx="7176">
                  <c:v>3.4060771749999996</c:v>
                </c:pt>
                <c:pt idx="7177">
                  <c:v>3.4174088099999995</c:v>
                </c:pt>
                <c:pt idx="7178">
                  <c:v>3.3947455409999998</c:v>
                </c:pt>
                <c:pt idx="7179">
                  <c:v>3.3947455409999998</c:v>
                </c:pt>
                <c:pt idx="7180">
                  <c:v>3.4060771749999996</c:v>
                </c:pt>
                <c:pt idx="7181">
                  <c:v>3.3947455409999998</c:v>
                </c:pt>
                <c:pt idx="7182">
                  <c:v>3.3947455409999998</c:v>
                </c:pt>
                <c:pt idx="7183">
                  <c:v>3.383413907</c:v>
                </c:pt>
                <c:pt idx="7184">
                  <c:v>3.4287404439999998</c:v>
                </c:pt>
                <c:pt idx="7185">
                  <c:v>3.383413907</c:v>
                </c:pt>
                <c:pt idx="7186">
                  <c:v>3.4174088099999995</c:v>
                </c:pt>
                <c:pt idx="7187">
                  <c:v>3.3947455409999998</c:v>
                </c:pt>
                <c:pt idx="7188">
                  <c:v>3.440072078</c:v>
                </c:pt>
                <c:pt idx="7189">
                  <c:v>3.4174088099999995</c:v>
                </c:pt>
                <c:pt idx="7190">
                  <c:v>3.4060771749999996</c:v>
                </c:pt>
                <c:pt idx="7191">
                  <c:v>3.4060771749999996</c:v>
                </c:pt>
                <c:pt idx="7192">
                  <c:v>3.4287404439999998</c:v>
                </c:pt>
                <c:pt idx="7193">
                  <c:v>3.3947455409999998</c:v>
                </c:pt>
                <c:pt idx="7194">
                  <c:v>3.4174088099999995</c:v>
                </c:pt>
                <c:pt idx="7195">
                  <c:v>3.4060771749999996</c:v>
                </c:pt>
                <c:pt idx="7196">
                  <c:v>3.440072078</c:v>
                </c:pt>
                <c:pt idx="7197">
                  <c:v>3.4287404439999998</c:v>
                </c:pt>
                <c:pt idx="7198">
                  <c:v>3.440072078</c:v>
                </c:pt>
                <c:pt idx="7199">
                  <c:v>3.440072078</c:v>
                </c:pt>
                <c:pt idx="7200">
                  <c:v>3.4174088099999995</c:v>
                </c:pt>
                <c:pt idx="7201">
                  <c:v>3.4060771749999996</c:v>
                </c:pt>
                <c:pt idx="7202">
                  <c:v>3.4514037119999998</c:v>
                </c:pt>
                <c:pt idx="7203">
                  <c:v>3.4287404439999998</c:v>
                </c:pt>
                <c:pt idx="7204">
                  <c:v>3.4627353460000001</c:v>
                </c:pt>
                <c:pt idx="7205">
                  <c:v>3.4627353460000001</c:v>
                </c:pt>
                <c:pt idx="7206">
                  <c:v>3.4514037119999998</c:v>
                </c:pt>
                <c:pt idx="7207">
                  <c:v>3.4627353460000001</c:v>
                </c:pt>
                <c:pt idx="7208">
                  <c:v>3.4853986139999997</c:v>
                </c:pt>
                <c:pt idx="7209">
                  <c:v>3.4287404439999998</c:v>
                </c:pt>
                <c:pt idx="7210">
                  <c:v>3.4740669799999995</c:v>
                </c:pt>
                <c:pt idx="7211">
                  <c:v>3.4514037119999998</c:v>
                </c:pt>
                <c:pt idx="7212">
                  <c:v>3.4514037119999998</c:v>
                </c:pt>
                <c:pt idx="7213">
                  <c:v>3.4740669799999995</c:v>
                </c:pt>
                <c:pt idx="7214">
                  <c:v>3.4740669799999995</c:v>
                </c:pt>
                <c:pt idx="7215">
                  <c:v>3.4740669799999995</c:v>
                </c:pt>
                <c:pt idx="7216">
                  <c:v>3.4853986139999997</c:v>
                </c:pt>
                <c:pt idx="7217">
                  <c:v>3.4627353460000001</c:v>
                </c:pt>
                <c:pt idx="7218">
                  <c:v>3.440072078</c:v>
                </c:pt>
                <c:pt idx="7219">
                  <c:v>3.4514037119999998</c:v>
                </c:pt>
                <c:pt idx="7220">
                  <c:v>3.4627353460000001</c:v>
                </c:pt>
                <c:pt idx="7221">
                  <c:v>3.4740669799999995</c:v>
                </c:pt>
                <c:pt idx="7222">
                  <c:v>3.4627353460000001</c:v>
                </c:pt>
                <c:pt idx="7223">
                  <c:v>3.4514037119999998</c:v>
                </c:pt>
                <c:pt idx="7224">
                  <c:v>3.4853986139999997</c:v>
                </c:pt>
                <c:pt idx="7225">
                  <c:v>3.4967302480000004</c:v>
                </c:pt>
                <c:pt idx="7226">
                  <c:v>3.4627353460000001</c:v>
                </c:pt>
                <c:pt idx="7227">
                  <c:v>3.4627353460000001</c:v>
                </c:pt>
                <c:pt idx="7228">
                  <c:v>3.4627353460000001</c:v>
                </c:pt>
                <c:pt idx="7229">
                  <c:v>3.4627353460000001</c:v>
                </c:pt>
                <c:pt idx="7230">
                  <c:v>3.4853986139999997</c:v>
                </c:pt>
                <c:pt idx="7231">
                  <c:v>3.4740669799999995</c:v>
                </c:pt>
                <c:pt idx="7232">
                  <c:v>3.4514037119999998</c:v>
                </c:pt>
                <c:pt idx="7233">
                  <c:v>3.4627353460000001</c:v>
                </c:pt>
                <c:pt idx="7234">
                  <c:v>3.4853986139999997</c:v>
                </c:pt>
                <c:pt idx="7235">
                  <c:v>3.4740669799999995</c:v>
                </c:pt>
                <c:pt idx="7236">
                  <c:v>3.4967302480000004</c:v>
                </c:pt>
                <c:pt idx="7237">
                  <c:v>3.5080618820000002</c:v>
                </c:pt>
                <c:pt idx="7238">
                  <c:v>3.5080618820000002</c:v>
                </c:pt>
                <c:pt idx="7239">
                  <c:v>3.4967302480000004</c:v>
                </c:pt>
                <c:pt idx="7240">
                  <c:v>3.5193935160000001</c:v>
                </c:pt>
                <c:pt idx="7241">
                  <c:v>3.5080618820000002</c:v>
                </c:pt>
                <c:pt idx="7242">
                  <c:v>3.4174088099999995</c:v>
                </c:pt>
                <c:pt idx="7243">
                  <c:v>3.5080618820000002</c:v>
                </c:pt>
                <c:pt idx="7244">
                  <c:v>3.5080618820000002</c:v>
                </c:pt>
                <c:pt idx="7245">
                  <c:v>3.530725151</c:v>
                </c:pt>
                <c:pt idx="7246">
                  <c:v>3.5193935160000001</c:v>
                </c:pt>
                <c:pt idx="7247">
                  <c:v>3.5193935160000001</c:v>
                </c:pt>
                <c:pt idx="7248">
                  <c:v>3.4967302480000004</c:v>
                </c:pt>
                <c:pt idx="7249">
                  <c:v>3.4740669799999995</c:v>
                </c:pt>
                <c:pt idx="7250">
                  <c:v>3.5193935160000001</c:v>
                </c:pt>
                <c:pt idx="7251">
                  <c:v>3.530725151</c:v>
                </c:pt>
                <c:pt idx="7252">
                  <c:v>3.5080618820000002</c:v>
                </c:pt>
                <c:pt idx="7253">
                  <c:v>3.4967302480000004</c:v>
                </c:pt>
                <c:pt idx="7254">
                  <c:v>3.5080618820000002</c:v>
                </c:pt>
                <c:pt idx="7255">
                  <c:v>3.5193935160000001</c:v>
                </c:pt>
                <c:pt idx="7256">
                  <c:v>3.5080618820000002</c:v>
                </c:pt>
                <c:pt idx="7257">
                  <c:v>3.5080618820000002</c:v>
                </c:pt>
                <c:pt idx="7258">
                  <c:v>3.530725151</c:v>
                </c:pt>
                <c:pt idx="7259">
                  <c:v>3.5420567849999998</c:v>
                </c:pt>
                <c:pt idx="7260">
                  <c:v>3.5193935160000001</c:v>
                </c:pt>
                <c:pt idx="7261">
                  <c:v>3.5193935160000001</c:v>
                </c:pt>
                <c:pt idx="7262">
                  <c:v>3.5533884189999996</c:v>
                </c:pt>
                <c:pt idx="7263">
                  <c:v>3.5193935160000001</c:v>
                </c:pt>
                <c:pt idx="7264">
                  <c:v>3.5080618820000002</c:v>
                </c:pt>
                <c:pt idx="7265">
                  <c:v>3.5647200530000007</c:v>
                </c:pt>
                <c:pt idx="7266">
                  <c:v>3.530725151</c:v>
                </c:pt>
                <c:pt idx="7267">
                  <c:v>3.5080618820000002</c:v>
                </c:pt>
                <c:pt idx="7268">
                  <c:v>3.5760516869999996</c:v>
                </c:pt>
                <c:pt idx="7269">
                  <c:v>3.5193935160000001</c:v>
                </c:pt>
                <c:pt idx="7270">
                  <c:v>3.530725151</c:v>
                </c:pt>
                <c:pt idx="7271">
                  <c:v>3.5533884189999996</c:v>
                </c:pt>
                <c:pt idx="7272">
                  <c:v>3.5647200530000007</c:v>
                </c:pt>
                <c:pt idx="7273">
                  <c:v>3.5647200530000007</c:v>
                </c:pt>
                <c:pt idx="7274">
                  <c:v>3.5647200530000007</c:v>
                </c:pt>
                <c:pt idx="7275">
                  <c:v>3.5533884189999996</c:v>
                </c:pt>
                <c:pt idx="7276">
                  <c:v>3.530725151</c:v>
                </c:pt>
                <c:pt idx="7277">
                  <c:v>3.5873833210000003</c:v>
                </c:pt>
                <c:pt idx="7278">
                  <c:v>3.5533884189999996</c:v>
                </c:pt>
                <c:pt idx="7279">
                  <c:v>3.5533884189999996</c:v>
                </c:pt>
                <c:pt idx="7280">
                  <c:v>3.5420567849999998</c:v>
                </c:pt>
                <c:pt idx="7281">
                  <c:v>3.5533884189999996</c:v>
                </c:pt>
                <c:pt idx="7282">
                  <c:v>3.5647200530000007</c:v>
                </c:pt>
                <c:pt idx="7283">
                  <c:v>3.5533884189999996</c:v>
                </c:pt>
                <c:pt idx="7284">
                  <c:v>3.5647200530000007</c:v>
                </c:pt>
                <c:pt idx="7285">
                  <c:v>3.5760516869999996</c:v>
                </c:pt>
                <c:pt idx="7286">
                  <c:v>3.5420567849999998</c:v>
                </c:pt>
                <c:pt idx="7287">
                  <c:v>3.5647200530000007</c:v>
                </c:pt>
                <c:pt idx="7288">
                  <c:v>3.5760516869999996</c:v>
                </c:pt>
                <c:pt idx="7289">
                  <c:v>3.5420567849999998</c:v>
                </c:pt>
                <c:pt idx="7290">
                  <c:v>3.5873833210000003</c:v>
                </c:pt>
                <c:pt idx="7291">
                  <c:v>3.530725151</c:v>
                </c:pt>
                <c:pt idx="7292">
                  <c:v>3.5873833210000003</c:v>
                </c:pt>
                <c:pt idx="7293">
                  <c:v>3.5873833210000003</c:v>
                </c:pt>
                <c:pt idx="7294">
                  <c:v>3.5647200530000007</c:v>
                </c:pt>
                <c:pt idx="7295">
                  <c:v>3.5987149550000002</c:v>
                </c:pt>
                <c:pt idx="7296">
                  <c:v>3.4740669799999995</c:v>
                </c:pt>
                <c:pt idx="7297">
                  <c:v>3.5873833210000003</c:v>
                </c:pt>
                <c:pt idx="7298">
                  <c:v>3.5647200530000007</c:v>
                </c:pt>
                <c:pt idx="7299">
                  <c:v>3.5987149550000002</c:v>
                </c:pt>
                <c:pt idx="7300">
                  <c:v>3.6100465889999995</c:v>
                </c:pt>
                <c:pt idx="7301">
                  <c:v>3.5873833210000003</c:v>
                </c:pt>
                <c:pt idx="7302">
                  <c:v>3.5873833210000003</c:v>
                </c:pt>
                <c:pt idx="7303">
                  <c:v>3.5873833210000003</c:v>
                </c:pt>
                <c:pt idx="7304">
                  <c:v>3.5760516869999996</c:v>
                </c:pt>
                <c:pt idx="7305">
                  <c:v>3.6100465889999995</c:v>
                </c:pt>
                <c:pt idx="7306">
                  <c:v>3.5760516869999996</c:v>
                </c:pt>
                <c:pt idx="7307">
                  <c:v>3.5987149550000002</c:v>
                </c:pt>
                <c:pt idx="7308">
                  <c:v>3.632709857</c:v>
                </c:pt>
                <c:pt idx="7309">
                  <c:v>3.632709857</c:v>
                </c:pt>
                <c:pt idx="7310">
                  <c:v>3.6440414919999999</c:v>
                </c:pt>
                <c:pt idx="7311">
                  <c:v>3.5987149550000002</c:v>
                </c:pt>
                <c:pt idx="7312">
                  <c:v>3.6100465889999995</c:v>
                </c:pt>
                <c:pt idx="7313">
                  <c:v>3.5987149550000002</c:v>
                </c:pt>
                <c:pt idx="7314">
                  <c:v>3.6440414919999999</c:v>
                </c:pt>
                <c:pt idx="7315">
                  <c:v>3.6100465889999995</c:v>
                </c:pt>
                <c:pt idx="7316">
                  <c:v>3.5873833210000003</c:v>
                </c:pt>
                <c:pt idx="7317">
                  <c:v>3.5873833210000003</c:v>
                </c:pt>
                <c:pt idx="7318">
                  <c:v>3.5987149550000002</c:v>
                </c:pt>
                <c:pt idx="7319">
                  <c:v>3.6440414919999999</c:v>
                </c:pt>
                <c:pt idx="7320">
                  <c:v>3.5873833210000003</c:v>
                </c:pt>
                <c:pt idx="7321">
                  <c:v>3.6213782230000002</c:v>
                </c:pt>
                <c:pt idx="7322">
                  <c:v>3.632709857</c:v>
                </c:pt>
                <c:pt idx="7323">
                  <c:v>3.5987149550000002</c:v>
                </c:pt>
                <c:pt idx="7324">
                  <c:v>3.6213782230000002</c:v>
                </c:pt>
                <c:pt idx="7325">
                  <c:v>3.6440414919999999</c:v>
                </c:pt>
                <c:pt idx="7326">
                  <c:v>3.6440414919999999</c:v>
                </c:pt>
                <c:pt idx="7327">
                  <c:v>3.5987149550000002</c:v>
                </c:pt>
                <c:pt idx="7328">
                  <c:v>3.6440414919999999</c:v>
                </c:pt>
                <c:pt idx="7329">
                  <c:v>3.6553731259999998</c:v>
                </c:pt>
                <c:pt idx="7330">
                  <c:v>3.6100465889999995</c:v>
                </c:pt>
                <c:pt idx="7331">
                  <c:v>3.6440414919999999</c:v>
                </c:pt>
                <c:pt idx="7332">
                  <c:v>3.6213782230000002</c:v>
                </c:pt>
                <c:pt idx="7333">
                  <c:v>3.632709857</c:v>
                </c:pt>
                <c:pt idx="7334">
                  <c:v>3.6100465889999995</c:v>
                </c:pt>
                <c:pt idx="7335">
                  <c:v>3.632709857</c:v>
                </c:pt>
                <c:pt idx="7336">
                  <c:v>3.632709857</c:v>
                </c:pt>
                <c:pt idx="7337">
                  <c:v>3.6213782230000002</c:v>
                </c:pt>
                <c:pt idx="7338">
                  <c:v>3.6553731259999998</c:v>
                </c:pt>
                <c:pt idx="7339">
                  <c:v>3.6440414919999999</c:v>
                </c:pt>
                <c:pt idx="7340">
                  <c:v>3.6440414919999999</c:v>
                </c:pt>
                <c:pt idx="7341">
                  <c:v>3.6893680280000001</c:v>
                </c:pt>
                <c:pt idx="7342">
                  <c:v>3.6667047600000005</c:v>
                </c:pt>
                <c:pt idx="7343">
                  <c:v>3.6553731259999998</c:v>
                </c:pt>
                <c:pt idx="7344">
                  <c:v>3.6780363939999998</c:v>
                </c:pt>
                <c:pt idx="7345">
                  <c:v>3.6780363939999998</c:v>
                </c:pt>
                <c:pt idx="7346">
                  <c:v>3.6780363939999998</c:v>
                </c:pt>
                <c:pt idx="7347">
                  <c:v>3.6553731259999998</c:v>
                </c:pt>
                <c:pt idx="7348">
                  <c:v>3.6780363939999998</c:v>
                </c:pt>
                <c:pt idx="7349">
                  <c:v>3.632709857</c:v>
                </c:pt>
                <c:pt idx="7350">
                  <c:v>1.5930157199999999</c:v>
                </c:pt>
                <c:pt idx="7351">
                  <c:v>1.5590208169999997</c:v>
                </c:pt>
                <c:pt idx="7352">
                  <c:v>1.5816840849999998</c:v>
                </c:pt>
                <c:pt idx="7353">
                  <c:v>1.5476891829999997</c:v>
                </c:pt>
                <c:pt idx="7354">
                  <c:v>1.5703524510000002</c:v>
                </c:pt>
                <c:pt idx="7355">
                  <c:v>1.5363575490000003</c:v>
                </c:pt>
                <c:pt idx="7356">
                  <c:v>1.5930157199999999</c:v>
                </c:pt>
                <c:pt idx="7357">
                  <c:v>1.6043473539999999</c:v>
                </c:pt>
                <c:pt idx="7358">
                  <c:v>1.5816840849999998</c:v>
                </c:pt>
                <c:pt idx="7359">
                  <c:v>1.5816840849999998</c:v>
                </c:pt>
                <c:pt idx="7360">
                  <c:v>1.5816840849999998</c:v>
                </c:pt>
                <c:pt idx="7361">
                  <c:v>1.5930157199999999</c:v>
                </c:pt>
                <c:pt idx="7362">
                  <c:v>1.6043473539999999</c:v>
                </c:pt>
                <c:pt idx="7363">
                  <c:v>1.5476891829999997</c:v>
                </c:pt>
                <c:pt idx="7364">
                  <c:v>1.5590208169999997</c:v>
                </c:pt>
                <c:pt idx="7365">
                  <c:v>1.6043473539999999</c:v>
                </c:pt>
                <c:pt idx="7366">
                  <c:v>1.5930157199999999</c:v>
                </c:pt>
                <c:pt idx="7367">
                  <c:v>1.5590208169999997</c:v>
                </c:pt>
                <c:pt idx="7368">
                  <c:v>1.7176636949999997</c:v>
                </c:pt>
                <c:pt idx="7369">
                  <c:v>1.7289953290000002</c:v>
                </c:pt>
                <c:pt idx="7370">
                  <c:v>1.6950004260000002</c:v>
                </c:pt>
                <c:pt idx="7371">
                  <c:v>1.6723371579999999</c:v>
                </c:pt>
                <c:pt idx="7372">
                  <c:v>1.7289953290000002</c:v>
                </c:pt>
                <c:pt idx="7373">
                  <c:v>1.6950004260000002</c:v>
                </c:pt>
                <c:pt idx="7374">
                  <c:v>1.7176636949999997</c:v>
                </c:pt>
                <c:pt idx="7375">
                  <c:v>1.6950004260000002</c:v>
                </c:pt>
                <c:pt idx="7376">
                  <c:v>1.7403269630000002</c:v>
                </c:pt>
                <c:pt idx="7377">
                  <c:v>1.7176636949999997</c:v>
                </c:pt>
                <c:pt idx="7378">
                  <c:v>1.7289953290000002</c:v>
                </c:pt>
                <c:pt idx="7379">
                  <c:v>1.7403269630000002</c:v>
                </c:pt>
                <c:pt idx="7380">
                  <c:v>1.7289953290000002</c:v>
                </c:pt>
                <c:pt idx="7381">
                  <c:v>1.615678988</c:v>
                </c:pt>
                <c:pt idx="7382">
                  <c:v>1.6836687919999997</c:v>
                </c:pt>
                <c:pt idx="7383">
                  <c:v>1.7629902310000001</c:v>
                </c:pt>
                <c:pt idx="7384">
                  <c:v>1.7403269630000002</c:v>
                </c:pt>
                <c:pt idx="7385">
                  <c:v>1.7289953290000002</c:v>
                </c:pt>
                <c:pt idx="7386">
                  <c:v>1.7629902310000001</c:v>
                </c:pt>
                <c:pt idx="7387">
                  <c:v>1.7629902310000001</c:v>
                </c:pt>
                <c:pt idx="7388">
                  <c:v>1.7289953290000002</c:v>
                </c:pt>
                <c:pt idx="7389">
                  <c:v>1.751658597</c:v>
                </c:pt>
                <c:pt idx="7390">
                  <c:v>1.751658597</c:v>
                </c:pt>
                <c:pt idx="7391">
                  <c:v>1.7629902310000001</c:v>
                </c:pt>
                <c:pt idx="7392">
                  <c:v>1.7629902310000001</c:v>
                </c:pt>
                <c:pt idx="7393">
                  <c:v>1.7403269630000002</c:v>
                </c:pt>
                <c:pt idx="7394">
                  <c:v>1.7743218650000001</c:v>
                </c:pt>
                <c:pt idx="7395">
                  <c:v>1.7743218650000001</c:v>
                </c:pt>
                <c:pt idx="7396">
                  <c:v>1.7743218650000001</c:v>
                </c:pt>
                <c:pt idx="7397">
                  <c:v>1.808316767</c:v>
                </c:pt>
                <c:pt idx="7398">
                  <c:v>1.8309800359999999</c:v>
                </c:pt>
                <c:pt idx="7399">
                  <c:v>1.751658597</c:v>
                </c:pt>
                <c:pt idx="7400">
                  <c:v>1.7743218650000001</c:v>
                </c:pt>
                <c:pt idx="7401">
                  <c:v>1.7743218650000001</c:v>
                </c:pt>
                <c:pt idx="7402">
                  <c:v>1.808316767</c:v>
                </c:pt>
                <c:pt idx="7403">
                  <c:v>1.808316767</c:v>
                </c:pt>
                <c:pt idx="7404">
                  <c:v>1.7856534989999999</c:v>
                </c:pt>
                <c:pt idx="7405">
                  <c:v>1.7856534989999999</c:v>
                </c:pt>
                <c:pt idx="7406">
                  <c:v>1.7856534989999999</c:v>
                </c:pt>
                <c:pt idx="7407">
                  <c:v>1.8196484019999999</c:v>
                </c:pt>
                <c:pt idx="7408">
                  <c:v>1.8196484019999999</c:v>
                </c:pt>
                <c:pt idx="7409">
                  <c:v>1.7969851330000004</c:v>
                </c:pt>
                <c:pt idx="7410">
                  <c:v>1.8309800359999999</c:v>
                </c:pt>
                <c:pt idx="7411">
                  <c:v>1.808316767</c:v>
                </c:pt>
                <c:pt idx="7412">
                  <c:v>1.8309800359999999</c:v>
                </c:pt>
                <c:pt idx="7413">
                  <c:v>1.8196484019999999</c:v>
                </c:pt>
                <c:pt idx="7414">
                  <c:v>1.853643304</c:v>
                </c:pt>
                <c:pt idx="7415">
                  <c:v>1.8309800359999999</c:v>
                </c:pt>
                <c:pt idx="7416">
                  <c:v>1.8196484019999999</c:v>
                </c:pt>
                <c:pt idx="7417">
                  <c:v>1.8196484019999999</c:v>
                </c:pt>
                <c:pt idx="7418">
                  <c:v>1.84231167</c:v>
                </c:pt>
                <c:pt idx="7419">
                  <c:v>1.84231167</c:v>
                </c:pt>
                <c:pt idx="7420">
                  <c:v>1.8309800359999999</c:v>
                </c:pt>
                <c:pt idx="7421">
                  <c:v>1.8309800359999999</c:v>
                </c:pt>
                <c:pt idx="7422">
                  <c:v>1.84231167</c:v>
                </c:pt>
                <c:pt idx="7423">
                  <c:v>1.84231167</c:v>
                </c:pt>
                <c:pt idx="7424">
                  <c:v>1.864974938</c:v>
                </c:pt>
                <c:pt idx="7425">
                  <c:v>1.8763065720000001</c:v>
                </c:pt>
                <c:pt idx="7426">
                  <c:v>1.864974938</c:v>
                </c:pt>
                <c:pt idx="7427">
                  <c:v>1.853643304</c:v>
                </c:pt>
                <c:pt idx="7428">
                  <c:v>1.84231167</c:v>
                </c:pt>
                <c:pt idx="7429">
                  <c:v>1.853643304</c:v>
                </c:pt>
                <c:pt idx="7430">
                  <c:v>1.8876382059999999</c:v>
                </c:pt>
                <c:pt idx="7431">
                  <c:v>1.8763065720000001</c:v>
                </c:pt>
                <c:pt idx="7432">
                  <c:v>1.853643304</c:v>
                </c:pt>
                <c:pt idx="7433">
                  <c:v>1.864974938</c:v>
                </c:pt>
                <c:pt idx="7434">
                  <c:v>1.8763065720000001</c:v>
                </c:pt>
                <c:pt idx="7435">
                  <c:v>1.8989698399999999</c:v>
                </c:pt>
                <c:pt idx="7436">
                  <c:v>1.864974938</c:v>
                </c:pt>
                <c:pt idx="7437">
                  <c:v>1.808316767</c:v>
                </c:pt>
                <c:pt idx="7438">
                  <c:v>1.8763065720000001</c:v>
                </c:pt>
                <c:pt idx="7439">
                  <c:v>1.8989698399999999</c:v>
                </c:pt>
                <c:pt idx="7440">
                  <c:v>1.8876382059999999</c:v>
                </c:pt>
                <c:pt idx="7441">
                  <c:v>1.8763065720000001</c:v>
                </c:pt>
                <c:pt idx="7442">
                  <c:v>1.9216331079999998</c:v>
                </c:pt>
                <c:pt idx="7443">
                  <c:v>1.8876382059999999</c:v>
                </c:pt>
                <c:pt idx="7444">
                  <c:v>1.9216331079999998</c:v>
                </c:pt>
                <c:pt idx="7445">
                  <c:v>1.9216331079999998</c:v>
                </c:pt>
                <c:pt idx="7446">
                  <c:v>1.9556280109999995</c:v>
                </c:pt>
                <c:pt idx="7447">
                  <c:v>1.9216331079999998</c:v>
                </c:pt>
                <c:pt idx="7448">
                  <c:v>1.9216331079999998</c:v>
                </c:pt>
                <c:pt idx="7449">
                  <c:v>1.9216331079999998</c:v>
                </c:pt>
                <c:pt idx="7450">
                  <c:v>1.9216331079999998</c:v>
                </c:pt>
                <c:pt idx="7451">
                  <c:v>1.9103014739999997</c:v>
                </c:pt>
                <c:pt idx="7452">
                  <c:v>1.9216331079999998</c:v>
                </c:pt>
                <c:pt idx="7453">
                  <c:v>1.9556280109999995</c:v>
                </c:pt>
                <c:pt idx="7454">
                  <c:v>1.8989698399999999</c:v>
                </c:pt>
                <c:pt idx="7455">
                  <c:v>1.9329647429999997</c:v>
                </c:pt>
                <c:pt idx="7456">
                  <c:v>1.9103014739999997</c:v>
                </c:pt>
                <c:pt idx="7457">
                  <c:v>1.9103014739999997</c:v>
                </c:pt>
                <c:pt idx="7458">
                  <c:v>1.9442963769999997</c:v>
                </c:pt>
                <c:pt idx="7459">
                  <c:v>1.9216331079999998</c:v>
                </c:pt>
                <c:pt idx="7460">
                  <c:v>1.9216331079999998</c:v>
                </c:pt>
                <c:pt idx="7461">
                  <c:v>1.9669596449999998</c:v>
                </c:pt>
                <c:pt idx="7462">
                  <c:v>1.9556280109999995</c:v>
                </c:pt>
                <c:pt idx="7463">
                  <c:v>1.9556280109999995</c:v>
                </c:pt>
                <c:pt idx="7464">
                  <c:v>1.9442963769999997</c:v>
                </c:pt>
                <c:pt idx="7465">
                  <c:v>1.9556280109999995</c:v>
                </c:pt>
                <c:pt idx="7466">
                  <c:v>1.9782912789999998</c:v>
                </c:pt>
                <c:pt idx="7467">
                  <c:v>1.9669596449999998</c:v>
                </c:pt>
                <c:pt idx="7468">
                  <c:v>1.9329647429999997</c:v>
                </c:pt>
                <c:pt idx="7469">
                  <c:v>1.9442963769999997</c:v>
                </c:pt>
                <c:pt idx="7470">
                  <c:v>1.9556280109999995</c:v>
                </c:pt>
                <c:pt idx="7471">
                  <c:v>1.9896229129999998</c:v>
                </c:pt>
                <c:pt idx="7472">
                  <c:v>1.9896229129999998</c:v>
                </c:pt>
                <c:pt idx="7473">
                  <c:v>1.9669596449999998</c:v>
                </c:pt>
                <c:pt idx="7474">
                  <c:v>2.0009545470000005</c:v>
                </c:pt>
                <c:pt idx="7475">
                  <c:v>2.0009545470000005</c:v>
                </c:pt>
                <c:pt idx="7476">
                  <c:v>1.9782912789999998</c:v>
                </c:pt>
                <c:pt idx="7477">
                  <c:v>1.9896229129999998</c:v>
                </c:pt>
                <c:pt idx="7478">
                  <c:v>1.9896229129999998</c:v>
                </c:pt>
                <c:pt idx="7479">
                  <c:v>2.0122861809999995</c:v>
                </c:pt>
                <c:pt idx="7480">
                  <c:v>2.0009545470000005</c:v>
                </c:pt>
                <c:pt idx="7481">
                  <c:v>2.0009545470000005</c:v>
                </c:pt>
                <c:pt idx="7482">
                  <c:v>1.9782912789999998</c:v>
                </c:pt>
                <c:pt idx="7483">
                  <c:v>2.0122861809999995</c:v>
                </c:pt>
                <c:pt idx="7484">
                  <c:v>1.9896229129999998</c:v>
                </c:pt>
                <c:pt idx="7485">
                  <c:v>1.9896229129999998</c:v>
                </c:pt>
                <c:pt idx="7486">
                  <c:v>2.0009545470000005</c:v>
                </c:pt>
                <c:pt idx="7487">
                  <c:v>2.0236178150000002</c:v>
                </c:pt>
                <c:pt idx="7488">
                  <c:v>2.0122861809999995</c:v>
                </c:pt>
                <c:pt idx="7489">
                  <c:v>1.9896229129999998</c:v>
                </c:pt>
                <c:pt idx="7490">
                  <c:v>1.9556280109999995</c:v>
                </c:pt>
                <c:pt idx="7491">
                  <c:v>2.0009545470000005</c:v>
                </c:pt>
                <c:pt idx="7492">
                  <c:v>2.0009545470000005</c:v>
                </c:pt>
                <c:pt idx="7493">
                  <c:v>2.0236178150000002</c:v>
                </c:pt>
                <c:pt idx="7494">
                  <c:v>2.0462810839999999</c:v>
                </c:pt>
                <c:pt idx="7495">
                  <c:v>2.0122861809999995</c:v>
                </c:pt>
                <c:pt idx="7496">
                  <c:v>2.0349494489999995</c:v>
                </c:pt>
                <c:pt idx="7497">
                  <c:v>2.0689443520000004</c:v>
                </c:pt>
                <c:pt idx="7498">
                  <c:v>2.0576127180000001</c:v>
                </c:pt>
                <c:pt idx="7499">
                  <c:v>2.0462810839999999</c:v>
                </c:pt>
                <c:pt idx="7500">
                  <c:v>2.0576127180000001</c:v>
                </c:pt>
                <c:pt idx="7501">
                  <c:v>2.0236178150000002</c:v>
                </c:pt>
                <c:pt idx="7502">
                  <c:v>2.0349494489999995</c:v>
                </c:pt>
                <c:pt idx="7503">
                  <c:v>2.0462810839999999</c:v>
                </c:pt>
                <c:pt idx="7504">
                  <c:v>2.0462810839999999</c:v>
                </c:pt>
                <c:pt idx="7505">
                  <c:v>2.0576127180000001</c:v>
                </c:pt>
                <c:pt idx="7506">
                  <c:v>2.0576127180000001</c:v>
                </c:pt>
                <c:pt idx="7507">
                  <c:v>1.9442963769999997</c:v>
                </c:pt>
                <c:pt idx="7508">
                  <c:v>1.9669596449999998</c:v>
                </c:pt>
                <c:pt idx="7509">
                  <c:v>2.1029392540000003</c:v>
                </c:pt>
                <c:pt idx="7510">
                  <c:v>2.0689443520000004</c:v>
                </c:pt>
                <c:pt idx="7511">
                  <c:v>2.0916076199999996</c:v>
                </c:pt>
                <c:pt idx="7512">
                  <c:v>2.0122861809999995</c:v>
                </c:pt>
                <c:pt idx="7513">
                  <c:v>2.1256025219999999</c:v>
                </c:pt>
                <c:pt idx="7514">
                  <c:v>2.0576127180000001</c:v>
                </c:pt>
                <c:pt idx="7515">
                  <c:v>2.0802759859999997</c:v>
                </c:pt>
                <c:pt idx="7516">
                  <c:v>2.0916076199999996</c:v>
                </c:pt>
                <c:pt idx="7517">
                  <c:v>2.0689443520000004</c:v>
                </c:pt>
                <c:pt idx="7518">
                  <c:v>2.0916076199999996</c:v>
                </c:pt>
                <c:pt idx="7519">
                  <c:v>2.0689443520000004</c:v>
                </c:pt>
                <c:pt idx="7520">
                  <c:v>2.1029392540000003</c:v>
                </c:pt>
                <c:pt idx="7521">
                  <c:v>2.0576127180000001</c:v>
                </c:pt>
                <c:pt idx="7522">
                  <c:v>2.0916076199999996</c:v>
                </c:pt>
                <c:pt idx="7523">
                  <c:v>2.1256025219999999</c:v>
                </c:pt>
                <c:pt idx="7524">
                  <c:v>2.1029392540000003</c:v>
                </c:pt>
                <c:pt idx="7525">
                  <c:v>2.0916076199999996</c:v>
                </c:pt>
                <c:pt idx="7526">
                  <c:v>2.1029392540000003</c:v>
                </c:pt>
                <c:pt idx="7527">
                  <c:v>2.1029392540000003</c:v>
                </c:pt>
                <c:pt idx="7528">
                  <c:v>2.0802759859999997</c:v>
                </c:pt>
                <c:pt idx="7529">
                  <c:v>2.1029392540000003</c:v>
                </c:pt>
                <c:pt idx="7530">
                  <c:v>2.0916076199999996</c:v>
                </c:pt>
                <c:pt idx="7531">
                  <c:v>2.1256025219999999</c:v>
                </c:pt>
                <c:pt idx="7532">
                  <c:v>2.1142708880000001</c:v>
                </c:pt>
                <c:pt idx="7533">
                  <c:v>2.1256025219999999</c:v>
                </c:pt>
                <c:pt idx="7534">
                  <c:v>2.0916076199999996</c:v>
                </c:pt>
                <c:pt idx="7535">
                  <c:v>2.1369341560000001</c:v>
                </c:pt>
                <c:pt idx="7536">
                  <c:v>2.0916076199999996</c:v>
                </c:pt>
                <c:pt idx="7537">
                  <c:v>2.1029392540000003</c:v>
                </c:pt>
                <c:pt idx="7538">
                  <c:v>2.1142708880000001</c:v>
                </c:pt>
                <c:pt idx="7539">
                  <c:v>2.1595974249999998</c:v>
                </c:pt>
                <c:pt idx="7540">
                  <c:v>2.14826579</c:v>
                </c:pt>
                <c:pt idx="7541">
                  <c:v>2.14826579</c:v>
                </c:pt>
                <c:pt idx="7542">
                  <c:v>2.14826579</c:v>
                </c:pt>
                <c:pt idx="7543">
                  <c:v>2.1709290590000001</c:v>
                </c:pt>
                <c:pt idx="7544">
                  <c:v>2.1369341560000001</c:v>
                </c:pt>
                <c:pt idx="7545">
                  <c:v>2.14826579</c:v>
                </c:pt>
                <c:pt idx="7546">
                  <c:v>2.1709290590000001</c:v>
                </c:pt>
                <c:pt idx="7547">
                  <c:v>2.1595974249999998</c:v>
                </c:pt>
                <c:pt idx="7548">
                  <c:v>2.1256025219999999</c:v>
                </c:pt>
                <c:pt idx="7549">
                  <c:v>2.1595974249999998</c:v>
                </c:pt>
                <c:pt idx="7550">
                  <c:v>2.14826579</c:v>
                </c:pt>
                <c:pt idx="7551">
                  <c:v>2.14826579</c:v>
                </c:pt>
                <c:pt idx="7552">
                  <c:v>2.1595974249999998</c:v>
                </c:pt>
                <c:pt idx="7553">
                  <c:v>2.14826579</c:v>
                </c:pt>
                <c:pt idx="7554">
                  <c:v>2.14826579</c:v>
                </c:pt>
                <c:pt idx="7555">
                  <c:v>2.14826579</c:v>
                </c:pt>
                <c:pt idx="7556">
                  <c:v>2.14826579</c:v>
                </c:pt>
                <c:pt idx="7557">
                  <c:v>2.1709290590000001</c:v>
                </c:pt>
                <c:pt idx="7558">
                  <c:v>2.1935923270000002</c:v>
                </c:pt>
                <c:pt idx="7559">
                  <c:v>2.1935923270000002</c:v>
                </c:pt>
                <c:pt idx="7560">
                  <c:v>2.1935923270000002</c:v>
                </c:pt>
                <c:pt idx="7561">
                  <c:v>2.2049239610000004</c:v>
                </c:pt>
                <c:pt idx="7562">
                  <c:v>2.2162555949999994</c:v>
                </c:pt>
                <c:pt idx="7563">
                  <c:v>2.2049239610000004</c:v>
                </c:pt>
                <c:pt idx="7564">
                  <c:v>2.1935923270000002</c:v>
                </c:pt>
                <c:pt idx="7565">
                  <c:v>2.1935923270000002</c:v>
                </c:pt>
                <c:pt idx="7566">
                  <c:v>2.2049239610000004</c:v>
                </c:pt>
                <c:pt idx="7567">
                  <c:v>2.2049239610000004</c:v>
                </c:pt>
                <c:pt idx="7568">
                  <c:v>2.1935923270000002</c:v>
                </c:pt>
                <c:pt idx="7569">
                  <c:v>2.1935923270000002</c:v>
                </c:pt>
                <c:pt idx="7570">
                  <c:v>2.1822606929999999</c:v>
                </c:pt>
                <c:pt idx="7571">
                  <c:v>2.2049239610000004</c:v>
                </c:pt>
                <c:pt idx="7572">
                  <c:v>2.2389188630000003</c:v>
                </c:pt>
                <c:pt idx="7573">
                  <c:v>2.2275872290000005</c:v>
                </c:pt>
                <c:pt idx="7574">
                  <c:v>2.2162555949999994</c:v>
                </c:pt>
                <c:pt idx="7575">
                  <c:v>2.2275872290000005</c:v>
                </c:pt>
                <c:pt idx="7576">
                  <c:v>2.1595974249999998</c:v>
                </c:pt>
                <c:pt idx="7577">
                  <c:v>2.2502504969999997</c:v>
                </c:pt>
                <c:pt idx="7578">
                  <c:v>2.2162555949999994</c:v>
                </c:pt>
                <c:pt idx="7579">
                  <c:v>2.2502504969999997</c:v>
                </c:pt>
                <c:pt idx="7580">
                  <c:v>2.2389188630000003</c:v>
                </c:pt>
                <c:pt idx="7581">
                  <c:v>2.2275872290000005</c:v>
                </c:pt>
                <c:pt idx="7582">
                  <c:v>2.2389188630000003</c:v>
                </c:pt>
                <c:pt idx="7583">
                  <c:v>2.2842453999999996</c:v>
                </c:pt>
                <c:pt idx="7584">
                  <c:v>2.2275872290000005</c:v>
                </c:pt>
                <c:pt idx="7585">
                  <c:v>2.2275872290000005</c:v>
                </c:pt>
                <c:pt idx="7586">
                  <c:v>2.2275872290000005</c:v>
                </c:pt>
                <c:pt idx="7587">
                  <c:v>2.2162555949999994</c:v>
                </c:pt>
                <c:pt idx="7588">
                  <c:v>2.2275872290000005</c:v>
                </c:pt>
                <c:pt idx="7589">
                  <c:v>2.2389188630000003</c:v>
                </c:pt>
                <c:pt idx="7590">
                  <c:v>2.2502504969999997</c:v>
                </c:pt>
                <c:pt idx="7591">
                  <c:v>2.2615821309999999</c:v>
                </c:pt>
                <c:pt idx="7592">
                  <c:v>2.2615821309999999</c:v>
                </c:pt>
                <c:pt idx="7593">
                  <c:v>2.2389188630000003</c:v>
                </c:pt>
                <c:pt idx="7594">
                  <c:v>2.2955770339999999</c:v>
                </c:pt>
                <c:pt idx="7595">
                  <c:v>2.2615821309999999</c:v>
                </c:pt>
                <c:pt idx="7596">
                  <c:v>2.2615821309999999</c:v>
                </c:pt>
                <c:pt idx="7597">
                  <c:v>2.2389188630000003</c:v>
                </c:pt>
                <c:pt idx="7598">
                  <c:v>2.2955770339999999</c:v>
                </c:pt>
                <c:pt idx="7599">
                  <c:v>2.2615821309999999</c:v>
                </c:pt>
                <c:pt idx="7600">
                  <c:v>2.2615821309999999</c:v>
                </c:pt>
                <c:pt idx="7601">
                  <c:v>2.2842453999999996</c:v>
                </c:pt>
                <c:pt idx="7602">
                  <c:v>2.2615821309999999</c:v>
                </c:pt>
                <c:pt idx="7603">
                  <c:v>2.2955770339999999</c:v>
                </c:pt>
                <c:pt idx="7604">
                  <c:v>2.2615821309999999</c:v>
                </c:pt>
                <c:pt idx="7605">
                  <c:v>2.2729137660000003</c:v>
                </c:pt>
                <c:pt idx="7606">
                  <c:v>2.2842453999999996</c:v>
                </c:pt>
                <c:pt idx="7607">
                  <c:v>2.2955770339999999</c:v>
                </c:pt>
                <c:pt idx="7608">
                  <c:v>2.3182403019999995</c:v>
                </c:pt>
                <c:pt idx="7609">
                  <c:v>2.3069086679999997</c:v>
                </c:pt>
                <c:pt idx="7610">
                  <c:v>2.3069086679999997</c:v>
                </c:pt>
                <c:pt idx="7611">
                  <c:v>2.3069086679999997</c:v>
                </c:pt>
                <c:pt idx="7612">
                  <c:v>2.3069086679999997</c:v>
                </c:pt>
                <c:pt idx="7613">
                  <c:v>2.3522352039999994</c:v>
                </c:pt>
                <c:pt idx="7614">
                  <c:v>2.2842453999999996</c:v>
                </c:pt>
                <c:pt idx="7615">
                  <c:v>2.3069086679999997</c:v>
                </c:pt>
                <c:pt idx="7616">
                  <c:v>2.3182403019999995</c:v>
                </c:pt>
                <c:pt idx="7617">
                  <c:v>2.3182403019999995</c:v>
                </c:pt>
                <c:pt idx="7618">
                  <c:v>2.2955770339999999</c:v>
                </c:pt>
                <c:pt idx="7619">
                  <c:v>2.2842453999999996</c:v>
                </c:pt>
                <c:pt idx="7620">
                  <c:v>2.2955770339999999</c:v>
                </c:pt>
                <c:pt idx="7621">
                  <c:v>2.2729137660000003</c:v>
                </c:pt>
                <c:pt idx="7622">
                  <c:v>2.3069086679999997</c:v>
                </c:pt>
                <c:pt idx="7623">
                  <c:v>2.3182403019999995</c:v>
                </c:pt>
                <c:pt idx="7624">
                  <c:v>2.3635668380000001</c:v>
                </c:pt>
                <c:pt idx="7625">
                  <c:v>2.3182403019999995</c:v>
                </c:pt>
                <c:pt idx="7626">
                  <c:v>2.3182403019999995</c:v>
                </c:pt>
                <c:pt idx="7627">
                  <c:v>2.3522352039999994</c:v>
                </c:pt>
                <c:pt idx="7628">
                  <c:v>2.3295719359999998</c:v>
                </c:pt>
                <c:pt idx="7629">
                  <c:v>2.3635668380000001</c:v>
                </c:pt>
                <c:pt idx="7630">
                  <c:v>2.3069086679999997</c:v>
                </c:pt>
                <c:pt idx="7631">
                  <c:v>2.3522352039999994</c:v>
                </c:pt>
                <c:pt idx="7632">
                  <c:v>2.3522352039999994</c:v>
                </c:pt>
                <c:pt idx="7633">
                  <c:v>2.3295719359999998</c:v>
                </c:pt>
                <c:pt idx="7634">
                  <c:v>2.3295719359999998</c:v>
                </c:pt>
                <c:pt idx="7635">
                  <c:v>2.3748984719999995</c:v>
                </c:pt>
                <c:pt idx="7636">
                  <c:v>2.3522352039999994</c:v>
                </c:pt>
                <c:pt idx="7637">
                  <c:v>2.3182403019999995</c:v>
                </c:pt>
                <c:pt idx="7638">
                  <c:v>2.3182403019999995</c:v>
                </c:pt>
                <c:pt idx="7639">
                  <c:v>2.3748984719999995</c:v>
                </c:pt>
                <c:pt idx="7640">
                  <c:v>2.3862301069999998</c:v>
                </c:pt>
                <c:pt idx="7641">
                  <c:v>2.34090357</c:v>
                </c:pt>
                <c:pt idx="7642">
                  <c:v>2.3522352039999994</c:v>
                </c:pt>
                <c:pt idx="7643">
                  <c:v>2.3975617410000005</c:v>
                </c:pt>
                <c:pt idx="7644">
                  <c:v>2.3635668380000001</c:v>
                </c:pt>
                <c:pt idx="7645">
                  <c:v>2.3522352039999994</c:v>
                </c:pt>
                <c:pt idx="7646">
                  <c:v>2.4088933749999999</c:v>
                </c:pt>
                <c:pt idx="7647">
                  <c:v>2.3635668380000001</c:v>
                </c:pt>
                <c:pt idx="7648">
                  <c:v>2.3975617410000005</c:v>
                </c:pt>
                <c:pt idx="7649">
                  <c:v>2.3975617410000005</c:v>
                </c:pt>
                <c:pt idx="7650">
                  <c:v>2.3635668380000001</c:v>
                </c:pt>
                <c:pt idx="7651">
                  <c:v>2.3748984719999995</c:v>
                </c:pt>
                <c:pt idx="7652">
                  <c:v>2.3975617410000005</c:v>
                </c:pt>
                <c:pt idx="7653">
                  <c:v>2.3748984719999995</c:v>
                </c:pt>
                <c:pt idx="7654">
                  <c:v>2.3748984719999995</c:v>
                </c:pt>
                <c:pt idx="7655">
                  <c:v>2.4088933749999999</c:v>
                </c:pt>
                <c:pt idx="7656">
                  <c:v>2.3975617410000005</c:v>
                </c:pt>
                <c:pt idx="7657">
                  <c:v>2.4428882769999998</c:v>
                </c:pt>
                <c:pt idx="7658">
                  <c:v>2.3862301069999998</c:v>
                </c:pt>
                <c:pt idx="7659">
                  <c:v>2.3862301069999998</c:v>
                </c:pt>
                <c:pt idx="7660">
                  <c:v>2.4428882769999998</c:v>
                </c:pt>
                <c:pt idx="7661">
                  <c:v>2.4315566429999995</c:v>
                </c:pt>
                <c:pt idx="7662">
                  <c:v>2.3635668380000001</c:v>
                </c:pt>
                <c:pt idx="7663">
                  <c:v>2.3295719359999998</c:v>
                </c:pt>
                <c:pt idx="7664">
                  <c:v>2.3975617410000005</c:v>
                </c:pt>
                <c:pt idx="7665">
                  <c:v>2.3975617410000005</c:v>
                </c:pt>
                <c:pt idx="7666">
                  <c:v>2.4315566429999995</c:v>
                </c:pt>
                <c:pt idx="7667">
                  <c:v>2.4202250089999997</c:v>
                </c:pt>
                <c:pt idx="7668">
                  <c:v>2.3975617410000005</c:v>
                </c:pt>
                <c:pt idx="7669">
                  <c:v>2.4088933749999999</c:v>
                </c:pt>
                <c:pt idx="7670">
                  <c:v>2.4202250089999997</c:v>
                </c:pt>
                <c:pt idx="7671">
                  <c:v>2.4315566429999995</c:v>
                </c:pt>
                <c:pt idx="7672">
                  <c:v>2.4428882769999998</c:v>
                </c:pt>
                <c:pt idx="7673">
                  <c:v>2.4202250089999997</c:v>
                </c:pt>
                <c:pt idx="7674">
                  <c:v>2.4315566429999995</c:v>
                </c:pt>
                <c:pt idx="7675">
                  <c:v>2.4315566429999995</c:v>
                </c:pt>
                <c:pt idx="7676">
                  <c:v>2.4655515450000003</c:v>
                </c:pt>
                <c:pt idx="7677">
                  <c:v>2.4202250089999997</c:v>
                </c:pt>
                <c:pt idx="7678">
                  <c:v>2.4542199109999996</c:v>
                </c:pt>
                <c:pt idx="7679">
                  <c:v>2.4315566429999995</c:v>
                </c:pt>
                <c:pt idx="7680">
                  <c:v>2.4542199109999996</c:v>
                </c:pt>
                <c:pt idx="7681">
                  <c:v>2.4542199109999996</c:v>
                </c:pt>
                <c:pt idx="7682">
                  <c:v>2.4542199109999996</c:v>
                </c:pt>
                <c:pt idx="7683">
                  <c:v>2.4542199109999996</c:v>
                </c:pt>
                <c:pt idx="7684">
                  <c:v>2.4428882769999998</c:v>
                </c:pt>
                <c:pt idx="7685">
                  <c:v>2.4315566429999995</c:v>
                </c:pt>
                <c:pt idx="7686">
                  <c:v>2.3182403019999995</c:v>
                </c:pt>
                <c:pt idx="7687">
                  <c:v>2.4655515450000003</c:v>
                </c:pt>
                <c:pt idx="7688">
                  <c:v>2.4088933749999999</c:v>
                </c:pt>
                <c:pt idx="7689">
                  <c:v>2.4428882769999998</c:v>
                </c:pt>
                <c:pt idx="7690">
                  <c:v>2.4655515450000003</c:v>
                </c:pt>
                <c:pt idx="7691">
                  <c:v>2.4202250089999997</c:v>
                </c:pt>
                <c:pt idx="7692">
                  <c:v>2.4655515450000003</c:v>
                </c:pt>
                <c:pt idx="7693">
                  <c:v>2.4655515450000003</c:v>
                </c:pt>
                <c:pt idx="7694">
                  <c:v>2.4995464479999998</c:v>
                </c:pt>
                <c:pt idx="7695">
                  <c:v>2.4768831789999992</c:v>
                </c:pt>
                <c:pt idx="7696">
                  <c:v>2.4768831789999992</c:v>
                </c:pt>
                <c:pt idx="7697">
                  <c:v>2.4995464479999998</c:v>
                </c:pt>
                <c:pt idx="7698">
                  <c:v>2.5108780819999996</c:v>
                </c:pt>
                <c:pt idx="7699">
                  <c:v>2.4542199109999996</c:v>
                </c:pt>
                <c:pt idx="7700">
                  <c:v>2.4542199109999996</c:v>
                </c:pt>
                <c:pt idx="7701">
                  <c:v>2.4655515450000003</c:v>
                </c:pt>
                <c:pt idx="7702">
                  <c:v>2.4768831789999992</c:v>
                </c:pt>
                <c:pt idx="7703">
                  <c:v>2.4882148130000004</c:v>
                </c:pt>
                <c:pt idx="7704">
                  <c:v>2.4882148130000004</c:v>
                </c:pt>
                <c:pt idx="7705">
                  <c:v>2.4768831789999992</c:v>
                </c:pt>
                <c:pt idx="7706">
                  <c:v>2.4542199109999996</c:v>
                </c:pt>
                <c:pt idx="7707">
                  <c:v>2.4882148130000004</c:v>
                </c:pt>
                <c:pt idx="7708">
                  <c:v>2.4995464479999998</c:v>
                </c:pt>
                <c:pt idx="7709">
                  <c:v>2.5222097159999999</c:v>
                </c:pt>
                <c:pt idx="7710">
                  <c:v>2.4655515450000003</c:v>
                </c:pt>
                <c:pt idx="7711">
                  <c:v>2.5108780819999996</c:v>
                </c:pt>
                <c:pt idx="7712">
                  <c:v>2.5335413500000001</c:v>
                </c:pt>
                <c:pt idx="7713">
                  <c:v>2.5335413500000001</c:v>
                </c:pt>
                <c:pt idx="7714">
                  <c:v>2.5108780819999996</c:v>
                </c:pt>
                <c:pt idx="7715">
                  <c:v>2.5222097159999999</c:v>
                </c:pt>
                <c:pt idx="7716">
                  <c:v>2.4995464479999998</c:v>
                </c:pt>
                <c:pt idx="7717">
                  <c:v>2.4088933749999999</c:v>
                </c:pt>
                <c:pt idx="7718">
                  <c:v>2.4995464479999998</c:v>
                </c:pt>
                <c:pt idx="7719">
                  <c:v>2.4995464479999998</c:v>
                </c:pt>
                <c:pt idx="7720">
                  <c:v>2.5222097159999999</c:v>
                </c:pt>
                <c:pt idx="7721">
                  <c:v>2.4655515450000003</c:v>
                </c:pt>
                <c:pt idx="7722">
                  <c:v>2.5108780819999996</c:v>
                </c:pt>
                <c:pt idx="7723">
                  <c:v>2.5222097159999999</c:v>
                </c:pt>
                <c:pt idx="7724">
                  <c:v>2.5562046179999998</c:v>
                </c:pt>
                <c:pt idx="7725">
                  <c:v>2.5448729839999995</c:v>
                </c:pt>
                <c:pt idx="7726">
                  <c:v>2.5335413500000001</c:v>
                </c:pt>
                <c:pt idx="7727">
                  <c:v>2.5675362520000009</c:v>
                </c:pt>
                <c:pt idx="7728">
                  <c:v>2.5448729839999995</c:v>
                </c:pt>
                <c:pt idx="7729">
                  <c:v>2.5675362520000009</c:v>
                </c:pt>
                <c:pt idx="7730">
                  <c:v>2.5448729839999995</c:v>
                </c:pt>
                <c:pt idx="7731">
                  <c:v>2.5335413500000001</c:v>
                </c:pt>
                <c:pt idx="7732">
                  <c:v>2.5222097159999999</c:v>
                </c:pt>
                <c:pt idx="7733">
                  <c:v>2.5448729839999995</c:v>
                </c:pt>
                <c:pt idx="7734">
                  <c:v>2.5562046179999998</c:v>
                </c:pt>
                <c:pt idx="7735">
                  <c:v>2.5788678859999998</c:v>
                </c:pt>
                <c:pt idx="7736">
                  <c:v>2.4768831789999992</c:v>
                </c:pt>
                <c:pt idx="7737">
                  <c:v>2.5108780819999996</c:v>
                </c:pt>
                <c:pt idx="7738">
                  <c:v>2.5448729839999995</c:v>
                </c:pt>
                <c:pt idx="7739">
                  <c:v>2.5562046179999998</c:v>
                </c:pt>
                <c:pt idx="7740">
                  <c:v>2.5675362520000009</c:v>
                </c:pt>
                <c:pt idx="7741">
                  <c:v>2.5901995200000001</c:v>
                </c:pt>
                <c:pt idx="7742">
                  <c:v>2.5675362520000009</c:v>
                </c:pt>
                <c:pt idx="7743">
                  <c:v>2.5901995200000001</c:v>
                </c:pt>
                <c:pt idx="7744">
                  <c:v>2.5675362520000009</c:v>
                </c:pt>
                <c:pt idx="7745">
                  <c:v>2.5901995200000001</c:v>
                </c:pt>
                <c:pt idx="7746">
                  <c:v>2.6128627889999998</c:v>
                </c:pt>
                <c:pt idx="7747">
                  <c:v>2.5901995200000001</c:v>
                </c:pt>
                <c:pt idx="7748">
                  <c:v>2.6128627889999998</c:v>
                </c:pt>
                <c:pt idx="7749">
                  <c:v>2.6015311540000003</c:v>
                </c:pt>
                <c:pt idx="7750">
                  <c:v>2.5901995200000001</c:v>
                </c:pt>
                <c:pt idx="7751">
                  <c:v>2.5675362520000009</c:v>
                </c:pt>
                <c:pt idx="7752">
                  <c:v>2.5675362520000009</c:v>
                </c:pt>
                <c:pt idx="7753">
                  <c:v>2.6015311540000003</c:v>
                </c:pt>
                <c:pt idx="7754">
                  <c:v>2.5675362520000009</c:v>
                </c:pt>
                <c:pt idx="7755">
                  <c:v>2.5788678859999998</c:v>
                </c:pt>
                <c:pt idx="7756">
                  <c:v>2.6128627889999998</c:v>
                </c:pt>
                <c:pt idx="7757">
                  <c:v>2.6241944230000001</c:v>
                </c:pt>
                <c:pt idx="7758">
                  <c:v>2.6128627889999998</c:v>
                </c:pt>
                <c:pt idx="7759">
                  <c:v>2.6355260570000003</c:v>
                </c:pt>
                <c:pt idx="7760">
                  <c:v>2.6128627889999998</c:v>
                </c:pt>
                <c:pt idx="7761">
                  <c:v>2.6355260570000003</c:v>
                </c:pt>
                <c:pt idx="7762">
                  <c:v>2.6241944230000001</c:v>
                </c:pt>
                <c:pt idx="7763">
                  <c:v>2.6241944230000001</c:v>
                </c:pt>
                <c:pt idx="7764">
                  <c:v>2.6241944230000001</c:v>
                </c:pt>
                <c:pt idx="7765">
                  <c:v>2.6128627889999998</c:v>
                </c:pt>
                <c:pt idx="7766">
                  <c:v>2.6241944230000001</c:v>
                </c:pt>
                <c:pt idx="7767">
                  <c:v>2.6581893249999999</c:v>
                </c:pt>
                <c:pt idx="7768">
                  <c:v>2.6468576909999997</c:v>
                </c:pt>
                <c:pt idx="7769">
                  <c:v>2.6241944230000001</c:v>
                </c:pt>
                <c:pt idx="7770">
                  <c:v>2.6128627889999998</c:v>
                </c:pt>
                <c:pt idx="7771">
                  <c:v>2.5901995200000001</c:v>
                </c:pt>
                <c:pt idx="7772">
                  <c:v>2.6468576909999997</c:v>
                </c:pt>
                <c:pt idx="7773">
                  <c:v>2.5901995200000001</c:v>
                </c:pt>
                <c:pt idx="7774">
                  <c:v>2.6355260570000003</c:v>
                </c:pt>
                <c:pt idx="7775">
                  <c:v>2.6468576909999997</c:v>
                </c:pt>
                <c:pt idx="7776">
                  <c:v>2.6695209590000002</c:v>
                </c:pt>
                <c:pt idx="7777">
                  <c:v>2.6355260570000003</c:v>
                </c:pt>
                <c:pt idx="7778">
                  <c:v>2.6468576909999997</c:v>
                </c:pt>
                <c:pt idx="7779">
                  <c:v>2.6808525929999996</c:v>
                </c:pt>
                <c:pt idx="7780">
                  <c:v>2.6581893249999999</c:v>
                </c:pt>
                <c:pt idx="7781">
                  <c:v>2.6468576909999997</c:v>
                </c:pt>
                <c:pt idx="7782">
                  <c:v>2.6468576909999997</c:v>
                </c:pt>
                <c:pt idx="7783">
                  <c:v>2.6581893249999999</c:v>
                </c:pt>
                <c:pt idx="7784">
                  <c:v>2.6921842270000003</c:v>
                </c:pt>
                <c:pt idx="7785">
                  <c:v>2.6581893249999999</c:v>
                </c:pt>
                <c:pt idx="7786">
                  <c:v>2.6468576909999997</c:v>
                </c:pt>
                <c:pt idx="7787">
                  <c:v>2.6468576909999997</c:v>
                </c:pt>
                <c:pt idx="7788">
                  <c:v>2.6355260570000003</c:v>
                </c:pt>
                <c:pt idx="7789">
                  <c:v>2.6581893249999999</c:v>
                </c:pt>
                <c:pt idx="7790">
                  <c:v>2.6581893249999999</c:v>
                </c:pt>
                <c:pt idx="7791">
                  <c:v>2.6808525929999996</c:v>
                </c:pt>
                <c:pt idx="7792">
                  <c:v>2.6241944230000001</c:v>
                </c:pt>
                <c:pt idx="7793">
                  <c:v>2.6695209590000002</c:v>
                </c:pt>
                <c:pt idx="7794">
                  <c:v>2.6921842270000003</c:v>
                </c:pt>
                <c:pt idx="7795">
                  <c:v>2.7035158610000005</c:v>
                </c:pt>
                <c:pt idx="7796">
                  <c:v>2.6695209590000002</c:v>
                </c:pt>
                <c:pt idx="7797">
                  <c:v>2.7148474949999994</c:v>
                </c:pt>
                <c:pt idx="7798">
                  <c:v>2.6921842270000003</c:v>
                </c:pt>
                <c:pt idx="7799">
                  <c:v>2.6695209590000002</c:v>
                </c:pt>
                <c:pt idx="7800">
                  <c:v>2.6695209590000002</c:v>
                </c:pt>
                <c:pt idx="7801">
                  <c:v>2.6921842270000003</c:v>
                </c:pt>
                <c:pt idx="7802">
                  <c:v>2.7035158610000005</c:v>
                </c:pt>
                <c:pt idx="7803">
                  <c:v>2.6581893249999999</c:v>
                </c:pt>
                <c:pt idx="7804">
                  <c:v>2.6581893249999999</c:v>
                </c:pt>
                <c:pt idx="7805">
                  <c:v>2.6921842270000003</c:v>
                </c:pt>
                <c:pt idx="7806">
                  <c:v>2.6808525929999996</c:v>
                </c:pt>
                <c:pt idx="7807">
                  <c:v>2.7148474949999994</c:v>
                </c:pt>
                <c:pt idx="7808">
                  <c:v>2.7035158610000005</c:v>
                </c:pt>
                <c:pt idx="7809">
                  <c:v>2.7375107640000005</c:v>
                </c:pt>
                <c:pt idx="7810">
                  <c:v>2.6468576909999997</c:v>
                </c:pt>
                <c:pt idx="7811">
                  <c:v>2.7035158610000005</c:v>
                </c:pt>
                <c:pt idx="7812">
                  <c:v>2.7148474949999994</c:v>
                </c:pt>
                <c:pt idx="7813">
                  <c:v>2.7148474949999994</c:v>
                </c:pt>
                <c:pt idx="7814">
                  <c:v>2.7148474949999994</c:v>
                </c:pt>
                <c:pt idx="7815">
                  <c:v>2.7035158610000005</c:v>
                </c:pt>
                <c:pt idx="7816">
                  <c:v>2.7261791289999997</c:v>
                </c:pt>
                <c:pt idx="7817">
                  <c:v>2.6241944230000001</c:v>
                </c:pt>
                <c:pt idx="7818">
                  <c:v>2.7148474949999994</c:v>
                </c:pt>
                <c:pt idx="7819">
                  <c:v>2.7261791289999997</c:v>
                </c:pt>
                <c:pt idx="7820">
                  <c:v>2.7035158610000005</c:v>
                </c:pt>
                <c:pt idx="7821">
                  <c:v>2.7035158610000005</c:v>
                </c:pt>
                <c:pt idx="7822">
                  <c:v>2.7035158610000005</c:v>
                </c:pt>
                <c:pt idx="7823">
                  <c:v>2.7375107640000005</c:v>
                </c:pt>
                <c:pt idx="7824">
                  <c:v>2.7828373000000002</c:v>
                </c:pt>
                <c:pt idx="7825">
                  <c:v>2.7375107640000005</c:v>
                </c:pt>
                <c:pt idx="7826">
                  <c:v>2.7375107640000005</c:v>
                </c:pt>
                <c:pt idx="7827">
                  <c:v>2.7375107640000005</c:v>
                </c:pt>
                <c:pt idx="7828">
                  <c:v>2.7261791289999997</c:v>
                </c:pt>
                <c:pt idx="7829">
                  <c:v>2.7488423979999999</c:v>
                </c:pt>
                <c:pt idx="7830">
                  <c:v>2.7601740320000006</c:v>
                </c:pt>
                <c:pt idx="7831">
                  <c:v>2.7148474949999994</c:v>
                </c:pt>
                <c:pt idx="7832">
                  <c:v>2.7601740320000006</c:v>
                </c:pt>
                <c:pt idx="7833">
                  <c:v>2.7375107640000005</c:v>
                </c:pt>
                <c:pt idx="7834">
                  <c:v>2.7375107640000005</c:v>
                </c:pt>
                <c:pt idx="7835">
                  <c:v>2.7715056659999999</c:v>
                </c:pt>
                <c:pt idx="7836">
                  <c:v>2.7261791289999997</c:v>
                </c:pt>
                <c:pt idx="7837">
                  <c:v>2.7488423979999999</c:v>
                </c:pt>
                <c:pt idx="7838">
                  <c:v>2.7488423979999999</c:v>
                </c:pt>
                <c:pt idx="7839">
                  <c:v>2.7375107640000005</c:v>
                </c:pt>
                <c:pt idx="7840">
                  <c:v>2.7375107640000005</c:v>
                </c:pt>
                <c:pt idx="7841">
                  <c:v>2.7261791289999997</c:v>
                </c:pt>
                <c:pt idx="7842">
                  <c:v>2.7375107640000005</c:v>
                </c:pt>
                <c:pt idx="7843">
                  <c:v>2.7715056659999999</c:v>
                </c:pt>
                <c:pt idx="7844">
                  <c:v>2.7715056659999999</c:v>
                </c:pt>
                <c:pt idx="7845">
                  <c:v>2.7828373000000002</c:v>
                </c:pt>
                <c:pt idx="7846">
                  <c:v>2.8281638359999999</c:v>
                </c:pt>
                <c:pt idx="7847">
                  <c:v>2.7715056659999999</c:v>
                </c:pt>
                <c:pt idx="7848">
                  <c:v>2.7375107640000005</c:v>
                </c:pt>
                <c:pt idx="7849">
                  <c:v>-0.20871410200000004</c:v>
                </c:pt>
                <c:pt idx="7850">
                  <c:v>-0.11806102900000003</c:v>
                </c:pt>
                <c:pt idx="7851">
                  <c:v>-0.106729395</c:v>
                </c:pt>
                <c:pt idx="7852">
                  <c:v>-8.4066127000000018E-2</c:v>
                </c:pt>
                <c:pt idx="7853">
                  <c:v>-0.106729395</c:v>
                </c:pt>
                <c:pt idx="7854">
                  <c:v>-7.2734493000000011E-2</c:v>
                </c:pt>
                <c:pt idx="7855">
                  <c:v>-0.11806102900000003</c:v>
                </c:pt>
                <c:pt idx="7856">
                  <c:v>-8.4066127000000018E-2</c:v>
                </c:pt>
                <c:pt idx="7857">
                  <c:v>-9.5397761000000025E-2</c:v>
                </c:pt>
                <c:pt idx="7858">
                  <c:v>-8.4066127000000018E-2</c:v>
                </c:pt>
                <c:pt idx="7859">
                  <c:v>-9.5397761000000025E-2</c:v>
                </c:pt>
                <c:pt idx="7860">
                  <c:v>-6.1402858999999997E-2</c:v>
                </c:pt>
                <c:pt idx="7861">
                  <c:v>-8.4066127000000018E-2</c:v>
                </c:pt>
                <c:pt idx="7862">
                  <c:v>-7.2734493000000011E-2</c:v>
                </c:pt>
                <c:pt idx="7863">
                  <c:v>-8.4066127000000018E-2</c:v>
                </c:pt>
                <c:pt idx="7864">
                  <c:v>-2.7407957000000011E-2</c:v>
                </c:pt>
                <c:pt idx="7865">
                  <c:v>-2.7407957000000011E-2</c:v>
                </c:pt>
                <c:pt idx="7866">
                  <c:v>-3.8739591000000004E-2</c:v>
                </c:pt>
                <c:pt idx="7867">
                  <c:v>-4.7446880000000012E-3</c:v>
                </c:pt>
                <c:pt idx="7868">
                  <c:v>-3.8739591000000004E-2</c:v>
                </c:pt>
                <c:pt idx="7869">
                  <c:v>-3.8739591000000004E-2</c:v>
                </c:pt>
                <c:pt idx="7870">
                  <c:v>-3.8739591000000004E-2</c:v>
                </c:pt>
                <c:pt idx="7871">
                  <c:v>6.5869460000000006E-3</c:v>
                </c:pt>
                <c:pt idx="7872">
                  <c:v>-1.6076323000000003E-2</c:v>
                </c:pt>
                <c:pt idx="7873">
                  <c:v>-6.1402858999999997E-2</c:v>
                </c:pt>
                <c:pt idx="7874">
                  <c:v>-3.8739591000000004E-2</c:v>
                </c:pt>
                <c:pt idx="7875">
                  <c:v>-6.1402858999999997E-2</c:v>
                </c:pt>
                <c:pt idx="7876">
                  <c:v>-1.6076323000000003E-2</c:v>
                </c:pt>
                <c:pt idx="7877">
                  <c:v>-2.7407957000000011E-2</c:v>
                </c:pt>
                <c:pt idx="7878">
                  <c:v>-4.7446880000000012E-3</c:v>
                </c:pt>
                <c:pt idx="7879">
                  <c:v>-2.7407957000000011E-2</c:v>
                </c:pt>
                <c:pt idx="7880">
                  <c:v>-3.8739591000000004E-2</c:v>
                </c:pt>
                <c:pt idx="7881">
                  <c:v>-2.7407957000000011E-2</c:v>
                </c:pt>
                <c:pt idx="7882">
                  <c:v>-4.7446880000000012E-3</c:v>
                </c:pt>
                <c:pt idx="7883">
                  <c:v>-9.5397761000000025E-2</c:v>
                </c:pt>
                <c:pt idx="7884">
                  <c:v>-6.1402858999999997E-2</c:v>
                </c:pt>
                <c:pt idx="7885">
                  <c:v>-1.6076323000000003E-2</c:v>
                </c:pt>
                <c:pt idx="7886">
                  <c:v>-3.8739591000000004E-2</c:v>
                </c:pt>
                <c:pt idx="7887">
                  <c:v>-5.0071225000000004E-2</c:v>
                </c:pt>
                <c:pt idx="7888">
                  <c:v>-4.7446880000000012E-3</c:v>
                </c:pt>
                <c:pt idx="7889">
                  <c:v>6.5869460000000006E-3</c:v>
                </c:pt>
                <c:pt idx="7890">
                  <c:v>-4.7446880000000012E-3</c:v>
                </c:pt>
                <c:pt idx="7891">
                  <c:v>-3.8739591000000004E-2</c:v>
                </c:pt>
                <c:pt idx="7892">
                  <c:v>-4.7446880000000012E-3</c:v>
                </c:pt>
                <c:pt idx="7893">
                  <c:v>6.5869460000000006E-3</c:v>
                </c:pt>
                <c:pt idx="7894">
                  <c:v>1.7918580000000007E-2</c:v>
                </c:pt>
                <c:pt idx="7895">
                  <c:v>-1.6076323000000003E-2</c:v>
                </c:pt>
                <c:pt idx="7896">
                  <c:v>5.1913482000000011E-2</c:v>
                </c:pt>
                <c:pt idx="7897">
                  <c:v>8.5908384000000004E-2</c:v>
                </c:pt>
                <c:pt idx="7898">
                  <c:v>1.7918580000000007E-2</c:v>
                </c:pt>
                <c:pt idx="7899">
                  <c:v>2.9250214000000004E-2</c:v>
                </c:pt>
                <c:pt idx="7900">
                  <c:v>6.324511599999999E-2</c:v>
                </c:pt>
                <c:pt idx="7901">
                  <c:v>1.7918580000000007E-2</c:v>
                </c:pt>
                <c:pt idx="7902">
                  <c:v>2.9250214000000004E-2</c:v>
                </c:pt>
                <c:pt idx="7903">
                  <c:v>6.324511599999999E-2</c:v>
                </c:pt>
                <c:pt idx="7904">
                  <c:v>6.324511599999999E-2</c:v>
                </c:pt>
                <c:pt idx="7905">
                  <c:v>4.058184799999999E-2</c:v>
                </c:pt>
                <c:pt idx="7906">
                  <c:v>5.1913482000000011E-2</c:v>
                </c:pt>
                <c:pt idx="7907">
                  <c:v>5.1913482000000011E-2</c:v>
                </c:pt>
                <c:pt idx="7908">
                  <c:v>5.1913482000000011E-2</c:v>
                </c:pt>
                <c:pt idx="7909">
                  <c:v>6.324511599999999E-2</c:v>
                </c:pt>
                <c:pt idx="7910">
                  <c:v>5.1913482000000011E-2</c:v>
                </c:pt>
                <c:pt idx="7911">
                  <c:v>9.7240017999999998E-2</c:v>
                </c:pt>
                <c:pt idx="7912">
                  <c:v>7.4576750000000011E-2</c:v>
                </c:pt>
                <c:pt idx="7913">
                  <c:v>9.7240017999999998E-2</c:v>
                </c:pt>
                <c:pt idx="7914">
                  <c:v>9.7240017999999998E-2</c:v>
                </c:pt>
                <c:pt idx="7915">
                  <c:v>9.7240017999999998E-2</c:v>
                </c:pt>
                <c:pt idx="7916">
                  <c:v>8.5908384000000004E-2</c:v>
                </c:pt>
                <c:pt idx="7917">
                  <c:v>8.5908384000000004E-2</c:v>
                </c:pt>
                <c:pt idx="7918">
                  <c:v>9.7240017999999998E-2</c:v>
                </c:pt>
                <c:pt idx="7919">
                  <c:v>0.10857165300000002</c:v>
                </c:pt>
                <c:pt idx="7920">
                  <c:v>9.7240017999999998E-2</c:v>
                </c:pt>
                <c:pt idx="7921">
                  <c:v>8.5908384000000004E-2</c:v>
                </c:pt>
                <c:pt idx="7922">
                  <c:v>0.131234921</c:v>
                </c:pt>
                <c:pt idx="7923">
                  <c:v>0.131234921</c:v>
                </c:pt>
                <c:pt idx="7924">
                  <c:v>9.7240017999999998E-2</c:v>
                </c:pt>
                <c:pt idx="7925">
                  <c:v>0.10857165300000002</c:v>
                </c:pt>
                <c:pt idx="7926">
                  <c:v>7.4576750000000011E-2</c:v>
                </c:pt>
                <c:pt idx="7927">
                  <c:v>0.11990328700000003</c:v>
                </c:pt>
                <c:pt idx="7928">
                  <c:v>0.10857165300000002</c:v>
                </c:pt>
                <c:pt idx="7929">
                  <c:v>0.14256655500000001</c:v>
                </c:pt>
                <c:pt idx="7930">
                  <c:v>0.15389818900000002</c:v>
                </c:pt>
                <c:pt idx="7931">
                  <c:v>0.14256655500000001</c:v>
                </c:pt>
                <c:pt idx="7932">
                  <c:v>0.14256655500000001</c:v>
                </c:pt>
                <c:pt idx="7933">
                  <c:v>0.17656145700000003</c:v>
                </c:pt>
                <c:pt idx="7934">
                  <c:v>0.18789309100000004</c:v>
                </c:pt>
                <c:pt idx="7935">
                  <c:v>0.17656145700000003</c:v>
                </c:pt>
                <c:pt idx="7936">
                  <c:v>0.18789309100000004</c:v>
                </c:pt>
                <c:pt idx="7937">
                  <c:v>0.17656145700000003</c:v>
                </c:pt>
                <c:pt idx="7938">
                  <c:v>0.17656145700000003</c:v>
                </c:pt>
                <c:pt idx="7939">
                  <c:v>0.15389818900000002</c:v>
                </c:pt>
                <c:pt idx="7940">
                  <c:v>0.18789309100000004</c:v>
                </c:pt>
                <c:pt idx="7941">
                  <c:v>0.19922472499999999</c:v>
                </c:pt>
                <c:pt idx="7942">
                  <c:v>0.17656145700000003</c:v>
                </c:pt>
                <c:pt idx="7943">
                  <c:v>0.15389818900000002</c:v>
                </c:pt>
                <c:pt idx="7944">
                  <c:v>0.18789309100000004</c:v>
                </c:pt>
                <c:pt idx="7945">
                  <c:v>0.25588289600000014</c:v>
                </c:pt>
                <c:pt idx="7946">
                  <c:v>0.22188799300000003</c:v>
                </c:pt>
                <c:pt idx="7947">
                  <c:v>0.18789309100000004</c:v>
                </c:pt>
                <c:pt idx="7948">
                  <c:v>0.22188799300000003</c:v>
                </c:pt>
                <c:pt idx="7949">
                  <c:v>0.19922472499999999</c:v>
                </c:pt>
                <c:pt idx="7950">
                  <c:v>0.21055635900000003</c:v>
                </c:pt>
                <c:pt idx="7951">
                  <c:v>0.24455126199999999</c:v>
                </c:pt>
                <c:pt idx="7952">
                  <c:v>0.22188799300000003</c:v>
                </c:pt>
                <c:pt idx="7953">
                  <c:v>0.22188799300000003</c:v>
                </c:pt>
                <c:pt idx="7954">
                  <c:v>0.19922472499999999</c:v>
                </c:pt>
                <c:pt idx="7955">
                  <c:v>0.23321962800000001</c:v>
                </c:pt>
                <c:pt idx="7956">
                  <c:v>0.23321962800000001</c:v>
                </c:pt>
                <c:pt idx="7957">
                  <c:v>0.21055635900000003</c:v>
                </c:pt>
                <c:pt idx="7958">
                  <c:v>0.24455126199999999</c:v>
                </c:pt>
                <c:pt idx="7959">
                  <c:v>0.23321962800000001</c:v>
                </c:pt>
                <c:pt idx="7960">
                  <c:v>0.25588289600000014</c:v>
                </c:pt>
                <c:pt idx="7961">
                  <c:v>0.24455126199999999</c:v>
                </c:pt>
                <c:pt idx="7962">
                  <c:v>0.25588289600000014</c:v>
                </c:pt>
                <c:pt idx="7963">
                  <c:v>0.26721453000000001</c:v>
                </c:pt>
                <c:pt idx="7964">
                  <c:v>0.25588289600000014</c:v>
                </c:pt>
                <c:pt idx="7965">
                  <c:v>0.27854616400000004</c:v>
                </c:pt>
                <c:pt idx="7966">
                  <c:v>0.28987779800000008</c:v>
                </c:pt>
                <c:pt idx="7967">
                  <c:v>0.32387270000000012</c:v>
                </c:pt>
                <c:pt idx="7968">
                  <c:v>0.301209432</c:v>
                </c:pt>
                <c:pt idx="7969">
                  <c:v>0.28987779800000008</c:v>
                </c:pt>
                <c:pt idx="7970">
                  <c:v>0.28987779800000008</c:v>
                </c:pt>
                <c:pt idx="7971">
                  <c:v>0.32387270000000012</c:v>
                </c:pt>
                <c:pt idx="7972">
                  <c:v>0.31254106600000003</c:v>
                </c:pt>
                <c:pt idx="7973">
                  <c:v>0.301209432</c:v>
                </c:pt>
                <c:pt idx="7974">
                  <c:v>0.301209432</c:v>
                </c:pt>
                <c:pt idx="7975">
                  <c:v>0.28987779800000008</c:v>
                </c:pt>
                <c:pt idx="7976">
                  <c:v>0.301209432</c:v>
                </c:pt>
                <c:pt idx="7977">
                  <c:v>0.3352043340000001</c:v>
                </c:pt>
                <c:pt idx="7978">
                  <c:v>0.36919923700000001</c:v>
                </c:pt>
                <c:pt idx="7979">
                  <c:v>0.34653596900000011</c:v>
                </c:pt>
                <c:pt idx="7980">
                  <c:v>0.28987779800000008</c:v>
                </c:pt>
                <c:pt idx="7981">
                  <c:v>0.31254106600000003</c:v>
                </c:pt>
                <c:pt idx="7982">
                  <c:v>0.3805308710000001</c:v>
                </c:pt>
                <c:pt idx="7983">
                  <c:v>0.3805308710000001</c:v>
                </c:pt>
                <c:pt idx="7984">
                  <c:v>0.3805308710000001</c:v>
                </c:pt>
                <c:pt idx="7985">
                  <c:v>0.34653596900000011</c:v>
                </c:pt>
                <c:pt idx="7986">
                  <c:v>0.34653596900000011</c:v>
                </c:pt>
                <c:pt idx="7987">
                  <c:v>0.35786760300000003</c:v>
                </c:pt>
                <c:pt idx="7988">
                  <c:v>0.39186250500000019</c:v>
                </c:pt>
                <c:pt idx="7989">
                  <c:v>0.3805308710000001</c:v>
                </c:pt>
                <c:pt idx="7990">
                  <c:v>0.3805308710000001</c:v>
                </c:pt>
                <c:pt idx="7991">
                  <c:v>0.40319413900000001</c:v>
                </c:pt>
                <c:pt idx="7992">
                  <c:v>0.39186250500000019</c:v>
                </c:pt>
                <c:pt idx="7993">
                  <c:v>0.40319413900000001</c:v>
                </c:pt>
                <c:pt idx="7994">
                  <c:v>0.42585740700000008</c:v>
                </c:pt>
                <c:pt idx="7995">
                  <c:v>0.42585740700000008</c:v>
                </c:pt>
                <c:pt idx="7996">
                  <c:v>0.39186250500000019</c:v>
                </c:pt>
                <c:pt idx="7997">
                  <c:v>0.42585740700000008</c:v>
                </c:pt>
                <c:pt idx="7998">
                  <c:v>0.40319413900000001</c:v>
                </c:pt>
                <c:pt idx="7999">
                  <c:v>0.42585740700000008</c:v>
                </c:pt>
                <c:pt idx="8000">
                  <c:v>0.42585740700000008</c:v>
                </c:pt>
                <c:pt idx="8001">
                  <c:v>0.42585740700000008</c:v>
                </c:pt>
                <c:pt idx="8002">
                  <c:v>0.44852067500000009</c:v>
                </c:pt>
                <c:pt idx="8003">
                  <c:v>0.4598523100000001</c:v>
                </c:pt>
                <c:pt idx="8004">
                  <c:v>0.44852067500000009</c:v>
                </c:pt>
                <c:pt idx="8005">
                  <c:v>0.44852067500000009</c:v>
                </c:pt>
                <c:pt idx="8006">
                  <c:v>0.44852067500000009</c:v>
                </c:pt>
                <c:pt idx="8007">
                  <c:v>0.43718904100000006</c:v>
                </c:pt>
                <c:pt idx="8008">
                  <c:v>0.4598523100000001</c:v>
                </c:pt>
                <c:pt idx="8009">
                  <c:v>0.43718904100000006</c:v>
                </c:pt>
                <c:pt idx="8010">
                  <c:v>0.4598523100000001</c:v>
                </c:pt>
                <c:pt idx="8011">
                  <c:v>0.4598523100000001</c:v>
                </c:pt>
                <c:pt idx="8012">
                  <c:v>0.43718904100000006</c:v>
                </c:pt>
                <c:pt idx="8013">
                  <c:v>0.47118394400000002</c:v>
                </c:pt>
                <c:pt idx="8014">
                  <c:v>0.48251557800000006</c:v>
                </c:pt>
                <c:pt idx="8015">
                  <c:v>0.47118394400000002</c:v>
                </c:pt>
                <c:pt idx="8016">
                  <c:v>0.47118394400000002</c:v>
                </c:pt>
                <c:pt idx="8017">
                  <c:v>0.47118394400000002</c:v>
                </c:pt>
                <c:pt idx="8018">
                  <c:v>0.47118394400000002</c:v>
                </c:pt>
                <c:pt idx="8019">
                  <c:v>0.49384721200000004</c:v>
                </c:pt>
                <c:pt idx="8020">
                  <c:v>0.47118394400000002</c:v>
                </c:pt>
                <c:pt idx="8021">
                  <c:v>0.51651047999999988</c:v>
                </c:pt>
                <c:pt idx="8022">
                  <c:v>0.48251557800000006</c:v>
                </c:pt>
                <c:pt idx="8023">
                  <c:v>0.51651047999999988</c:v>
                </c:pt>
                <c:pt idx="8024">
                  <c:v>0.48251557800000006</c:v>
                </c:pt>
                <c:pt idx="8025">
                  <c:v>0.51651047999999988</c:v>
                </c:pt>
                <c:pt idx="8026">
                  <c:v>0.4598523100000001</c:v>
                </c:pt>
                <c:pt idx="8027">
                  <c:v>0.50517884599999996</c:v>
                </c:pt>
                <c:pt idx="8028">
                  <c:v>0.53917374799999984</c:v>
                </c:pt>
                <c:pt idx="8029">
                  <c:v>0.51651047999999988</c:v>
                </c:pt>
                <c:pt idx="8030">
                  <c:v>0.55050538199999988</c:v>
                </c:pt>
                <c:pt idx="8031">
                  <c:v>0.52784211400000003</c:v>
                </c:pt>
                <c:pt idx="8032">
                  <c:v>0.52784211400000003</c:v>
                </c:pt>
                <c:pt idx="8033">
                  <c:v>0.55050538199999988</c:v>
                </c:pt>
                <c:pt idx="8034">
                  <c:v>0.57316865100000003</c:v>
                </c:pt>
                <c:pt idx="8035">
                  <c:v>0.55050538199999988</c:v>
                </c:pt>
                <c:pt idx="8036">
                  <c:v>0.55050538199999988</c:v>
                </c:pt>
                <c:pt idx="8037">
                  <c:v>0.58450028499999984</c:v>
                </c:pt>
                <c:pt idx="8038">
                  <c:v>0.57316865100000003</c:v>
                </c:pt>
                <c:pt idx="8039">
                  <c:v>0.57316865100000003</c:v>
                </c:pt>
                <c:pt idx="8040">
                  <c:v>0.56183701600000013</c:v>
                </c:pt>
                <c:pt idx="8041">
                  <c:v>0.60716355300000002</c:v>
                </c:pt>
                <c:pt idx="8042">
                  <c:v>0.57316865100000003</c:v>
                </c:pt>
                <c:pt idx="8043">
                  <c:v>0.57316865100000003</c:v>
                </c:pt>
                <c:pt idx="8044">
                  <c:v>0.57316865100000003</c:v>
                </c:pt>
                <c:pt idx="8045">
                  <c:v>0.53917374799999984</c:v>
                </c:pt>
                <c:pt idx="8046">
                  <c:v>0.47118394400000002</c:v>
                </c:pt>
                <c:pt idx="8047">
                  <c:v>0.53917374799999984</c:v>
                </c:pt>
                <c:pt idx="8048">
                  <c:v>0.52784211400000003</c:v>
                </c:pt>
                <c:pt idx="8049">
                  <c:v>0.60716355300000002</c:v>
                </c:pt>
                <c:pt idx="8050">
                  <c:v>0.60716355300000002</c:v>
                </c:pt>
                <c:pt idx="8051">
                  <c:v>0.60716355300000002</c:v>
                </c:pt>
                <c:pt idx="8052">
                  <c:v>0.61849518699999995</c:v>
                </c:pt>
                <c:pt idx="8053">
                  <c:v>0.62982682100000009</c:v>
                </c:pt>
                <c:pt idx="8054">
                  <c:v>0.62982682100000009</c:v>
                </c:pt>
                <c:pt idx="8055">
                  <c:v>0.64115845500000013</c:v>
                </c:pt>
                <c:pt idx="8056">
                  <c:v>0.6638217230000002</c:v>
                </c:pt>
                <c:pt idx="8057">
                  <c:v>0.6638217230000002</c:v>
                </c:pt>
                <c:pt idx="8058">
                  <c:v>0.62982682100000009</c:v>
                </c:pt>
                <c:pt idx="8059">
                  <c:v>0.65249008900000005</c:v>
                </c:pt>
                <c:pt idx="8060">
                  <c:v>0.64115845500000013</c:v>
                </c:pt>
                <c:pt idx="8061">
                  <c:v>0.65249008900000005</c:v>
                </c:pt>
                <c:pt idx="8062">
                  <c:v>0.65249008900000005</c:v>
                </c:pt>
                <c:pt idx="8063">
                  <c:v>0.65249008900000005</c:v>
                </c:pt>
                <c:pt idx="8064">
                  <c:v>0.64115845500000013</c:v>
                </c:pt>
                <c:pt idx="8065">
                  <c:v>0.68648499200000013</c:v>
                </c:pt>
                <c:pt idx="8066">
                  <c:v>0.68648499200000013</c:v>
                </c:pt>
                <c:pt idx="8067">
                  <c:v>0.72047989400000012</c:v>
                </c:pt>
                <c:pt idx="8068">
                  <c:v>0.68648499200000013</c:v>
                </c:pt>
                <c:pt idx="8069">
                  <c:v>0.72047989400000012</c:v>
                </c:pt>
                <c:pt idx="8070">
                  <c:v>0.69781662600000016</c:v>
                </c:pt>
                <c:pt idx="8071">
                  <c:v>0.72047989400000012</c:v>
                </c:pt>
                <c:pt idx="8072">
                  <c:v>0.68648499200000013</c:v>
                </c:pt>
                <c:pt idx="8073">
                  <c:v>0.68648499200000013</c:v>
                </c:pt>
                <c:pt idx="8074">
                  <c:v>0.69781662600000016</c:v>
                </c:pt>
                <c:pt idx="8075">
                  <c:v>0.67515335700000012</c:v>
                </c:pt>
                <c:pt idx="8076">
                  <c:v>0.69781662600000016</c:v>
                </c:pt>
                <c:pt idx="8077">
                  <c:v>0.73181152800000004</c:v>
                </c:pt>
                <c:pt idx="8078">
                  <c:v>0.73181152800000004</c:v>
                </c:pt>
                <c:pt idx="8079">
                  <c:v>0.73181152800000004</c:v>
                </c:pt>
                <c:pt idx="8080">
                  <c:v>0.74314316199999997</c:v>
                </c:pt>
                <c:pt idx="8081">
                  <c:v>0.70914826000000009</c:v>
                </c:pt>
                <c:pt idx="8082">
                  <c:v>0.74314316199999997</c:v>
                </c:pt>
                <c:pt idx="8083">
                  <c:v>0.74314316199999997</c:v>
                </c:pt>
                <c:pt idx="8084">
                  <c:v>0.70914826000000009</c:v>
                </c:pt>
                <c:pt idx="8085">
                  <c:v>0.73181152800000004</c:v>
                </c:pt>
                <c:pt idx="8086">
                  <c:v>0.72047989400000012</c:v>
                </c:pt>
                <c:pt idx="8087">
                  <c:v>0.74314316199999997</c:v>
                </c:pt>
                <c:pt idx="8088">
                  <c:v>0.74314316199999997</c:v>
                </c:pt>
                <c:pt idx="8089">
                  <c:v>0.75447479600000011</c:v>
                </c:pt>
                <c:pt idx="8090">
                  <c:v>0.76580643000000015</c:v>
                </c:pt>
                <c:pt idx="8091">
                  <c:v>0.75447479600000011</c:v>
                </c:pt>
                <c:pt idx="8092">
                  <c:v>0.67515335700000012</c:v>
                </c:pt>
                <c:pt idx="8093">
                  <c:v>0.74314316199999997</c:v>
                </c:pt>
                <c:pt idx="8094">
                  <c:v>0.81113296699999993</c:v>
                </c:pt>
                <c:pt idx="8095">
                  <c:v>0.77713806399999996</c:v>
                </c:pt>
                <c:pt idx="8096">
                  <c:v>0.75447479600000011</c:v>
                </c:pt>
                <c:pt idx="8097">
                  <c:v>0.81113296699999993</c:v>
                </c:pt>
                <c:pt idx="8098">
                  <c:v>0.79980133300000011</c:v>
                </c:pt>
                <c:pt idx="8099">
                  <c:v>0.788469698</c:v>
                </c:pt>
                <c:pt idx="8100">
                  <c:v>0.82246460099999996</c:v>
                </c:pt>
                <c:pt idx="8101">
                  <c:v>0.82246460099999996</c:v>
                </c:pt>
                <c:pt idx="8102">
                  <c:v>0.788469698</c:v>
                </c:pt>
                <c:pt idx="8103">
                  <c:v>0.788469698</c:v>
                </c:pt>
                <c:pt idx="8104">
                  <c:v>0.85645950300000007</c:v>
                </c:pt>
                <c:pt idx="8105">
                  <c:v>0.788469698</c:v>
                </c:pt>
                <c:pt idx="8106">
                  <c:v>0.77713806399999996</c:v>
                </c:pt>
                <c:pt idx="8107">
                  <c:v>0.82246460099999996</c:v>
                </c:pt>
                <c:pt idx="8108">
                  <c:v>0.83379623500000011</c:v>
                </c:pt>
                <c:pt idx="8109">
                  <c:v>0.82246460099999996</c:v>
                </c:pt>
                <c:pt idx="8110">
                  <c:v>0.82246460099999996</c:v>
                </c:pt>
                <c:pt idx="8111">
                  <c:v>0.82246460099999996</c:v>
                </c:pt>
                <c:pt idx="8112">
                  <c:v>0.83379623500000011</c:v>
                </c:pt>
                <c:pt idx="8113">
                  <c:v>0.83379623500000011</c:v>
                </c:pt>
                <c:pt idx="8114">
                  <c:v>0.83379623500000011</c:v>
                </c:pt>
                <c:pt idx="8115">
                  <c:v>0.87912277100000003</c:v>
                </c:pt>
                <c:pt idx="8116">
                  <c:v>0.83379623500000011</c:v>
                </c:pt>
                <c:pt idx="8117">
                  <c:v>0.85645950300000007</c:v>
                </c:pt>
                <c:pt idx="8118">
                  <c:v>0.86779113700000021</c:v>
                </c:pt>
                <c:pt idx="8119">
                  <c:v>0.89045440499999995</c:v>
                </c:pt>
                <c:pt idx="8120">
                  <c:v>0.86779113700000021</c:v>
                </c:pt>
                <c:pt idx="8121">
                  <c:v>0.86779113700000021</c:v>
                </c:pt>
                <c:pt idx="8122">
                  <c:v>0.86779113700000021</c:v>
                </c:pt>
                <c:pt idx="8123">
                  <c:v>0.86779113700000021</c:v>
                </c:pt>
                <c:pt idx="8124">
                  <c:v>0.86779113700000021</c:v>
                </c:pt>
                <c:pt idx="8125">
                  <c:v>0.87912277100000003</c:v>
                </c:pt>
                <c:pt idx="8126">
                  <c:v>0.85645950300000007</c:v>
                </c:pt>
                <c:pt idx="8127">
                  <c:v>0.91311767399999999</c:v>
                </c:pt>
                <c:pt idx="8128">
                  <c:v>0.91311767399999999</c:v>
                </c:pt>
                <c:pt idx="8129">
                  <c:v>0.85645950300000007</c:v>
                </c:pt>
                <c:pt idx="8130">
                  <c:v>0.87912277100000003</c:v>
                </c:pt>
                <c:pt idx="8131">
                  <c:v>0.89045440499999995</c:v>
                </c:pt>
                <c:pt idx="8132">
                  <c:v>0.87912277100000003</c:v>
                </c:pt>
                <c:pt idx="8133">
                  <c:v>0.92444930800000003</c:v>
                </c:pt>
                <c:pt idx="8134">
                  <c:v>0.96977584400000016</c:v>
                </c:pt>
                <c:pt idx="8135">
                  <c:v>0.91311767399999999</c:v>
                </c:pt>
                <c:pt idx="8136">
                  <c:v>0.93578094199999984</c:v>
                </c:pt>
                <c:pt idx="8137">
                  <c:v>0.92444930800000003</c:v>
                </c:pt>
                <c:pt idx="8138">
                  <c:v>0.81113296699999993</c:v>
                </c:pt>
                <c:pt idx="8139">
                  <c:v>0.96977584400000016</c:v>
                </c:pt>
                <c:pt idx="8140">
                  <c:v>0.93578094199999984</c:v>
                </c:pt>
                <c:pt idx="8141">
                  <c:v>0.94711257599999987</c:v>
                </c:pt>
                <c:pt idx="8142">
                  <c:v>0.93578094199999984</c:v>
                </c:pt>
                <c:pt idx="8143">
                  <c:v>0.93578094199999984</c:v>
                </c:pt>
                <c:pt idx="8144">
                  <c:v>0.95844421000000013</c:v>
                </c:pt>
                <c:pt idx="8145">
                  <c:v>0.96977584400000016</c:v>
                </c:pt>
                <c:pt idx="8146">
                  <c:v>0.98110747799999998</c:v>
                </c:pt>
                <c:pt idx="8147">
                  <c:v>0.95844421000000013</c:v>
                </c:pt>
                <c:pt idx="8148">
                  <c:v>0.95844421000000013</c:v>
                </c:pt>
                <c:pt idx="8149">
                  <c:v>1.0037707459999998</c:v>
                </c:pt>
                <c:pt idx="8150">
                  <c:v>0.98110747799999998</c:v>
                </c:pt>
                <c:pt idx="8151">
                  <c:v>1.0151023799999999</c:v>
                </c:pt>
                <c:pt idx="8152">
                  <c:v>0.98110747799999998</c:v>
                </c:pt>
                <c:pt idx="8153">
                  <c:v>0.99243911200000001</c:v>
                </c:pt>
                <c:pt idx="8154">
                  <c:v>1.0037707459999998</c:v>
                </c:pt>
                <c:pt idx="8155">
                  <c:v>1.0037707459999998</c:v>
                </c:pt>
                <c:pt idx="8156">
                  <c:v>1.0037707459999998</c:v>
                </c:pt>
                <c:pt idx="8157">
                  <c:v>0.96977584400000016</c:v>
                </c:pt>
                <c:pt idx="8158">
                  <c:v>0.99243911200000001</c:v>
                </c:pt>
                <c:pt idx="8159">
                  <c:v>1.0151023799999999</c:v>
                </c:pt>
                <c:pt idx="8160">
                  <c:v>1.0377656489999998</c:v>
                </c:pt>
                <c:pt idx="8161">
                  <c:v>1.0151023799999999</c:v>
                </c:pt>
                <c:pt idx="8162">
                  <c:v>1.0264340149999998</c:v>
                </c:pt>
                <c:pt idx="8163">
                  <c:v>0.96977584400000016</c:v>
                </c:pt>
                <c:pt idx="8164">
                  <c:v>1.0151023799999999</c:v>
                </c:pt>
                <c:pt idx="8165">
                  <c:v>1.0264340149999998</c:v>
                </c:pt>
                <c:pt idx="8166">
                  <c:v>1.0377656489999998</c:v>
                </c:pt>
                <c:pt idx="8167">
                  <c:v>1.0490972829999998</c:v>
                </c:pt>
                <c:pt idx="8168">
                  <c:v>1.0377656489999998</c:v>
                </c:pt>
                <c:pt idx="8169">
                  <c:v>1.0490972829999998</c:v>
                </c:pt>
                <c:pt idx="8170">
                  <c:v>1.0377656489999998</c:v>
                </c:pt>
                <c:pt idx="8171">
                  <c:v>1.0377656489999998</c:v>
                </c:pt>
                <c:pt idx="8172">
                  <c:v>1.0490972829999998</c:v>
                </c:pt>
                <c:pt idx="8173">
                  <c:v>1.0830921849999999</c:v>
                </c:pt>
                <c:pt idx="8174">
                  <c:v>1.0604289169999999</c:v>
                </c:pt>
                <c:pt idx="8175">
                  <c:v>1.0604289169999999</c:v>
                </c:pt>
                <c:pt idx="8176">
                  <c:v>1.0490972829999998</c:v>
                </c:pt>
                <c:pt idx="8177">
                  <c:v>1.0717605509999997</c:v>
                </c:pt>
                <c:pt idx="8178">
                  <c:v>1.094423819</c:v>
                </c:pt>
                <c:pt idx="8179">
                  <c:v>1.0830921849999999</c:v>
                </c:pt>
                <c:pt idx="8180">
                  <c:v>1.0717605509999997</c:v>
                </c:pt>
                <c:pt idx="8181">
                  <c:v>1.0717605509999997</c:v>
                </c:pt>
                <c:pt idx="8182">
                  <c:v>1.094423819</c:v>
                </c:pt>
                <c:pt idx="8183">
                  <c:v>1.105755453</c:v>
                </c:pt>
                <c:pt idx="8184">
                  <c:v>1.105755453</c:v>
                </c:pt>
                <c:pt idx="8185">
                  <c:v>1.094423819</c:v>
                </c:pt>
                <c:pt idx="8186">
                  <c:v>1.094423819</c:v>
                </c:pt>
                <c:pt idx="8187">
                  <c:v>1.094423819</c:v>
                </c:pt>
                <c:pt idx="8188">
                  <c:v>1.0604289169999999</c:v>
                </c:pt>
                <c:pt idx="8189">
                  <c:v>1.117087087</c:v>
                </c:pt>
                <c:pt idx="8190">
                  <c:v>1.105755453</c:v>
                </c:pt>
                <c:pt idx="8191">
                  <c:v>1.1284187210000003</c:v>
                </c:pt>
                <c:pt idx="8192">
                  <c:v>1.117087087</c:v>
                </c:pt>
                <c:pt idx="8193">
                  <c:v>1.1284187210000003</c:v>
                </c:pt>
                <c:pt idx="8194">
                  <c:v>1.105755453</c:v>
                </c:pt>
                <c:pt idx="8195">
                  <c:v>1.105755453</c:v>
                </c:pt>
                <c:pt idx="8196">
                  <c:v>1.139750356</c:v>
                </c:pt>
                <c:pt idx="8197">
                  <c:v>1.15108199</c:v>
                </c:pt>
                <c:pt idx="8198">
                  <c:v>1.139750356</c:v>
                </c:pt>
                <c:pt idx="8199">
                  <c:v>1.15108199</c:v>
                </c:pt>
                <c:pt idx="8200">
                  <c:v>1.15108199</c:v>
                </c:pt>
                <c:pt idx="8201">
                  <c:v>1.15108199</c:v>
                </c:pt>
                <c:pt idx="8202">
                  <c:v>1.0037707459999998</c:v>
                </c:pt>
                <c:pt idx="8203">
                  <c:v>1.15108199</c:v>
                </c:pt>
                <c:pt idx="8204">
                  <c:v>1.20774016</c:v>
                </c:pt>
                <c:pt idx="8205">
                  <c:v>1.1624136240000003</c:v>
                </c:pt>
                <c:pt idx="8206">
                  <c:v>1.1284187210000003</c:v>
                </c:pt>
                <c:pt idx="8207">
                  <c:v>1.139750356</c:v>
                </c:pt>
                <c:pt idx="8208">
                  <c:v>1.1964085260000001</c:v>
                </c:pt>
                <c:pt idx="8209">
                  <c:v>1.1964085260000001</c:v>
                </c:pt>
                <c:pt idx="8210">
                  <c:v>1.15108199</c:v>
                </c:pt>
                <c:pt idx="8211">
                  <c:v>1.1737452579999998</c:v>
                </c:pt>
                <c:pt idx="8212">
                  <c:v>1.1850768919999999</c:v>
                </c:pt>
                <c:pt idx="8213">
                  <c:v>1.20774016</c:v>
                </c:pt>
                <c:pt idx="8214">
                  <c:v>1.1850768919999999</c:v>
                </c:pt>
                <c:pt idx="8215">
                  <c:v>1.2190717939999998</c:v>
                </c:pt>
                <c:pt idx="8216">
                  <c:v>1.1964085260000001</c:v>
                </c:pt>
                <c:pt idx="8217">
                  <c:v>1.2190717939999998</c:v>
                </c:pt>
                <c:pt idx="8218">
                  <c:v>1.2190717939999998</c:v>
                </c:pt>
                <c:pt idx="8219">
                  <c:v>1.2190717939999998</c:v>
                </c:pt>
                <c:pt idx="8220">
                  <c:v>1.1964085260000001</c:v>
                </c:pt>
                <c:pt idx="8221">
                  <c:v>1.230403428</c:v>
                </c:pt>
                <c:pt idx="8222">
                  <c:v>1.20774016</c:v>
                </c:pt>
                <c:pt idx="8223">
                  <c:v>1.20774016</c:v>
                </c:pt>
                <c:pt idx="8224">
                  <c:v>1.230403428</c:v>
                </c:pt>
                <c:pt idx="8225">
                  <c:v>1.2417350619999998</c:v>
                </c:pt>
                <c:pt idx="8226">
                  <c:v>1.20774016</c:v>
                </c:pt>
                <c:pt idx="8227">
                  <c:v>1.1850768919999999</c:v>
                </c:pt>
                <c:pt idx="8228">
                  <c:v>1.2417350619999998</c:v>
                </c:pt>
                <c:pt idx="8229">
                  <c:v>1.2190717939999998</c:v>
                </c:pt>
                <c:pt idx="8230">
                  <c:v>1.2417350619999998</c:v>
                </c:pt>
                <c:pt idx="8231">
                  <c:v>1.2530666969999995</c:v>
                </c:pt>
                <c:pt idx="8232">
                  <c:v>1.264398331</c:v>
                </c:pt>
                <c:pt idx="8233">
                  <c:v>1.264398331</c:v>
                </c:pt>
                <c:pt idx="8234">
                  <c:v>1.2757299649999998</c:v>
                </c:pt>
                <c:pt idx="8235">
                  <c:v>1.2757299649999998</c:v>
                </c:pt>
                <c:pt idx="8236">
                  <c:v>1.230403428</c:v>
                </c:pt>
                <c:pt idx="8237">
                  <c:v>1.2757299649999998</c:v>
                </c:pt>
                <c:pt idx="8238">
                  <c:v>1.2190717939999998</c:v>
                </c:pt>
                <c:pt idx="8239">
                  <c:v>1.264398331</c:v>
                </c:pt>
                <c:pt idx="8240">
                  <c:v>1.2190717939999998</c:v>
                </c:pt>
                <c:pt idx="8241">
                  <c:v>1.2757299649999998</c:v>
                </c:pt>
                <c:pt idx="8242">
                  <c:v>1.2530666969999995</c:v>
                </c:pt>
                <c:pt idx="8243">
                  <c:v>1.2983932329999999</c:v>
                </c:pt>
                <c:pt idx="8244">
                  <c:v>1.3097248669999997</c:v>
                </c:pt>
                <c:pt idx="8245">
                  <c:v>1.3323881350000002</c:v>
                </c:pt>
                <c:pt idx="8246">
                  <c:v>1.2983932329999999</c:v>
                </c:pt>
                <c:pt idx="8247">
                  <c:v>1.2757299649999998</c:v>
                </c:pt>
                <c:pt idx="8248">
                  <c:v>1.264398331</c:v>
                </c:pt>
                <c:pt idx="8249">
                  <c:v>1.2757299649999998</c:v>
                </c:pt>
                <c:pt idx="8250">
                  <c:v>1.2757299649999998</c:v>
                </c:pt>
                <c:pt idx="8251">
                  <c:v>1.3097248669999997</c:v>
                </c:pt>
                <c:pt idx="8252">
                  <c:v>1.3323881350000002</c:v>
                </c:pt>
                <c:pt idx="8253">
                  <c:v>1.3210565009999999</c:v>
                </c:pt>
                <c:pt idx="8254">
                  <c:v>1.2757299649999998</c:v>
                </c:pt>
                <c:pt idx="8255">
                  <c:v>1.3210565009999999</c:v>
                </c:pt>
                <c:pt idx="8256">
                  <c:v>1.3777146719999998</c:v>
                </c:pt>
                <c:pt idx="8257">
                  <c:v>1.3323881350000002</c:v>
                </c:pt>
                <c:pt idx="8258">
                  <c:v>1.3323881350000002</c:v>
                </c:pt>
                <c:pt idx="8259">
                  <c:v>1.3097248669999997</c:v>
                </c:pt>
                <c:pt idx="8260">
                  <c:v>1.355051403</c:v>
                </c:pt>
                <c:pt idx="8261">
                  <c:v>1.355051403</c:v>
                </c:pt>
                <c:pt idx="8262">
                  <c:v>1.343719769</c:v>
                </c:pt>
                <c:pt idx="8263">
                  <c:v>1.355051403</c:v>
                </c:pt>
                <c:pt idx="8264">
                  <c:v>1.3663830379999999</c:v>
                </c:pt>
                <c:pt idx="8265">
                  <c:v>1.355051403</c:v>
                </c:pt>
                <c:pt idx="8266">
                  <c:v>1.3663830379999999</c:v>
                </c:pt>
                <c:pt idx="8267">
                  <c:v>1.389046306</c:v>
                </c:pt>
                <c:pt idx="8268">
                  <c:v>1.40037794</c:v>
                </c:pt>
                <c:pt idx="8269">
                  <c:v>1.355051403</c:v>
                </c:pt>
                <c:pt idx="8270">
                  <c:v>1.3663830379999999</c:v>
                </c:pt>
                <c:pt idx="8271">
                  <c:v>1.389046306</c:v>
                </c:pt>
                <c:pt idx="8272">
                  <c:v>1.3663830379999999</c:v>
                </c:pt>
                <c:pt idx="8273">
                  <c:v>1.40037794</c:v>
                </c:pt>
                <c:pt idx="8274">
                  <c:v>1.355051403</c:v>
                </c:pt>
                <c:pt idx="8275">
                  <c:v>1.3663830379999999</c:v>
                </c:pt>
                <c:pt idx="8276">
                  <c:v>1.3663830379999999</c:v>
                </c:pt>
                <c:pt idx="8277">
                  <c:v>1.389046306</c:v>
                </c:pt>
                <c:pt idx="8278">
                  <c:v>1.4117095739999999</c:v>
                </c:pt>
                <c:pt idx="8279">
                  <c:v>1.3663830379999999</c:v>
                </c:pt>
                <c:pt idx="8280">
                  <c:v>1.389046306</c:v>
                </c:pt>
                <c:pt idx="8281">
                  <c:v>1.40037794</c:v>
                </c:pt>
                <c:pt idx="8282">
                  <c:v>1.4117095739999999</c:v>
                </c:pt>
                <c:pt idx="8283">
                  <c:v>1.4117095739999999</c:v>
                </c:pt>
                <c:pt idx="8284">
                  <c:v>1.4117095739999999</c:v>
                </c:pt>
                <c:pt idx="8285">
                  <c:v>1.3097248669999997</c:v>
                </c:pt>
                <c:pt idx="8286">
                  <c:v>1.4117095739999999</c:v>
                </c:pt>
                <c:pt idx="8287">
                  <c:v>1.3777146719999998</c:v>
                </c:pt>
                <c:pt idx="8288">
                  <c:v>1.4343728419999999</c:v>
                </c:pt>
                <c:pt idx="8289">
                  <c:v>1.4570361099999998</c:v>
                </c:pt>
                <c:pt idx="8290">
                  <c:v>1.4343728419999999</c:v>
                </c:pt>
                <c:pt idx="8291">
                  <c:v>1.3777146719999998</c:v>
                </c:pt>
                <c:pt idx="8292">
                  <c:v>1.4230412079999994</c:v>
                </c:pt>
                <c:pt idx="8293">
                  <c:v>1.4457044759999997</c:v>
                </c:pt>
                <c:pt idx="8294">
                  <c:v>1.4457044759999997</c:v>
                </c:pt>
                <c:pt idx="8295">
                  <c:v>1.4230412079999994</c:v>
                </c:pt>
                <c:pt idx="8296">
                  <c:v>1.4570361099999998</c:v>
                </c:pt>
                <c:pt idx="8297">
                  <c:v>1.4457044759999997</c:v>
                </c:pt>
                <c:pt idx="8298">
                  <c:v>1.4570361099999998</c:v>
                </c:pt>
                <c:pt idx="8299">
                  <c:v>1.4117095739999999</c:v>
                </c:pt>
                <c:pt idx="8300">
                  <c:v>1.4457044759999997</c:v>
                </c:pt>
                <c:pt idx="8301">
                  <c:v>1.4570361099999998</c:v>
                </c:pt>
                <c:pt idx="8302">
                  <c:v>1.4230412079999994</c:v>
                </c:pt>
                <c:pt idx="8303">
                  <c:v>1.468367744</c:v>
                </c:pt>
                <c:pt idx="8304">
                  <c:v>1.468367744</c:v>
                </c:pt>
                <c:pt idx="8305">
                  <c:v>1.4910310129999997</c:v>
                </c:pt>
                <c:pt idx="8306">
                  <c:v>1.4910310129999997</c:v>
                </c:pt>
                <c:pt idx="8307">
                  <c:v>1.4570361099999998</c:v>
                </c:pt>
                <c:pt idx="8308">
                  <c:v>1.4796993789999995</c:v>
                </c:pt>
                <c:pt idx="8309">
                  <c:v>1.4457044759999997</c:v>
                </c:pt>
                <c:pt idx="8310">
                  <c:v>1.4910310129999997</c:v>
                </c:pt>
                <c:pt idx="8311">
                  <c:v>1.4796993789999995</c:v>
                </c:pt>
                <c:pt idx="8312">
                  <c:v>1.4796993789999995</c:v>
                </c:pt>
                <c:pt idx="8313">
                  <c:v>1.4796993789999995</c:v>
                </c:pt>
                <c:pt idx="8314">
                  <c:v>1.5023626469999998</c:v>
                </c:pt>
                <c:pt idx="8315">
                  <c:v>1.5136942809999996</c:v>
                </c:pt>
                <c:pt idx="8316">
                  <c:v>1.4910310129999997</c:v>
                </c:pt>
                <c:pt idx="8317">
                  <c:v>1.5476891829999997</c:v>
                </c:pt>
                <c:pt idx="8318">
                  <c:v>1.5250259149999998</c:v>
                </c:pt>
                <c:pt idx="8319">
                  <c:v>1.5023626469999998</c:v>
                </c:pt>
                <c:pt idx="8320">
                  <c:v>1.5136942809999996</c:v>
                </c:pt>
                <c:pt idx="8321">
                  <c:v>1.4457044759999997</c:v>
                </c:pt>
                <c:pt idx="8322">
                  <c:v>1.5023626469999998</c:v>
                </c:pt>
                <c:pt idx="8323">
                  <c:v>1.5250259149999998</c:v>
                </c:pt>
                <c:pt idx="8324">
                  <c:v>1.5250259149999998</c:v>
                </c:pt>
                <c:pt idx="8325">
                  <c:v>1.5136942809999996</c:v>
                </c:pt>
                <c:pt idx="8326">
                  <c:v>1.5363575490000003</c:v>
                </c:pt>
                <c:pt idx="8327">
                  <c:v>1.4910310129999997</c:v>
                </c:pt>
                <c:pt idx="8328">
                  <c:v>1.5250259149999998</c:v>
                </c:pt>
                <c:pt idx="8329">
                  <c:v>1.5250259149999998</c:v>
                </c:pt>
                <c:pt idx="8330">
                  <c:v>1.5590208169999997</c:v>
                </c:pt>
                <c:pt idx="8331">
                  <c:v>1.5363575490000003</c:v>
                </c:pt>
                <c:pt idx="8332">
                  <c:v>1.5363575490000003</c:v>
                </c:pt>
                <c:pt idx="8333">
                  <c:v>1.5703524510000002</c:v>
                </c:pt>
                <c:pt idx="8334">
                  <c:v>1.6043473539999999</c:v>
                </c:pt>
                <c:pt idx="8335">
                  <c:v>1.5476891829999997</c:v>
                </c:pt>
                <c:pt idx="8336">
                  <c:v>1.5816840849999998</c:v>
                </c:pt>
                <c:pt idx="8337">
                  <c:v>1.5590208169999997</c:v>
                </c:pt>
                <c:pt idx="8338">
                  <c:v>1.5930157199999999</c:v>
                </c:pt>
                <c:pt idx="8339">
                  <c:v>1.5703524510000002</c:v>
                </c:pt>
                <c:pt idx="8340">
                  <c:v>1.5703524510000002</c:v>
                </c:pt>
                <c:pt idx="8341">
                  <c:v>1.5590208169999997</c:v>
                </c:pt>
                <c:pt idx="8342">
                  <c:v>1.5590208169999997</c:v>
                </c:pt>
                <c:pt idx="8343">
                  <c:v>1.5590208169999997</c:v>
                </c:pt>
                <c:pt idx="8344">
                  <c:v>1.5703524510000002</c:v>
                </c:pt>
                <c:pt idx="8345">
                  <c:v>1.6043473539999999</c:v>
                </c:pt>
                <c:pt idx="8346">
                  <c:v>1.5816840849999998</c:v>
                </c:pt>
                <c:pt idx="8347">
                  <c:v>1.5703524510000002</c:v>
                </c:pt>
              </c:numCache>
            </c:numRef>
          </c:xVal>
          <c:yVal>
            <c:numRef>
              <c:f>Patient412!$C$10666:$C$19013</c:f>
              <c:numCache>
                <c:formatCode>General</c:formatCode>
                <c:ptCount val="8348"/>
                <c:pt idx="0">
                  <c:v>327.24210579999999</c:v>
                </c:pt>
                <c:pt idx="1">
                  <c:v>321.22188569999997</c:v>
                </c:pt>
                <c:pt idx="2">
                  <c:v>322.72694069999994</c:v>
                </c:pt>
                <c:pt idx="3">
                  <c:v>322.22525569999999</c:v>
                </c:pt>
                <c:pt idx="4">
                  <c:v>323.22862579999992</c:v>
                </c:pt>
                <c:pt idx="5">
                  <c:v>323.22862579999992</c:v>
                </c:pt>
                <c:pt idx="6">
                  <c:v>323.22862579999992</c:v>
                </c:pt>
                <c:pt idx="7">
                  <c:v>323.22862579999992</c:v>
                </c:pt>
                <c:pt idx="8">
                  <c:v>324.7336808</c:v>
                </c:pt>
                <c:pt idx="9">
                  <c:v>322.22525569999999</c:v>
                </c:pt>
                <c:pt idx="10">
                  <c:v>322.22525569999999</c:v>
                </c:pt>
                <c:pt idx="11">
                  <c:v>322.72694069999994</c:v>
                </c:pt>
                <c:pt idx="12">
                  <c:v>322.72694069999994</c:v>
                </c:pt>
                <c:pt idx="13">
                  <c:v>322.22525569999999</c:v>
                </c:pt>
                <c:pt idx="14">
                  <c:v>322.72694069999994</c:v>
                </c:pt>
                <c:pt idx="15">
                  <c:v>323.73031079999987</c:v>
                </c:pt>
                <c:pt idx="16">
                  <c:v>324.7336808</c:v>
                </c:pt>
                <c:pt idx="17">
                  <c:v>323.73031079999987</c:v>
                </c:pt>
                <c:pt idx="18">
                  <c:v>324.7336808</c:v>
                </c:pt>
                <c:pt idx="19">
                  <c:v>323.22862579999992</c:v>
                </c:pt>
                <c:pt idx="20">
                  <c:v>322.72694069999994</c:v>
                </c:pt>
                <c:pt idx="21">
                  <c:v>322.72694069999994</c:v>
                </c:pt>
                <c:pt idx="22">
                  <c:v>323.22862579999992</c:v>
                </c:pt>
                <c:pt idx="23">
                  <c:v>322.72694069999994</c:v>
                </c:pt>
                <c:pt idx="24">
                  <c:v>325.23536579999995</c:v>
                </c:pt>
                <c:pt idx="25">
                  <c:v>321.72357069999993</c:v>
                </c:pt>
                <c:pt idx="26">
                  <c:v>324.7336808</c:v>
                </c:pt>
                <c:pt idx="27">
                  <c:v>324.7336808</c:v>
                </c:pt>
                <c:pt idx="28">
                  <c:v>323.22862579999992</c:v>
                </c:pt>
                <c:pt idx="29">
                  <c:v>323.22862579999992</c:v>
                </c:pt>
                <c:pt idx="30">
                  <c:v>325.73705079999996</c:v>
                </c:pt>
                <c:pt idx="31">
                  <c:v>323.22862579999992</c:v>
                </c:pt>
                <c:pt idx="32">
                  <c:v>323.22862579999992</c:v>
                </c:pt>
                <c:pt idx="33">
                  <c:v>322.72694069999994</c:v>
                </c:pt>
                <c:pt idx="34">
                  <c:v>321.72357069999993</c:v>
                </c:pt>
                <c:pt idx="35">
                  <c:v>323.73031079999987</c:v>
                </c:pt>
                <c:pt idx="36">
                  <c:v>323.73031079999987</c:v>
                </c:pt>
                <c:pt idx="37">
                  <c:v>323.22862579999992</c:v>
                </c:pt>
                <c:pt idx="38">
                  <c:v>322.72694069999994</c:v>
                </c:pt>
                <c:pt idx="39">
                  <c:v>323.22862579999992</c:v>
                </c:pt>
                <c:pt idx="40">
                  <c:v>324.7336808</c:v>
                </c:pt>
                <c:pt idx="41">
                  <c:v>324.23199579999994</c:v>
                </c:pt>
                <c:pt idx="42">
                  <c:v>323.22862579999992</c:v>
                </c:pt>
                <c:pt idx="43">
                  <c:v>324.7336808</c:v>
                </c:pt>
                <c:pt idx="44">
                  <c:v>323.73031079999987</c:v>
                </c:pt>
                <c:pt idx="45">
                  <c:v>323.73031079999987</c:v>
                </c:pt>
                <c:pt idx="46">
                  <c:v>322.72694069999994</c:v>
                </c:pt>
                <c:pt idx="47">
                  <c:v>322.22525569999999</c:v>
                </c:pt>
                <c:pt idx="48">
                  <c:v>323.22862579999992</c:v>
                </c:pt>
                <c:pt idx="49">
                  <c:v>322.72694069999994</c:v>
                </c:pt>
                <c:pt idx="50">
                  <c:v>322.72694069999994</c:v>
                </c:pt>
                <c:pt idx="51">
                  <c:v>323.22862579999992</c:v>
                </c:pt>
                <c:pt idx="52">
                  <c:v>323.22862579999992</c:v>
                </c:pt>
                <c:pt idx="53">
                  <c:v>320.72020069999996</c:v>
                </c:pt>
                <c:pt idx="54">
                  <c:v>323.22862579999992</c:v>
                </c:pt>
                <c:pt idx="55">
                  <c:v>321.72357069999993</c:v>
                </c:pt>
                <c:pt idx="56">
                  <c:v>325.73705079999996</c:v>
                </c:pt>
                <c:pt idx="57">
                  <c:v>322.72694069999994</c:v>
                </c:pt>
                <c:pt idx="58">
                  <c:v>324.23199579999994</c:v>
                </c:pt>
                <c:pt idx="59">
                  <c:v>322.72694069999994</c:v>
                </c:pt>
                <c:pt idx="60">
                  <c:v>322.22525569999999</c:v>
                </c:pt>
                <c:pt idx="61">
                  <c:v>323.22862579999992</c:v>
                </c:pt>
                <c:pt idx="62">
                  <c:v>322.72694069999994</c:v>
                </c:pt>
                <c:pt idx="63">
                  <c:v>323.22862579999992</c:v>
                </c:pt>
                <c:pt idx="64">
                  <c:v>324.7336808</c:v>
                </c:pt>
                <c:pt idx="65">
                  <c:v>323.22862579999992</c:v>
                </c:pt>
                <c:pt idx="66">
                  <c:v>322.22525569999999</c:v>
                </c:pt>
                <c:pt idx="67">
                  <c:v>324.7336808</c:v>
                </c:pt>
                <c:pt idx="68">
                  <c:v>325.23536579999995</c:v>
                </c:pt>
                <c:pt idx="69">
                  <c:v>323.22862579999992</c:v>
                </c:pt>
                <c:pt idx="70">
                  <c:v>323.22862579999992</c:v>
                </c:pt>
                <c:pt idx="71">
                  <c:v>323.22862579999992</c:v>
                </c:pt>
                <c:pt idx="72">
                  <c:v>326.23873579999986</c:v>
                </c:pt>
                <c:pt idx="73">
                  <c:v>323.73031079999987</c:v>
                </c:pt>
                <c:pt idx="74">
                  <c:v>323.73031079999987</c:v>
                </c:pt>
                <c:pt idx="75">
                  <c:v>324.23199579999994</c:v>
                </c:pt>
                <c:pt idx="76">
                  <c:v>323.22862579999992</c:v>
                </c:pt>
                <c:pt idx="77">
                  <c:v>322.22525569999999</c:v>
                </c:pt>
                <c:pt idx="78">
                  <c:v>324.7336808</c:v>
                </c:pt>
                <c:pt idx="79">
                  <c:v>323.22862579999992</c:v>
                </c:pt>
                <c:pt idx="80">
                  <c:v>325.23536579999995</c:v>
                </c:pt>
                <c:pt idx="81">
                  <c:v>323.73031079999987</c:v>
                </c:pt>
                <c:pt idx="82">
                  <c:v>323.22862579999992</c:v>
                </c:pt>
                <c:pt idx="83">
                  <c:v>322.72694069999994</c:v>
                </c:pt>
                <c:pt idx="84">
                  <c:v>319.21514569999999</c:v>
                </c:pt>
                <c:pt idx="85">
                  <c:v>323.73031079999987</c:v>
                </c:pt>
                <c:pt idx="86">
                  <c:v>322.72694069999994</c:v>
                </c:pt>
                <c:pt idx="87">
                  <c:v>322.72694069999994</c:v>
                </c:pt>
                <c:pt idx="88">
                  <c:v>325.23536579999995</c:v>
                </c:pt>
                <c:pt idx="89">
                  <c:v>324.7336808</c:v>
                </c:pt>
                <c:pt idx="90">
                  <c:v>323.73031079999987</c:v>
                </c:pt>
                <c:pt idx="91">
                  <c:v>324.7336808</c:v>
                </c:pt>
                <c:pt idx="92">
                  <c:v>324.23199579999994</c:v>
                </c:pt>
                <c:pt idx="93">
                  <c:v>325.23536579999995</c:v>
                </c:pt>
                <c:pt idx="94">
                  <c:v>322.22525569999999</c:v>
                </c:pt>
                <c:pt idx="95">
                  <c:v>322.72694069999994</c:v>
                </c:pt>
                <c:pt idx="96">
                  <c:v>326.23873579999986</c:v>
                </c:pt>
                <c:pt idx="97">
                  <c:v>323.22862579999992</c:v>
                </c:pt>
                <c:pt idx="98">
                  <c:v>321.22188569999997</c:v>
                </c:pt>
                <c:pt idx="99">
                  <c:v>323.22862579999992</c:v>
                </c:pt>
                <c:pt idx="100">
                  <c:v>325.23536579999995</c:v>
                </c:pt>
                <c:pt idx="101">
                  <c:v>323.73031079999987</c:v>
                </c:pt>
                <c:pt idx="102">
                  <c:v>322.72694069999994</c:v>
                </c:pt>
                <c:pt idx="103">
                  <c:v>322.72694069999994</c:v>
                </c:pt>
                <c:pt idx="104">
                  <c:v>324.23199579999994</c:v>
                </c:pt>
                <c:pt idx="105">
                  <c:v>323.22862579999992</c:v>
                </c:pt>
                <c:pt idx="106">
                  <c:v>321.72357069999993</c:v>
                </c:pt>
                <c:pt idx="107">
                  <c:v>323.73031079999987</c:v>
                </c:pt>
                <c:pt idx="108">
                  <c:v>324.7336808</c:v>
                </c:pt>
                <c:pt idx="109">
                  <c:v>323.73031079999987</c:v>
                </c:pt>
                <c:pt idx="110">
                  <c:v>322.72694069999994</c:v>
                </c:pt>
                <c:pt idx="111">
                  <c:v>324.7336808</c:v>
                </c:pt>
                <c:pt idx="112">
                  <c:v>326.74042079999998</c:v>
                </c:pt>
                <c:pt idx="113">
                  <c:v>323.22862579999992</c:v>
                </c:pt>
                <c:pt idx="114">
                  <c:v>323.22862579999992</c:v>
                </c:pt>
                <c:pt idx="115">
                  <c:v>323.22862579999992</c:v>
                </c:pt>
                <c:pt idx="116">
                  <c:v>322.22525569999999</c:v>
                </c:pt>
                <c:pt idx="117">
                  <c:v>323.22862579999992</c:v>
                </c:pt>
                <c:pt idx="118">
                  <c:v>322.72694069999994</c:v>
                </c:pt>
                <c:pt idx="119">
                  <c:v>325.23536579999995</c:v>
                </c:pt>
                <c:pt idx="120">
                  <c:v>324.7336808</c:v>
                </c:pt>
                <c:pt idx="121">
                  <c:v>323.22862579999992</c:v>
                </c:pt>
                <c:pt idx="122">
                  <c:v>323.22862579999992</c:v>
                </c:pt>
                <c:pt idx="123">
                  <c:v>324.7336808</c:v>
                </c:pt>
                <c:pt idx="124">
                  <c:v>324.7336808</c:v>
                </c:pt>
                <c:pt idx="125">
                  <c:v>324.7336808</c:v>
                </c:pt>
                <c:pt idx="126">
                  <c:v>323.22862579999992</c:v>
                </c:pt>
                <c:pt idx="127">
                  <c:v>323.22862579999992</c:v>
                </c:pt>
                <c:pt idx="128">
                  <c:v>324.7336808</c:v>
                </c:pt>
                <c:pt idx="129">
                  <c:v>323.73031079999987</c:v>
                </c:pt>
                <c:pt idx="130">
                  <c:v>325.73705079999996</c:v>
                </c:pt>
                <c:pt idx="131">
                  <c:v>322.72694069999994</c:v>
                </c:pt>
                <c:pt idx="132">
                  <c:v>323.22862579999992</c:v>
                </c:pt>
                <c:pt idx="133">
                  <c:v>323.22862579999992</c:v>
                </c:pt>
                <c:pt idx="134">
                  <c:v>323.73031079999987</c:v>
                </c:pt>
                <c:pt idx="135">
                  <c:v>324.23199579999994</c:v>
                </c:pt>
                <c:pt idx="136">
                  <c:v>323.73031079999987</c:v>
                </c:pt>
                <c:pt idx="137">
                  <c:v>324.7336808</c:v>
                </c:pt>
                <c:pt idx="138">
                  <c:v>322.72694069999994</c:v>
                </c:pt>
                <c:pt idx="139">
                  <c:v>324.23199579999994</c:v>
                </c:pt>
                <c:pt idx="140">
                  <c:v>324.23199579999994</c:v>
                </c:pt>
                <c:pt idx="141">
                  <c:v>324.23199579999994</c:v>
                </c:pt>
                <c:pt idx="142">
                  <c:v>323.73031079999987</c:v>
                </c:pt>
                <c:pt idx="143">
                  <c:v>322.72694069999994</c:v>
                </c:pt>
                <c:pt idx="144">
                  <c:v>325.23536579999995</c:v>
                </c:pt>
                <c:pt idx="145">
                  <c:v>323.73031079999987</c:v>
                </c:pt>
                <c:pt idx="146">
                  <c:v>324.23199579999994</c:v>
                </c:pt>
                <c:pt idx="147">
                  <c:v>324.7336808</c:v>
                </c:pt>
                <c:pt idx="148">
                  <c:v>322.72694069999994</c:v>
                </c:pt>
                <c:pt idx="149">
                  <c:v>323.22862579999992</c:v>
                </c:pt>
                <c:pt idx="150">
                  <c:v>322.72694069999994</c:v>
                </c:pt>
                <c:pt idx="151">
                  <c:v>323.22862579999992</c:v>
                </c:pt>
                <c:pt idx="152">
                  <c:v>324.7336808</c:v>
                </c:pt>
                <c:pt idx="153">
                  <c:v>322.22525569999999</c:v>
                </c:pt>
                <c:pt idx="154">
                  <c:v>323.22862579999992</c:v>
                </c:pt>
                <c:pt idx="155">
                  <c:v>324.23199579999994</c:v>
                </c:pt>
                <c:pt idx="156">
                  <c:v>324.7336808</c:v>
                </c:pt>
                <c:pt idx="157">
                  <c:v>323.73031079999987</c:v>
                </c:pt>
                <c:pt idx="158">
                  <c:v>323.73031079999987</c:v>
                </c:pt>
                <c:pt idx="159">
                  <c:v>322.72694069999994</c:v>
                </c:pt>
                <c:pt idx="160">
                  <c:v>323.73031079999987</c:v>
                </c:pt>
                <c:pt idx="161">
                  <c:v>323.73031079999987</c:v>
                </c:pt>
                <c:pt idx="162">
                  <c:v>322.72694069999994</c:v>
                </c:pt>
                <c:pt idx="163">
                  <c:v>324.23199579999994</c:v>
                </c:pt>
                <c:pt idx="164">
                  <c:v>322.72694069999994</c:v>
                </c:pt>
                <c:pt idx="165">
                  <c:v>323.73031079999987</c:v>
                </c:pt>
                <c:pt idx="166">
                  <c:v>323.22862579999992</c:v>
                </c:pt>
                <c:pt idx="167">
                  <c:v>324.7336808</c:v>
                </c:pt>
                <c:pt idx="168">
                  <c:v>324.7336808</c:v>
                </c:pt>
                <c:pt idx="169">
                  <c:v>323.22862579999992</c:v>
                </c:pt>
                <c:pt idx="170">
                  <c:v>324.7336808</c:v>
                </c:pt>
                <c:pt idx="171">
                  <c:v>324.23199579999994</c:v>
                </c:pt>
                <c:pt idx="172">
                  <c:v>322.22525569999999</c:v>
                </c:pt>
                <c:pt idx="173">
                  <c:v>323.22862579999992</c:v>
                </c:pt>
                <c:pt idx="174">
                  <c:v>323.22862579999992</c:v>
                </c:pt>
                <c:pt idx="175">
                  <c:v>322.72694069999994</c:v>
                </c:pt>
                <c:pt idx="176">
                  <c:v>323.73031079999987</c:v>
                </c:pt>
                <c:pt idx="177">
                  <c:v>323.22862579999992</c:v>
                </c:pt>
                <c:pt idx="178">
                  <c:v>323.22862579999992</c:v>
                </c:pt>
                <c:pt idx="179">
                  <c:v>323.73031079999987</c:v>
                </c:pt>
                <c:pt idx="180">
                  <c:v>323.22862579999992</c:v>
                </c:pt>
                <c:pt idx="181">
                  <c:v>322.22525569999999</c:v>
                </c:pt>
                <c:pt idx="182">
                  <c:v>323.22862579999992</c:v>
                </c:pt>
                <c:pt idx="183">
                  <c:v>323.73031079999987</c:v>
                </c:pt>
                <c:pt idx="184">
                  <c:v>320.2185156999999</c:v>
                </c:pt>
                <c:pt idx="185">
                  <c:v>324.7336808</c:v>
                </c:pt>
                <c:pt idx="186">
                  <c:v>323.73031079999987</c:v>
                </c:pt>
                <c:pt idx="187">
                  <c:v>323.22862579999992</c:v>
                </c:pt>
                <c:pt idx="188">
                  <c:v>322.72694069999994</c:v>
                </c:pt>
                <c:pt idx="189">
                  <c:v>324.7336808</c:v>
                </c:pt>
                <c:pt idx="190">
                  <c:v>321.22188569999997</c:v>
                </c:pt>
                <c:pt idx="191">
                  <c:v>322.22525569999999</c:v>
                </c:pt>
                <c:pt idx="192">
                  <c:v>323.22862579999992</c:v>
                </c:pt>
                <c:pt idx="193">
                  <c:v>322.72694069999994</c:v>
                </c:pt>
                <c:pt idx="194">
                  <c:v>322.72694069999994</c:v>
                </c:pt>
                <c:pt idx="195">
                  <c:v>320.72020069999996</c:v>
                </c:pt>
                <c:pt idx="196">
                  <c:v>323.73031079999987</c:v>
                </c:pt>
                <c:pt idx="197">
                  <c:v>321.22188569999997</c:v>
                </c:pt>
                <c:pt idx="198">
                  <c:v>321.22188569999997</c:v>
                </c:pt>
                <c:pt idx="199">
                  <c:v>321.22188569999997</c:v>
                </c:pt>
                <c:pt idx="200">
                  <c:v>324.7336808</c:v>
                </c:pt>
                <c:pt idx="201">
                  <c:v>321.72357069999993</c:v>
                </c:pt>
                <c:pt idx="202">
                  <c:v>322.22525569999999</c:v>
                </c:pt>
                <c:pt idx="203">
                  <c:v>322.22525569999999</c:v>
                </c:pt>
                <c:pt idx="204">
                  <c:v>321.22188569999997</c:v>
                </c:pt>
                <c:pt idx="205">
                  <c:v>320.72020069999996</c:v>
                </c:pt>
                <c:pt idx="206">
                  <c:v>318.71346069999998</c:v>
                </c:pt>
                <c:pt idx="207">
                  <c:v>321.72357069999993</c:v>
                </c:pt>
                <c:pt idx="208">
                  <c:v>324.23199579999994</c:v>
                </c:pt>
                <c:pt idx="209">
                  <c:v>324.7336808</c:v>
                </c:pt>
                <c:pt idx="210">
                  <c:v>321.22188569999997</c:v>
                </c:pt>
                <c:pt idx="211">
                  <c:v>321.72357069999993</c:v>
                </c:pt>
                <c:pt idx="212">
                  <c:v>321.72357069999993</c:v>
                </c:pt>
                <c:pt idx="213">
                  <c:v>320.72020069999996</c:v>
                </c:pt>
                <c:pt idx="214">
                  <c:v>321.72357069999993</c:v>
                </c:pt>
                <c:pt idx="215">
                  <c:v>321.22188569999997</c:v>
                </c:pt>
                <c:pt idx="216">
                  <c:v>322.22525569999999</c:v>
                </c:pt>
                <c:pt idx="217">
                  <c:v>320.72020069999996</c:v>
                </c:pt>
                <c:pt idx="218">
                  <c:v>320.72020069999996</c:v>
                </c:pt>
                <c:pt idx="219">
                  <c:v>319.71683069999995</c:v>
                </c:pt>
                <c:pt idx="220">
                  <c:v>319.71683069999995</c:v>
                </c:pt>
                <c:pt idx="221">
                  <c:v>321.72357069999993</c:v>
                </c:pt>
                <c:pt idx="222">
                  <c:v>320.2185156999999</c:v>
                </c:pt>
                <c:pt idx="223">
                  <c:v>319.71683069999995</c:v>
                </c:pt>
                <c:pt idx="224">
                  <c:v>322.22525569999999</c:v>
                </c:pt>
                <c:pt idx="225">
                  <c:v>320.72020069999996</c:v>
                </c:pt>
                <c:pt idx="226">
                  <c:v>322.22525569999999</c:v>
                </c:pt>
                <c:pt idx="227">
                  <c:v>321.22188569999997</c:v>
                </c:pt>
                <c:pt idx="228">
                  <c:v>319.21514569999999</c:v>
                </c:pt>
                <c:pt idx="229">
                  <c:v>319.71683069999995</c:v>
                </c:pt>
                <c:pt idx="230">
                  <c:v>321.22188569999997</c:v>
                </c:pt>
                <c:pt idx="231">
                  <c:v>318.71346069999998</c:v>
                </c:pt>
                <c:pt idx="232">
                  <c:v>322.22525569999999</c:v>
                </c:pt>
                <c:pt idx="233">
                  <c:v>318.71346069999998</c:v>
                </c:pt>
                <c:pt idx="234">
                  <c:v>318.71346069999998</c:v>
                </c:pt>
                <c:pt idx="235">
                  <c:v>321.22188569999997</c:v>
                </c:pt>
                <c:pt idx="236">
                  <c:v>321.22188569999997</c:v>
                </c:pt>
                <c:pt idx="237">
                  <c:v>322.22525569999999</c:v>
                </c:pt>
                <c:pt idx="238">
                  <c:v>319.71683069999995</c:v>
                </c:pt>
                <c:pt idx="239">
                  <c:v>318.71346069999998</c:v>
                </c:pt>
                <c:pt idx="240">
                  <c:v>320.72020069999996</c:v>
                </c:pt>
                <c:pt idx="241">
                  <c:v>319.21514569999999</c:v>
                </c:pt>
                <c:pt idx="242">
                  <c:v>319.71683069999995</c:v>
                </c:pt>
                <c:pt idx="243">
                  <c:v>317.20840569999996</c:v>
                </c:pt>
                <c:pt idx="244">
                  <c:v>318.71346069999998</c:v>
                </c:pt>
                <c:pt idx="245">
                  <c:v>318.71346069999998</c:v>
                </c:pt>
                <c:pt idx="246">
                  <c:v>318.21177569999992</c:v>
                </c:pt>
                <c:pt idx="247">
                  <c:v>316.20503569999994</c:v>
                </c:pt>
                <c:pt idx="248">
                  <c:v>319.71683069999995</c:v>
                </c:pt>
                <c:pt idx="249">
                  <c:v>318.21177569999992</c:v>
                </c:pt>
                <c:pt idx="250">
                  <c:v>318.71346069999998</c:v>
                </c:pt>
                <c:pt idx="251">
                  <c:v>317.71009069999997</c:v>
                </c:pt>
                <c:pt idx="252">
                  <c:v>318.71346069999998</c:v>
                </c:pt>
                <c:pt idx="253">
                  <c:v>318.21177569999992</c:v>
                </c:pt>
                <c:pt idx="254">
                  <c:v>316.70672069999995</c:v>
                </c:pt>
                <c:pt idx="255">
                  <c:v>317.20840569999996</c:v>
                </c:pt>
                <c:pt idx="256">
                  <c:v>319.21514569999999</c:v>
                </c:pt>
                <c:pt idx="257">
                  <c:v>316.20503569999994</c:v>
                </c:pt>
                <c:pt idx="258">
                  <c:v>318.21177569999992</c:v>
                </c:pt>
                <c:pt idx="259">
                  <c:v>317.71009069999997</c:v>
                </c:pt>
                <c:pt idx="260">
                  <c:v>316.70672069999995</c:v>
                </c:pt>
                <c:pt idx="261">
                  <c:v>317.71009069999997</c:v>
                </c:pt>
                <c:pt idx="262">
                  <c:v>317.71009069999997</c:v>
                </c:pt>
                <c:pt idx="263">
                  <c:v>318.71346069999998</c:v>
                </c:pt>
                <c:pt idx="264">
                  <c:v>319.21514569999999</c:v>
                </c:pt>
                <c:pt idx="265">
                  <c:v>316.70672069999995</c:v>
                </c:pt>
                <c:pt idx="266">
                  <c:v>316.70672069999995</c:v>
                </c:pt>
                <c:pt idx="267">
                  <c:v>318.71346069999998</c:v>
                </c:pt>
                <c:pt idx="268">
                  <c:v>317.71009069999997</c:v>
                </c:pt>
                <c:pt idx="269">
                  <c:v>316.20503569999994</c:v>
                </c:pt>
                <c:pt idx="270">
                  <c:v>316.20503569999994</c:v>
                </c:pt>
                <c:pt idx="271">
                  <c:v>316.20503569999994</c:v>
                </c:pt>
                <c:pt idx="272">
                  <c:v>319.21514569999999</c:v>
                </c:pt>
                <c:pt idx="273">
                  <c:v>317.20840569999996</c:v>
                </c:pt>
                <c:pt idx="274">
                  <c:v>316.70672069999995</c:v>
                </c:pt>
                <c:pt idx="275">
                  <c:v>315.20166569999998</c:v>
                </c:pt>
                <c:pt idx="276">
                  <c:v>314.69998070000008</c:v>
                </c:pt>
                <c:pt idx="277">
                  <c:v>315.70335069999999</c:v>
                </c:pt>
                <c:pt idx="278">
                  <c:v>315.20166569999998</c:v>
                </c:pt>
                <c:pt idx="279">
                  <c:v>313.19492559999998</c:v>
                </c:pt>
                <c:pt idx="280">
                  <c:v>316.20503569999994</c:v>
                </c:pt>
                <c:pt idx="281">
                  <c:v>315.20166569999998</c:v>
                </c:pt>
                <c:pt idx="282">
                  <c:v>314.19829559999999</c:v>
                </c:pt>
                <c:pt idx="283">
                  <c:v>314.19829559999999</c:v>
                </c:pt>
                <c:pt idx="284">
                  <c:v>311.68987060000006</c:v>
                </c:pt>
                <c:pt idx="285">
                  <c:v>314.19829559999999</c:v>
                </c:pt>
                <c:pt idx="286">
                  <c:v>313.19492559999998</c:v>
                </c:pt>
                <c:pt idx="287">
                  <c:v>313.19492559999998</c:v>
                </c:pt>
                <c:pt idx="288">
                  <c:v>315.70335069999999</c:v>
                </c:pt>
                <c:pt idx="289">
                  <c:v>314.69998070000008</c:v>
                </c:pt>
                <c:pt idx="290">
                  <c:v>315.20166569999998</c:v>
                </c:pt>
                <c:pt idx="291">
                  <c:v>314.19829559999999</c:v>
                </c:pt>
                <c:pt idx="292">
                  <c:v>311.68987060000006</c:v>
                </c:pt>
                <c:pt idx="293">
                  <c:v>313.19492559999998</c:v>
                </c:pt>
                <c:pt idx="294">
                  <c:v>313.19492559999998</c:v>
                </c:pt>
                <c:pt idx="295">
                  <c:v>313.19492559999998</c:v>
                </c:pt>
                <c:pt idx="296">
                  <c:v>314.19829559999999</c:v>
                </c:pt>
                <c:pt idx="297">
                  <c:v>313.69661059999999</c:v>
                </c:pt>
                <c:pt idx="298">
                  <c:v>312.19155559999996</c:v>
                </c:pt>
                <c:pt idx="299">
                  <c:v>312.19155559999996</c:v>
                </c:pt>
                <c:pt idx="300">
                  <c:v>314.69998070000008</c:v>
                </c:pt>
                <c:pt idx="301">
                  <c:v>312.69324060000002</c:v>
                </c:pt>
                <c:pt idx="302">
                  <c:v>314.19829559999999</c:v>
                </c:pt>
                <c:pt idx="303">
                  <c:v>312.69324060000002</c:v>
                </c:pt>
                <c:pt idx="304">
                  <c:v>315.20166569999998</c:v>
                </c:pt>
                <c:pt idx="305">
                  <c:v>313.19492559999998</c:v>
                </c:pt>
                <c:pt idx="306">
                  <c:v>314.19829559999999</c:v>
                </c:pt>
                <c:pt idx="307">
                  <c:v>313.19492559999998</c:v>
                </c:pt>
                <c:pt idx="308">
                  <c:v>312.69324060000002</c:v>
                </c:pt>
                <c:pt idx="309">
                  <c:v>312.69324060000002</c:v>
                </c:pt>
                <c:pt idx="310">
                  <c:v>311.68987060000006</c:v>
                </c:pt>
                <c:pt idx="311">
                  <c:v>312.69324060000002</c:v>
                </c:pt>
                <c:pt idx="312">
                  <c:v>314.69998070000008</c:v>
                </c:pt>
                <c:pt idx="313">
                  <c:v>312.19155559999996</c:v>
                </c:pt>
                <c:pt idx="314">
                  <c:v>309.18144560000002</c:v>
                </c:pt>
                <c:pt idx="315">
                  <c:v>313.19492559999998</c:v>
                </c:pt>
                <c:pt idx="316">
                  <c:v>311.1881856</c:v>
                </c:pt>
                <c:pt idx="317">
                  <c:v>311.1881856</c:v>
                </c:pt>
                <c:pt idx="318">
                  <c:v>310.68650059999999</c:v>
                </c:pt>
                <c:pt idx="319">
                  <c:v>310.68650059999999</c:v>
                </c:pt>
                <c:pt idx="320">
                  <c:v>312.69324060000002</c:v>
                </c:pt>
                <c:pt idx="321">
                  <c:v>310.18481559999998</c:v>
                </c:pt>
                <c:pt idx="322">
                  <c:v>310.18481559999998</c:v>
                </c:pt>
                <c:pt idx="323">
                  <c:v>311.1881856</c:v>
                </c:pt>
                <c:pt idx="324">
                  <c:v>310.68650059999999</c:v>
                </c:pt>
                <c:pt idx="325">
                  <c:v>309.18144560000002</c:v>
                </c:pt>
                <c:pt idx="326">
                  <c:v>310.68650059999999</c:v>
                </c:pt>
                <c:pt idx="327">
                  <c:v>308.67976060000007</c:v>
                </c:pt>
                <c:pt idx="328">
                  <c:v>307.67639059999999</c:v>
                </c:pt>
                <c:pt idx="329">
                  <c:v>307.17470559999998</c:v>
                </c:pt>
                <c:pt idx="330">
                  <c:v>309.68313060000003</c:v>
                </c:pt>
                <c:pt idx="331">
                  <c:v>307.17470559999998</c:v>
                </c:pt>
                <c:pt idx="332">
                  <c:v>307.17470559999998</c:v>
                </c:pt>
                <c:pt idx="333">
                  <c:v>305.66965050000005</c:v>
                </c:pt>
                <c:pt idx="334">
                  <c:v>306.17133549999994</c:v>
                </c:pt>
                <c:pt idx="335">
                  <c:v>306.67302059999997</c:v>
                </c:pt>
                <c:pt idx="336">
                  <c:v>308.67976060000007</c:v>
                </c:pt>
                <c:pt idx="337">
                  <c:v>306.67302059999997</c:v>
                </c:pt>
                <c:pt idx="338">
                  <c:v>307.17470559999998</c:v>
                </c:pt>
                <c:pt idx="339">
                  <c:v>306.17133549999994</c:v>
                </c:pt>
                <c:pt idx="340">
                  <c:v>306.17133549999994</c:v>
                </c:pt>
                <c:pt idx="341">
                  <c:v>305.66965050000005</c:v>
                </c:pt>
                <c:pt idx="342">
                  <c:v>305.16796549999998</c:v>
                </c:pt>
                <c:pt idx="343">
                  <c:v>306.17133549999994</c:v>
                </c:pt>
                <c:pt idx="344">
                  <c:v>299.64943050000005</c:v>
                </c:pt>
                <c:pt idx="345">
                  <c:v>305.16796549999998</c:v>
                </c:pt>
                <c:pt idx="346">
                  <c:v>303.66291050000001</c:v>
                </c:pt>
                <c:pt idx="347">
                  <c:v>304.16459550000002</c:v>
                </c:pt>
                <c:pt idx="348">
                  <c:v>301.65617049999992</c:v>
                </c:pt>
                <c:pt idx="349">
                  <c:v>304.66628050000008</c:v>
                </c:pt>
                <c:pt idx="350">
                  <c:v>304.66628050000008</c:v>
                </c:pt>
                <c:pt idx="351">
                  <c:v>304.16459550000002</c:v>
                </c:pt>
                <c:pt idx="352">
                  <c:v>308.67976060000007</c:v>
                </c:pt>
                <c:pt idx="353">
                  <c:v>305.16796549999998</c:v>
                </c:pt>
                <c:pt idx="354">
                  <c:v>302.65954050000005</c:v>
                </c:pt>
                <c:pt idx="355">
                  <c:v>302.65954050000005</c:v>
                </c:pt>
                <c:pt idx="356">
                  <c:v>304.66628050000008</c:v>
                </c:pt>
                <c:pt idx="357">
                  <c:v>304.16459550000002</c:v>
                </c:pt>
                <c:pt idx="358">
                  <c:v>304.16459550000002</c:v>
                </c:pt>
                <c:pt idx="359">
                  <c:v>304.66628050000008</c:v>
                </c:pt>
                <c:pt idx="360">
                  <c:v>306.17133549999994</c:v>
                </c:pt>
                <c:pt idx="361">
                  <c:v>303.66291050000001</c:v>
                </c:pt>
                <c:pt idx="362">
                  <c:v>306.67302059999997</c:v>
                </c:pt>
                <c:pt idx="363">
                  <c:v>305.16796549999998</c:v>
                </c:pt>
                <c:pt idx="364">
                  <c:v>315.70335069999999</c:v>
                </c:pt>
                <c:pt idx="365">
                  <c:v>315.20166569999998</c:v>
                </c:pt>
                <c:pt idx="366">
                  <c:v>316.70672069999995</c:v>
                </c:pt>
                <c:pt idx="367">
                  <c:v>315.20166569999998</c:v>
                </c:pt>
                <c:pt idx="368">
                  <c:v>315.70335069999999</c:v>
                </c:pt>
                <c:pt idx="369">
                  <c:v>315.20166569999998</c:v>
                </c:pt>
                <c:pt idx="370">
                  <c:v>314.19829559999999</c:v>
                </c:pt>
                <c:pt idx="371">
                  <c:v>315.70335069999999</c:v>
                </c:pt>
                <c:pt idx="372">
                  <c:v>316.20503569999994</c:v>
                </c:pt>
                <c:pt idx="373">
                  <c:v>316.70672069999995</c:v>
                </c:pt>
                <c:pt idx="374">
                  <c:v>319.71683069999995</c:v>
                </c:pt>
                <c:pt idx="375">
                  <c:v>316.70672069999995</c:v>
                </c:pt>
                <c:pt idx="376">
                  <c:v>319.71683069999995</c:v>
                </c:pt>
                <c:pt idx="377">
                  <c:v>318.71346069999998</c:v>
                </c:pt>
                <c:pt idx="378">
                  <c:v>318.71346069999998</c:v>
                </c:pt>
                <c:pt idx="379">
                  <c:v>320.72020069999996</c:v>
                </c:pt>
                <c:pt idx="380">
                  <c:v>318.71346069999998</c:v>
                </c:pt>
                <c:pt idx="381">
                  <c:v>318.71346069999998</c:v>
                </c:pt>
                <c:pt idx="382">
                  <c:v>320.2185156999999</c:v>
                </c:pt>
                <c:pt idx="383">
                  <c:v>319.71683069999995</c:v>
                </c:pt>
                <c:pt idx="384">
                  <c:v>321.22188569999997</c:v>
                </c:pt>
                <c:pt idx="385">
                  <c:v>320.2185156999999</c:v>
                </c:pt>
                <c:pt idx="386">
                  <c:v>320.2185156999999</c:v>
                </c:pt>
                <c:pt idx="387">
                  <c:v>319.71683069999995</c:v>
                </c:pt>
                <c:pt idx="388">
                  <c:v>320.2185156999999</c:v>
                </c:pt>
                <c:pt idx="389">
                  <c:v>319.71683069999995</c:v>
                </c:pt>
                <c:pt idx="390">
                  <c:v>319.71683069999995</c:v>
                </c:pt>
                <c:pt idx="391">
                  <c:v>318.71346069999998</c:v>
                </c:pt>
                <c:pt idx="392">
                  <c:v>319.21514569999999</c:v>
                </c:pt>
                <c:pt idx="393">
                  <c:v>321.72357069999993</c:v>
                </c:pt>
                <c:pt idx="394">
                  <c:v>320.2185156999999</c:v>
                </c:pt>
                <c:pt idx="395">
                  <c:v>321.72357069999993</c:v>
                </c:pt>
                <c:pt idx="396">
                  <c:v>321.22188569999997</c:v>
                </c:pt>
                <c:pt idx="397">
                  <c:v>321.22188569999997</c:v>
                </c:pt>
                <c:pt idx="398">
                  <c:v>319.21514569999999</c:v>
                </c:pt>
                <c:pt idx="399">
                  <c:v>320.2185156999999</c:v>
                </c:pt>
                <c:pt idx="400">
                  <c:v>319.21514569999999</c:v>
                </c:pt>
                <c:pt idx="401">
                  <c:v>319.21514569999999</c:v>
                </c:pt>
                <c:pt idx="402">
                  <c:v>319.71683069999995</c:v>
                </c:pt>
                <c:pt idx="403">
                  <c:v>314.69998070000008</c:v>
                </c:pt>
                <c:pt idx="404">
                  <c:v>319.71683069999995</c:v>
                </c:pt>
                <c:pt idx="405">
                  <c:v>320.2185156999999</c:v>
                </c:pt>
                <c:pt idx="406">
                  <c:v>318.71346069999998</c:v>
                </c:pt>
                <c:pt idx="407">
                  <c:v>319.71683069999995</c:v>
                </c:pt>
                <c:pt idx="408">
                  <c:v>321.22188569999997</c:v>
                </c:pt>
                <c:pt idx="409">
                  <c:v>320.2185156999999</c:v>
                </c:pt>
                <c:pt idx="410">
                  <c:v>319.21514569999999</c:v>
                </c:pt>
                <c:pt idx="411">
                  <c:v>320.72020069999996</c:v>
                </c:pt>
                <c:pt idx="412">
                  <c:v>321.22188569999997</c:v>
                </c:pt>
                <c:pt idx="413">
                  <c:v>318.21177569999992</c:v>
                </c:pt>
                <c:pt idx="414">
                  <c:v>317.20840569999996</c:v>
                </c:pt>
                <c:pt idx="415">
                  <c:v>316.70672069999995</c:v>
                </c:pt>
                <c:pt idx="416">
                  <c:v>317.20840569999996</c:v>
                </c:pt>
                <c:pt idx="417">
                  <c:v>313.19492559999998</c:v>
                </c:pt>
                <c:pt idx="418">
                  <c:v>314.69998070000008</c:v>
                </c:pt>
                <c:pt idx="419">
                  <c:v>316.70672069999995</c:v>
                </c:pt>
                <c:pt idx="420">
                  <c:v>319.71683069999995</c:v>
                </c:pt>
                <c:pt idx="421">
                  <c:v>319.71683069999995</c:v>
                </c:pt>
                <c:pt idx="422">
                  <c:v>320.2185156999999</c:v>
                </c:pt>
                <c:pt idx="423">
                  <c:v>319.71683069999995</c:v>
                </c:pt>
                <c:pt idx="424">
                  <c:v>319.71683069999995</c:v>
                </c:pt>
                <c:pt idx="425">
                  <c:v>320.2185156999999</c:v>
                </c:pt>
                <c:pt idx="426">
                  <c:v>319.71683069999995</c:v>
                </c:pt>
                <c:pt idx="427">
                  <c:v>320.72020069999996</c:v>
                </c:pt>
                <c:pt idx="428">
                  <c:v>319.21514569999999</c:v>
                </c:pt>
                <c:pt idx="429">
                  <c:v>321.22188569999997</c:v>
                </c:pt>
                <c:pt idx="430">
                  <c:v>319.71683069999995</c:v>
                </c:pt>
                <c:pt idx="431">
                  <c:v>319.21514569999999</c:v>
                </c:pt>
                <c:pt idx="432">
                  <c:v>320.72020069999996</c:v>
                </c:pt>
                <c:pt idx="433">
                  <c:v>319.71683069999995</c:v>
                </c:pt>
                <c:pt idx="434">
                  <c:v>319.71683069999995</c:v>
                </c:pt>
                <c:pt idx="435">
                  <c:v>321.22188569999997</c:v>
                </c:pt>
                <c:pt idx="436">
                  <c:v>319.21514569999999</c:v>
                </c:pt>
                <c:pt idx="437">
                  <c:v>319.21514569999999</c:v>
                </c:pt>
                <c:pt idx="438">
                  <c:v>320.2185156999999</c:v>
                </c:pt>
                <c:pt idx="439">
                  <c:v>319.21514569999999</c:v>
                </c:pt>
                <c:pt idx="440">
                  <c:v>318.71346069999998</c:v>
                </c:pt>
                <c:pt idx="441">
                  <c:v>320.72020069999996</c:v>
                </c:pt>
                <c:pt idx="442">
                  <c:v>319.71683069999995</c:v>
                </c:pt>
                <c:pt idx="443">
                  <c:v>321.22188569999997</c:v>
                </c:pt>
                <c:pt idx="444">
                  <c:v>319.71683069999995</c:v>
                </c:pt>
                <c:pt idx="445">
                  <c:v>320.72020069999996</c:v>
                </c:pt>
                <c:pt idx="446">
                  <c:v>319.21514569999999</c:v>
                </c:pt>
                <c:pt idx="447">
                  <c:v>319.71683069999995</c:v>
                </c:pt>
                <c:pt idx="448">
                  <c:v>318.71346069999998</c:v>
                </c:pt>
                <c:pt idx="449">
                  <c:v>320.72020069999996</c:v>
                </c:pt>
                <c:pt idx="450">
                  <c:v>320.72020069999996</c:v>
                </c:pt>
                <c:pt idx="451">
                  <c:v>320.72020069999996</c:v>
                </c:pt>
                <c:pt idx="452">
                  <c:v>319.71683069999995</c:v>
                </c:pt>
                <c:pt idx="453">
                  <c:v>318.21177569999992</c:v>
                </c:pt>
                <c:pt idx="454">
                  <c:v>319.21514569999999</c:v>
                </c:pt>
                <c:pt idx="455">
                  <c:v>318.71346069999998</c:v>
                </c:pt>
                <c:pt idx="456">
                  <c:v>319.71683069999995</c:v>
                </c:pt>
                <c:pt idx="457">
                  <c:v>315.20166569999998</c:v>
                </c:pt>
                <c:pt idx="458">
                  <c:v>320.72020069999996</c:v>
                </c:pt>
                <c:pt idx="459">
                  <c:v>322.72694069999994</c:v>
                </c:pt>
                <c:pt idx="460">
                  <c:v>321.22188569999997</c:v>
                </c:pt>
                <c:pt idx="461">
                  <c:v>319.21514569999999</c:v>
                </c:pt>
                <c:pt idx="462">
                  <c:v>321.72357069999993</c:v>
                </c:pt>
                <c:pt idx="463">
                  <c:v>320.72020069999996</c:v>
                </c:pt>
                <c:pt idx="464">
                  <c:v>320.72020069999996</c:v>
                </c:pt>
                <c:pt idx="465">
                  <c:v>320.2185156999999</c:v>
                </c:pt>
                <c:pt idx="466">
                  <c:v>319.21514569999999</c:v>
                </c:pt>
                <c:pt idx="467">
                  <c:v>316.70672069999995</c:v>
                </c:pt>
                <c:pt idx="468">
                  <c:v>316.70672069999995</c:v>
                </c:pt>
                <c:pt idx="469">
                  <c:v>320.72020069999996</c:v>
                </c:pt>
                <c:pt idx="470">
                  <c:v>320.2185156999999</c:v>
                </c:pt>
                <c:pt idx="471">
                  <c:v>321.22188569999997</c:v>
                </c:pt>
                <c:pt idx="472">
                  <c:v>319.21514569999999</c:v>
                </c:pt>
                <c:pt idx="473">
                  <c:v>320.2185156999999</c:v>
                </c:pt>
                <c:pt idx="474">
                  <c:v>319.21514569999999</c:v>
                </c:pt>
                <c:pt idx="475">
                  <c:v>320.2185156999999</c:v>
                </c:pt>
                <c:pt idx="476">
                  <c:v>319.71683069999995</c:v>
                </c:pt>
                <c:pt idx="477">
                  <c:v>321.22188569999997</c:v>
                </c:pt>
                <c:pt idx="478">
                  <c:v>321.22188569999997</c:v>
                </c:pt>
                <c:pt idx="479">
                  <c:v>319.21514569999999</c:v>
                </c:pt>
                <c:pt idx="480">
                  <c:v>321.72357069999993</c:v>
                </c:pt>
                <c:pt idx="481">
                  <c:v>319.71683069999995</c:v>
                </c:pt>
                <c:pt idx="482">
                  <c:v>320.72020069999996</c:v>
                </c:pt>
                <c:pt idx="483">
                  <c:v>321.22188569999997</c:v>
                </c:pt>
                <c:pt idx="484">
                  <c:v>319.21514569999999</c:v>
                </c:pt>
                <c:pt idx="485">
                  <c:v>320.2185156999999</c:v>
                </c:pt>
                <c:pt idx="486">
                  <c:v>321.72357069999993</c:v>
                </c:pt>
                <c:pt idx="487">
                  <c:v>320.2185156999999</c:v>
                </c:pt>
                <c:pt idx="488">
                  <c:v>320.72020069999996</c:v>
                </c:pt>
                <c:pt idx="489">
                  <c:v>320.72020069999996</c:v>
                </c:pt>
                <c:pt idx="490">
                  <c:v>321.22188569999997</c:v>
                </c:pt>
                <c:pt idx="491">
                  <c:v>319.21514569999999</c:v>
                </c:pt>
                <c:pt idx="492">
                  <c:v>320.72020069999996</c:v>
                </c:pt>
                <c:pt idx="493">
                  <c:v>320.2185156999999</c:v>
                </c:pt>
                <c:pt idx="494">
                  <c:v>319.71683069999995</c:v>
                </c:pt>
                <c:pt idx="495">
                  <c:v>319.71683069999995</c:v>
                </c:pt>
                <c:pt idx="496">
                  <c:v>319.71683069999995</c:v>
                </c:pt>
                <c:pt idx="497">
                  <c:v>322.22525569999999</c:v>
                </c:pt>
                <c:pt idx="498">
                  <c:v>320.2185156999999</c:v>
                </c:pt>
                <c:pt idx="499">
                  <c:v>319.21514569999999</c:v>
                </c:pt>
                <c:pt idx="500">
                  <c:v>319.71683069999995</c:v>
                </c:pt>
                <c:pt idx="501">
                  <c:v>320.72020069999996</c:v>
                </c:pt>
                <c:pt idx="502">
                  <c:v>320.72020069999996</c:v>
                </c:pt>
                <c:pt idx="503">
                  <c:v>318.21177569999992</c:v>
                </c:pt>
                <c:pt idx="504">
                  <c:v>320.72020069999996</c:v>
                </c:pt>
                <c:pt idx="505">
                  <c:v>321.22188569999997</c:v>
                </c:pt>
                <c:pt idx="506">
                  <c:v>320.72020069999996</c:v>
                </c:pt>
                <c:pt idx="507">
                  <c:v>320.72020069999996</c:v>
                </c:pt>
                <c:pt idx="508">
                  <c:v>320.2185156999999</c:v>
                </c:pt>
                <c:pt idx="509">
                  <c:v>319.71683069999995</c:v>
                </c:pt>
                <c:pt idx="510">
                  <c:v>318.71346069999998</c:v>
                </c:pt>
                <c:pt idx="511">
                  <c:v>319.21514569999999</c:v>
                </c:pt>
                <c:pt idx="512">
                  <c:v>322.72694069999994</c:v>
                </c:pt>
                <c:pt idx="513">
                  <c:v>321.22188569999997</c:v>
                </c:pt>
                <c:pt idx="514">
                  <c:v>320.2185156999999</c:v>
                </c:pt>
                <c:pt idx="515">
                  <c:v>321.22188569999997</c:v>
                </c:pt>
                <c:pt idx="516">
                  <c:v>321.22188569999997</c:v>
                </c:pt>
                <c:pt idx="517">
                  <c:v>320.2185156999999</c:v>
                </c:pt>
                <c:pt idx="518">
                  <c:v>321.72357069999993</c:v>
                </c:pt>
                <c:pt idx="519">
                  <c:v>321.72357069999993</c:v>
                </c:pt>
                <c:pt idx="520">
                  <c:v>319.21514569999999</c:v>
                </c:pt>
                <c:pt idx="521">
                  <c:v>319.71683069999995</c:v>
                </c:pt>
                <c:pt idx="522">
                  <c:v>320.72020069999996</c:v>
                </c:pt>
                <c:pt idx="523">
                  <c:v>322.22525569999999</c:v>
                </c:pt>
                <c:pt idx="524">
                  <c:v>320.72020069999996</c:v>
                </c:pt>
                <c:pt idx="525">
                  <c:v>321.22188569999997</c:v>
                </c:pt>
                <c:pt idx="526">
                  <c:v>319.71683069999995</c:v>
                </c:pt>
                <c:pt idx="527">
                  <c:v>319.21514569999999</c:v>
                </c:pt>
                <c:pt idx="528">
                  <c:v>321.22188569999997</c:v>
                </c:pt>
                <c:pt idx="529">
                  <c:v>319.21514569999999</c:v>
                </c:pt>
                <c:pt idx="530">
                  <c:v>321.22188569999997</c:v>
                </c:pt>
                <c:pt idx="531">
                  <c:v>320.72020069999996</c:v>
                </c:pt>
                <c:pt idx="532">
                  <c:v>318.71346069999998</c:v>
                </c:pt>
                <c:pt idx="533">
                  <c:v>320.72020069999996</c:v>
                </c:pt>
                <c:pt idx="534">
                  <c:v>321.72357069999993</c:v>
                </c:pt>
                <c:pt idx="535">
                  <c:v>320.72020069999996</c:v>
                </c:pt>
                <c:pt idx="536">
                  <c:v>320.2185156999999</c:v>
                </c:pt>
                <c:pt idx="537">
                  <c:v>319.21514569999999</c:v>
                </c:pt>
                <c:pt idx="538">
                  <c:v>319.71683069999995</c:v>
                </c:pt>
                <c:pt idx="539">
                  <c:v>321.72357069999993</c:v>
                </c:pt>
                <c:pt idx="540">
                  <c:v>319.71683069999995</c:v>
                </c:pt>
                <c:pt idx="541">
                  <c:v>319.21514569999999</c:v>
                </c:pt>
                <c:pt idx="542">
                  <c:v>319.21514569999999</c:v>
                </c:pt>
                <c:pt idx="543">
                  <c:v>319.71683069999995</c:v>
                </c:pt>
                <c:pt idx="544">
                  <c:v>318.71346069999998</c:v>
                </c:pt>
                <c:pt idx="545">
                  <c:v>321.72357069999993</c:v>
                </c:pt>
                <c:pt idx="546">
                  <c:v>321.22188569999997</c:v>
                </c:pt>
                <c:pt idx="547">
                  <c:v>320.72020069999996</c:v>
                </c:pt>
                <c:pt idx="548">
                  <c:v>322.22525569999999</c:v>
                </c:pt>
                <c:pt idx="549">
                  <c:v>321.22188569999997</c:v>
                </c:pt>
                <c:pt idx="550">
                  <c:v>321.22188569999997</c:v>
                </c:pt>
                <c:pt idx="551">
                  <c:v>321.22188569999997</c:v>
                </c:pt>
                <c:pt idx="552">
                  <c:v>321.22188569999997</c:v>
                </c:pt>
                <c:pt idx="553">
                  <c:v>320.72020069999996</c:v>
                </c:pt>
                <c:pt idx="554">
                  <c:v>321.22188569999997</c:v>
                </c:pt>
                <c:pt idx="555">
                  <c:v>321.22188569999997</c:v>
                </c:pt>
                <c:pt idx="556">
                  <c:v>321.22188569999997</c:v>
                </c:pt>
                <c:pt idx="557">
                  <c:v>319.21514569999999</c:v>
                </c:pt>
                <c:pt idx="558">
                  <c:v>320.2185156999999</c:v>
                </c:pt>
                <c:pt idx="559">
                  <c:v>319.71683069999995</c:v>
                </c:pt>
                <c:pt idx="560">
                  <c:v>320.72020069999996</c:v>
                </c:pt>
                <c:pt idx="561">
                  <c:v>319.71683069999995</c:v>
                </c:pt>
                <c:pt idx="562">
                  <c:v>320.72020069999996</c:v>
                </c:pt>
                <c:pt idx="563">
                  <c:v>320.72020069999996</c:v>
                </c:pt>
                <c:pt idx="564">
                  <c:v>321.22188569999997</c:v>
                </c:pt>
                <c:pt idx="565">
                  <c:v>320.72020069999996</c:v>
                </c:pt>
                <c:pt idx="566">
                  <c:v>321.22188569999997</c:v>
                </c:pt>
                <c:pt idx="567">
                  <c:v>319.21514569999999</c:v>
                </c:pt>
                <c:pt idx="568">
                  <c:v>319.71683069999995</c:v>
                </c:pt>
                <c:pt idx="569">
                  <c:v>321.72357069999993</c:v>
                </c:pt>
                <c:pt idx="570">
                  <c:v>321.22188569999997</c:v>
                </c:pt>
                <c:pt idx="571">
                  <c:v>322.22525569999999</c:v>
                </c:pt>
                <c:pt idx="572">
                  <c:v>319.21514569999999</c:v>
                </c:pt>
                <c:pt idx="573">
                  <c:v>319.71683069999995</c:v>
                </c:pt>
                <c:pt idx="574">
                  <c:v>321.22188569999997</c:v>
                </c:pt>
                <c:pt idx="575">
                  <c:v>322.22525569999999</c:v>
                </c:pt>
                <c:pt idx="576">
                  <c:v>318.71346069999998</c:v>
                </c:pt>
                <c:pt idx="577">
                  <c:v>320.2185156999999</c:v>
                </c:pt>
                <c:pt idx="578">
                  <c:v>319.21514569999999</c:v>
                </c:pt>
                <c:pt idx="579">
                  <c:v>321.72357069999993</c:v>
                </c:pt>
                <c:pt idx="580">
                  <c:v>320.72020069999996</c:v>
                </c:pt>
                <c:pt idx="581">
                  <c:v>320.72020069999996</c:v>
                </c:pt>
                <c:pt idx="582">
                  <c:v>321.72357069999993</c:v>
                </c:pt>
                <c:pt idx="583">
                  <c:v>319.21514569999999</c:v>
                </c:pt>
                <c:pt idx="584">
                  <c:v>320.2185156999999</c:v>
                </c:pt>
                <c:pt idx="585">
                  <c:v>321.72357069999993</c:v>
                </c:pt>
                <c:pt idx="586">
                  <c:v>322.22525569999999</c:v>
                </c:pt>
                <c:pt idx="587">
                  <c:v>321.72357069999993</c:v>
                </c:pt>
                <c:pt idx="588">
                  <c:v>320.72020069999996</c:v>
                </c:pt>
                <c:pt idx="589">
                  <c:v>320.72020069999996</c:v>
                </c:pt>
                <c:pt idx="590">
                  <c:v>321.22188569999997</c:v>
                </c:pt>
                <c:pt idx="591">
                  <c:v>321.22188569999997</c:v>
                </c:pt>
                <c:pt idx="592">
                  <c:v>320.2185156999999</c:v>
                </c:pt>
                <c:pt idx="593">
                  <c:v>320.72020069999996</c:v>
                </c:pt>
                <c:pt idx="594">
                  <c:v>320.72020069999996</c:v>
                </c:pt>
                <c:pt idx="595">
                  <c:v>320.72020069999996</c:v>
                </c:pt>
                <c:pt idx="596">
                  <c:v>321.72357069999993</c:v>
                </c:pt>
                <c:pt idx="597">
                  <c:v>321.72357069999993</c:v>
                </c:pt>
                <c:pt idx="598">
                  <c:v>320.72020069999996</c:v>
                </c:pt>
                <c:pt idx="599">
                  <c:v>322.22525569999999</c:v>
                </c:pt>
                <c:pt idx="600">
                  <c:v>319.21514569999999</c:v>
                </c:pt>
                <c:pt idx="601">
                  <c:v>320.2185156999999</c:v>
                </c:pt>
                <c:pt idx="602">
                  <c:v>319.21514569999999</c:v>
                </c:pt>
                <c:pt idx="603">
                  <c:v>320.72020069999996</c:v>
                </c:pt>
                <c:pt idx="604">
                  <c:v>319.71683069999995</c:v>
                </c:pt>
                <c:pt idx="605">
                  <c:v>320.72020069999996</c:v>
                </c:pt>
                <c:pt idx="606">
                  <c:v>321.22188569999997</c:v>
                </c:pt>
                <c:pt idx="607">
                  <c:v>319.71683069999995</c:v>
                </c:pt>
                <c:pt idx="608">
                  <c:v>320.72020069999996</c:v>
                </c:pt>
                <c:pt idx="609">
                  <c:v>319.71683069999995</c:v>
                </c:pt>
                <c:pt idx="610">
                  <c:v>320.2185156999999</c:v>
                </c:pt>
                <c:pt idx="611">
                  <c:v>322.22525569999999</c:v>
                </c:pt>
                <c:pt idx="612">
                  <c:v>321.22188569999997</c:v>
                </c:pt>
                <c:pt idx="613">
                  <c:v>319.71683069999995</c:v>
                </c:pt>
                <c:pt idx="614">
                  <c:v>321.22188569999997</c:v>
                </c:pt>
                <c:pt idx="615">
                  <c:v>320.72020069999996</c:v>
                </c:pt>
                <c:pt idx="616">
                  <c:v>320.72020069999996</c:v>
                </c:pt>
                <c:pt idx="617">
                  <c:v>319.71683069999995</c:v>
                </c:pt>
                <c:pt idx="618">
                  <c:v>321.72357069999993</c:v>
                </c:pt>
                <c:pt idx="619">
                  <c:v>323.22862579999992</c:v>
                </c:pt>
                <c:pt idx="620">
                  <c:v>320.72020069999996</c:v>
                </c:pt>
                <c:pt idx="621">
                  <c:v>322.72694069999994</c:v>
                </c:pt>
                <c:pt idx="622">
                  <c:v>322.22525569999999</c:v>
                </c:pt>
                <c:pt idx="623">
                  <c:v>321.72357069999993</c:v>
                </c:pt>
                <c:pt idx="624">
                  <c:v>320.72020069999996</c:v>
                </c:pt>
                <c:pt idx="625">
                  <c:v>321.22188569999997</c:v>
                </c:pt>
                <c:pt idx="626">
                  <c:v>320.2185156999999</c:v>
                </c:pt>
                <c:pt idx="627">
                  <c:v>322.22525569999999</c:v>
                </c:pt>
                <c:pt idx="628">
                  <c:v>319.71683069999995</c:v>
                </c:pt>
                <c:pt idx="629">
                  <c:v>317.71009069999997</c:v>
                </c:pt>
                <c:pt idx="630">
                  <c:v>320.72020069999996</c:v>
                </c:pt>
                <c:pt idx="631">
                  <c:v>320.2185156999999</c:v>
                </c:pt>
                <c:pt idx="632">
                  <c:v>320.2185156999999</c:v>
                </c:pt>
                <c:pt idx="633">
                  <c:v>320.2185156999999</c:v>
                </c:pt>
                <c:pt idx="634">
                  <c:v>320.2185156999999</c:v>
                </c:pt>
                <c:pt idx="635">
                  <c:v>321.72357069999993</c:v>
                </c:pt>
                <c:pt idx="636">
                  <c:v>318.71346069999998</c:v>
                </c:pt>
                <c:pt idx="637">
                  <c:v>320.72020069999996</c:v>
                </c:pt>
                <c:pt idx="638">
                  <c:v>321.22188569999997</c:v>
                </c:pt>
                <c:pt idx="639">
                  <c:v>318.71346069999998</c:v>
                </c:pt>
                <c:pt idx="640">
                  <c:v>318.71346069999998</c:v>
                </c:pt>
                <c:pt idx="641">
                  <c:v>320.2185156999999</c:v>
                </c:pt>
                <c:pt idx="642">
                  <c:v>322.72694069999994</c:v>
                </c:pt>
                <c:pt idx="643">
                  <c:v>320.72020069999996</c:v>
                </c:pt>
                <c:pt idx="644">
                  <c:v>321.22188569999997</c:v>
                </c:pt>
                <c:pt idx="645">
                  <c:v>321.72357069999993</c:v>
                </c:pt>
                <c:pt idx="646">
                  <c:v>321.72357069999993</c:v>
                </c:pt>
                <c:pt idx="647">
                  <c:v>320.72020069999996</c:v>
                </c:pt>
                <c:pt idx="648">
                  <c:v>321.22188569999997</c:v>
                </c:pt>
                <c:pt idx="649">
                  <c:v>321.22188569999997</c:v>
                </c:pt>
                <c:pt idx="650">
                  <c:v>320.2185156999999</c:v>
                </c:pt>
                <c:pt idx="651">
                  <c:v>321.22188569999997</c:v>
                </c:pt>
                <c:pt idx="652">
                  <c:v>321.22188569999997</c:v>
                </c:pt>
                <c:pt idx="653">
                  <c:v>320.72020069999996</c:v>
                </c:pt>
                <c:pt idx="654">
                  <c:v>322.22525569999999</c:v>
                </c:pt>
                <c:pt idx="655">
                  <c:v>321.22188569999997</c:v>
                </c:pt>
                <c:pt idx="656">
                  <c:v>322.22525569999999</c:v>
                </c:pt>
                <c:pt idx="657">
                  <c:v>321.22188569999997</c:v>
                </c:pt>
                <c:pt idx="658">
                  <c:v>320.2185156999999</c:v>
                </c:pt>
                <c:pt idx="659">
                  <c:v>322.72694069999994</c:v>
                </c:pt>
                <c:pt idx="660">
                  <c:v>320.2185156999999</c:v>
                </c:pt>
                <c:pt idx="661">
                  <c:v>320.72020069999996</c:v>
                </c:pt>
                <c:pt idx="662">
                  <c:v>317.71009069999997</c:v>
                </c:pt>
                <c:pt idx="663">
                  <c:v>320.2185156999999</c:v>
                </c:pt>
                <c:pt idx="664">
                  <c:v>322.72694069999994</c:v>
                </c:pt>
                <c:pt idx="665">
                  <c:v>320.2185156999999</c:v>
                </c:pt>
                <c:pt idx="666">
                  <c:v>319.21514569999999</c:v>
                </c:pt>
                <c:pt idx="667">
                  <c:v>322.22525569999999</c:v>
                </c:pt>
                <c:pt idx="668">
                  <c:v>321.72357069999993</c:v>
                </c:pt>
                <c:pt idx="669">
                  <c:v>321.22188569999997</c:v>
                </c:pt>
                <c:pt idx="670">
                  <c:v>320.72020069999996</c:v>
                </c:pt>
                <c:pt idx="671">
                  <c:v>321.22188569999997</c:v>
                </c:pt>
                <c:pt idx="672">
                  <c:v>321.72357069999993</c:v>
                </c:pt>
                <c:pt idx="673">
                  <c:v>323.22862579999992</c:v>
                </c:pt>
                <c:pt idx="674">
                  <c:v>322.22525569999999</c:v>
                </c:pt>
                <c:pt idx="675">
                  <c:v>321.72357069999993</c:v>
                </c:pt>
                <c:pt idx="676">
                  <c:v>320.2185156999999</c:v>
                </c:pt>
                <c:pt idx="677">
                  <c:v>321.22188569999997</c:v>
                </c:pt>
                <c:pt idx="678">
                  <c:v>319.71683069999995</c:v>
                </c:pt>
                <c:pt idx="679">
                  <c:v>320.72020069999996</c:v>
                </c:pt>
                <c:pt idx="680">
                  <c:v>320.72020069999996</c:v>
                </c:pt>
                <c:pt idx="681">
                  <c:v>321.72357069999993</c:v>
                </c:pt>
                <c:pt idx="682">
                  <c:v>322.22525569999999</c:v>
                </c:pt>
                <c:pt idx="683">
                  <c:v>321.22188569999997</c:v>
                </c:pt>
                <c:pt idx="684">
                  <c:v>322.22525569999999</c:v>
                </c:pt>
                <c:pt idx="685">
                  <c:v>319.21514569999999</c:v>
                </c:pt>
                <c:pt idx="686">
                  <c:v>322.22525569999999</c:v>
                </c:pt>
                <c:pt idx="687">
                  <c:v>320.72020069999996</c:v>
                </c:pt>
                <c:pt idx="688">
                  <c:v>318.21177569999992</c:v>
                </c:pt>
                <c:pt idx="689">
                  <c:v>322.22525569999999</c:v>
                </c:pt>
                <c:pt idx="690">
                  <c:v>322.22525569999999</c:v>
                </c:pt>
                <c:pt idx="691">
                  <c:v>322.72694069999994</c:v>
                </c:pt>
                <c:pt idx="692">
                  <c:v>320.72020069999996</c:v>
                </c:pt>
                <c:pt idx="693">
                  <c:v>320.72020069999996</c:v>
                </c:pt>
                <c:pt idx="694">
                  <c:v>319.71683069999995</c:v>
                </c:pt>
                <c:pt idx="695">
                  <c:v>320.72020069999996</c:v>
                </c:pt>
                <c:pt idx="696">
                  <c:v>321.22188569999997</c:v>
                </c:pt>
                <c:pt idx="697">
                  <c:v>322.22525569999999</c:v>
                </c:pt>
                <c:pt idx="698">
                  <c:v>320.72020069999996</c:v>
                </c:pt>
                <c:pt idx="699">
                  <c:v>322.72694069999994</c:v>
                </c:pt>
                <c:pt idx="700">
                  <c:v>319.21514569999999</c:v>
                </c:pt>
                <c:pt idx="701">
                  <c:v>321.72357069999993</c:v>
                </c:pt>
                <c:pt idx="702">
                  <c:v>320.72020069999996</c:v>
                </c:pt>
                <c:pt idx="703">
                  <c:v>318.71346069999998</c:v>
                </c:pt>
                <c:pt idx="704">
                  <c:v>322.22525569999999</c:v>
                </c:pt>
                <c:pt idx="705">
                  <c:v>320.72020069999996</c:v>
                </c:pt>
                <c:pt idx="706">
                  <c:v>320.72020069999996</c:v>
                </c:pt>
                <c:pt idx="707">
                  <c:v>322.72694069999994</c:v>
                </c:pt>
                <c:pt idx="708">
                  <c:v>321.22188569999997</c:v>
                </c:pt>
                <c:pt idx="709">
                  <c:v>321.72357069999993</c:v>
                </c:pt>
                <c:pt idx="710">
                  <c:v>321.72357069999993</c:v>
                </c:pt>
                <c:pt idx="711">
                  <c:v>319.71683069999995</c:v>
                </c:pt>
                <c:pt idx="712">
                  <c:v>321.22188569999997</c:v>
                </c:pt>
                <c:pt idx="713">
                  <c:v>322.72694069999994</c:v>
                </c:pt>
                <c:pt idx="714">
                  <c:v>321.22188569999997</c:v>
                </c:pt>
                <c:pt idx="715">
                  <c:v>322.22525569999999</c:v>
                </c:pt>
                <c:pt idx="716">
                  <c:v>322.72694069999994</c:v>
                </c:pt>
                <c:pt idx="717">
                  <c:v>321.72357069999993</c:v>
                </c:pt>
                <c:pt idx="718">
                  <c:v>320.72020069999996</c:v>
                </c:pt>
                <c:pt idx="719">
                  <c:v>320.72020069999996</c:v>
                </c:pt>
                <c:pt idx="720">
                  <c:v>321.22188569999997</c:v>
                </c:pt>
                <c:pt idx="721">
                  <c:v>320.72020069999996</c:v>
                </c:pt>
                <c:pt idx="722">
                  <c:v>321.22188569999997</c:v>
                </c:pt>
                <c:pt idx="723">
                  <c:v>323.73031079999987</c:v>
                </c:pt>
                <c:pt idx="724">
                  <c:v>322.72694069999994</c:v>
                </c:pt>
                <c:pt idx="725">
                  <c:v>323.22862579999992</c:v>
                </c:pt>
                <c:pt idx="726">
                  <c:v>321.72357069999993</c:v>
                </c:pt>
                <c:pt idx="727">
                  <c:v>322.72694069999994</c:v>
                </c:pt>
                <c:pt idx="728">
                  <c:v>320.72020069999996</c:v>
                </c:pt>
                <c:pt idx="729">
                  <c:v>319.71683069999995</c:v>
                </c:pt>
                <c:pt idx="730">
                  <c:v>322.22525569999999</c:v>
                </c:pt>
                <c:pt idx="731">
                  <c:v>322.72694069999994</c:v>
                </c:pt>
                <c:pt idx="732">
                  <c:v>320.72020069999996</c:v>
                </c:pt>
                <c:pt idx="733">
                  <c:v>322.22525569999999</c:v>
                </c:pt>
                <c:pt idx="734">
                  <c:v>321.22188569999997</c:v>
                </c:pt>
                <c:pt idx="735">
                  <c:v>322.22525569999999</c:v>
                </c:pt>
                <c:pt idx="736">
                  <c:v>320.72020069999996</c:v>
                </c:pt>
                <c:pt idx="737">
                  <c:v>321.22188569999997</c:v>
                </c:pt>
                <c:pt idx="738">
                  <c:v>322.22525569999999</c:v>
                </c:pt>
                <c:pt idx="739">
                  <c:v>323.22862579999992</c:v>
                </c:pt>
                <c:pt idx="740">
                  <c:v>321.22188569999997</c:v>
                </c:pt>
                <c:pt idx="741">
                  <c:v>322.22525569999999</c:v>
                </c:pt>
                <c:pt idx="742">
                  <c:v>321.22188569999997</c:v>
                </c:pt>
                <c:pt idx="743">
                  <c:v>321.22188569999997</c:v>
                </c:pt>
                <c:pt idx="744">
                  <c:v>321.22188569999997</c:v>
                </c:pt>
                <c:pt idx="745">
                  <c:v>321.72357069999993</c:v>
                </c:pt>
                <c:pt idx="746">
                  <c:v>321.22188569999997</c:v>
                </c:pt>
                <c:pt idx="747">
                  <c:v>321.22188569999997</c:v>
                </c:pt>
                <c:pt idx="748">
                  <c:v>321.22188569999997</c:v>
                </c:pt>
                <c:pt idx="749">
                  <c:v>321.22188569999997</c:v>
                </c:pt>
                <c:pt idx="750">
                  <c:v>322.22525569999999</c:v>
                </c:pt>
                <c:pt idx="751">
                  <c:v>321.22188569999997</c:v>
                </c:pt>
                <c:pt idx="752">
                  <c:v>321.22188569999997</c:v>
                </c:pt>
                <c:pt idx="753">
                  <c:v>321.22188569999997</c:v>
                </c:pt>
                <c:pt idx="754">
                  <c:v>322.22525569999999</c:v>
                </c:pt>
                <c:pt idx="755">
                  <c:v>322.72694069999994</c:v>
                </c:pt>
                <c:pt idx="756">
                  <c:v>322.22525569999999</c:v>
                </c:pt>
                <c:pt idx="757">
                  <c:v>321.22188569999997</c:v>
                </c:pt>
                <c:pt idx="758">
                  <c:v>321.72357069999993</c:v>
                </c:pt>
                <c:pt idx="759">
                  <c:v>319.71683069999995</c:v>
                </c:pt>
                <c:pt idx="760">
                  <c:v>322.22525569999999</c:v>
                </c:pt>
                <c:pt idx="761">
                  <c:v>320.72020069999996</c:v>
                </c:pt>
                <c:pt idx="762">
                  <c:v>321.72357069999993</c:v>
                </c:pt>
                <c:pt idx="763">
                  <c:v>320.2185156999999</c:v>
                </c:pt>
                <c:pt idx="764">
                  <c:v>320.72020069999996</c:v>
                </c:pt>
                <c:pt idx="765">
                  <c:v>320.72020069999996</c:v>
                </c:pt>
                <c:pt idx="766">
                  <c:v>321.72357069999993</c:v>
                </c:pt>
                <c:pt idx="767">
                  <c:v>321.22188569999997</c:v>
                </c:pt>
                <c:pt idx="768">
                  <c:v>320.2185156999999</c:v>
                </c:pt>
                <c:pt idx="769">
                  <c:v>321.22188569999997</c:v>
                </c:pt>
                <c:pt idx="770">
                  <c:v>321.22188569999997</c:v>
                </c:pt>
                <c:pt idx="771">
                  <c:v>318.21177569999992</c:v>
                </c:pt>
                <c:pt idx="772">
                  <c:v>322.22525569999999</c:v>
                </c:pt>
                <c:pt idx="773">
                  <c:v>322.22525569999999</c:v>
                </c:pt>
                <c:pt idx="774">
                  <c:v>321.72357069999993</c:v>
                </c:pt>
                <c:pt idx="775">
                  <c:v>324.23199579999994</c:v>
                </c:pt>
                <c:pt idx="776">
                  <c:v>322.72694069999994</c:v>
                </c:pt>
                <c:pt idx="777">
                  <c:v>322.72694069999994</c:v>
                </c:pt>
                <c:pt idx="778">
                  <c:v>322.72694069999994</c:v>
                </c:pt>
                <c:pt idx="779">
                  <c:v>322.22525569999999</c:v>
                </c:pt>
                <c:pt idx="780">
                  <c:v>323.22862579999992</c:v>
                </c:pt>
                <c:pt idx="781">
                  <c:v>321.22188569999997</c:v>
                </c:pt>
                <c:pt idx="782">
                  <c:v>321.72357069999993</c:v>
                </c:pt>
                <c:pt idx="783">
                  <c:v>321.22188569999997</c:v>
                </c:pt>
                <c:pt idx="784">
                  <c:v>322.72694069999994</c:v>
                </c:pt>
                <c:pt idx="785">
                  <c:v>322.72694069999994</c:v>
                </c:pt>
                <c:pt idx="786">
                  <c:v>323.73031079999987</c:v>
                </c:pt>
                <c:pt idx="787">
                  <c:v>323.73031079999987</c:v>
                </c:pt>
                <c:pt idx="788">
                  <c:v>322.72694069999994</c:v>
                </c:pt>
                <c:pt idx="789">
                  <c:v>323.22862579999992</c:v>
                </c:pt>
                <c:pt idx="790">
                  <c:v>321.22188569999997</c:v>
                </c:pt>
                <c:pt idx="791">
                  <c:v>322.72694069999994</c:v>
                </c:pt>
                <c:pt idx="792">
                  <c:v>323.22862579999992</c:v>
                </c:pt>
                <c:pt idx="793">
                  <c:v>322.72694069999994</c:v>
                </c:pt>
                <c:pt idx="794">
                  <c:v>321.72357069999993</c:v>
                </c:pt>
                <c:pt idx="795">
                  <c:v>324.23199579999994</c:v>
                </c:pt>
                <c:pt idx="796">
                  <c:v>322.22525569999999</c:v>
                </c:pt>
                <c:pt idx="797">
                  <c:v>322.22525569999999</c:v>
                </c:pt>
                <c:pt idx="798">
                  <c:v>321.22188569999997</c:v>
                </c:pt>
                <c:pt idx="799">
                  <c:v>322.72694069999994</c:v>
                </c:pt>
                <c:pt idx="800">
                  <c:v>322.22525569999999</c:v>
                </c:pt>
                <c:pt idx="801">
                  <c:v>323.73031079999987</c:v>
                </c:pt>
                <c:pt idx="802">
                  <c:v>323.22862579999992</c:v>
                </c:pt>
                <c:pt idx="803">
                  <c:v>317.71009069999997</c:v>
                </c:pt>
                <c:pt idx="804">
                  <c:v>323.22862579999992</c:v>
                </c:pt>
                <c:pt idx="805">
                  <c:v>321.22188569999997</c:v>
                </c:pt>
                <c:pt idx="806">
                  <c:v>322.72694069999994</c:v>
                </c:pt>
                <c:pt idx="807">
                  <c:v>322.72694069999994</c:v>
                </c:pt>
                <c:pt idx="808">
                  <c:v>323.73031079999987</c:v>
                </c:pt>
                <c:pt idx="809">
                  <c:v>322.72694069999994</c:v>
                </c:pt>
                <c:pt idx="810">
                  <c:v>322.22525569999999</c:v>
                </c:pt>
                <c:pt idx="811">
                  <c:v>323.22862579999992</c:v>
                </c:pt>
                <c:pt idx="812">
                  <c:v>323.22862579999992</c:v>
                </c:pt>
                <c:pt idx="813">
                  <c:v>322.22525569999999</c:v>
                </c:pt>
                <c:pt idx="814">
                  <c:v>321.22188569999997</c:v>
                </c:pt>
                <c:pt idx="815">
                  <c:v>321.72357069999993</c:v>
                </c:pt>
                <c:pt idx="816">
                  <c:v>322.72694069999994</c:v>
                </c:pt>
                <c:pt idx="817">
                  <c:v>321.72357069999993</c:v>
                </c:pt>
                <c:pt idx="818">
                  <c:v>318.71346069999998</c:v>
                </c:pt>
                <c:pt idx="819">
                  <c:v>322.72694069999994</c:v>
                </c:pt>
                <c:pt idx="820">
                  <c:v>323.22862579999992</c:v>
                </c:pt>
                <c:pt idx="821">
                  <c:v>321.22188569999997</c:v>
                </c:pt>
                <c:pt idx="822">
                  <c:v>321.72357069999993</c:v>
                </c:pt>
                <c:pt idx="823">
                  <c:v>321.22188569999997</c:v>
                </c:pt>
                <c:pt idx="824">
                  <c:v>323.73031079999987</c:v>
                </c:pt>
                <c:pt idx="825">
                  <c:v>322.22525569999999</c:v>
                </c:pt>
                <c:pt idx="826">
                  <c:v>321.22188569999997</c:v>
                </c:pt>
                <c:pt idx="827">
                  <c:v>322.22525569999999</c:v>
                </c:pt>
                <c:pt idx="828">
                  <c:v>323.22862579999992</c:v>
                </c:pt>
                <c:pt idx="829">
                  <c:v>321.22188569999997</c:v>
                </c:pt>
                <c:pt idx="830">
                  <c:v>322.72694069999994</c:v>
                </c:pt>
                <c:pt idx="831">
                  <c:v>321.22188569999997</c:v>
                </c:pt>
                <c:pt idx="832">
                  <c:v>322.22525569999999</c:v>
                </c:pt>
                <c:pt idx="833">
                  <c:v>319.71683069999995</c:v>
                </c:pt>
                <c:pt idx="834">
                  <c:v>322.22525569999999</c:v>
                </c:pt>
                <c:pt idx="835">
                  <c:v>320.2185156999999</c:v>
                </c:pt>
                <c:pt idx="836">
                  <c:v>319.21514569999999</c:v>
                </c:pt>
                <c:pt idx="837">
                  <c:v>320.72020069999996</c:v>
                </c:pt>
                <c:pt idx="838">
                  <c:v>316.20503569999994</c:v>
                </c:pt>
                <c:pt idx="839">
                  <c:v>323.22862579999992</c:v>
                </c:pt>
                <c:pt idx="840">
                  <c:v>323.73031079999987</c:v>
                </c:pt>
                <c:pt idx="841">
                  <c:v>322.72694069999994</c:v>
                </c:pt>
                <c:pt idx="842">
                  <c:v>321.72357069999993</c:v>
                </c:pt>
                <c:pt idx="843">
                  <c:v>323.73031079999987</c:v>
                </c:pt>
                <c:pt idx="844">
                  <c:v>322.22525569999999</c:v>
                </c:pt>
                <c:pt idx="845">
                  <c:v>323.22862579999992</c:v>
                </c:pt>
                <c:pt idx="846">
                  <c:v>321.72357069999993</c:v>
                </c:pt>
                <c:pt idx="847">
                  <c:v>321.22188569999997</c:v>
                </c:pt>
                <c:pt idx="848">
                  <c:v>322.72694069999994</c:v>
                </c:pt>
                <c:pt idx="849">
                  <c:v>321.72357069999993</c:v>
                </c:pt>
                <c:pt idx="850">
                  <c:v>321.22188569999997</c:v>
                </c:pt>
                <c:pt idx="851">
                  <c:v>322.72694069999994</c:v>
                </c:pt>
                <c:pt idx="852">
                  <c:v>322.72694069999994</c:v>
                </c:pt>
                <c:pt idx="853">
                  <c:v>323.73031079999987</c:v>
                </c:pt>
                <c:pt idx="854">
                  <c:v>322.22525569999999</c:v>
                </c:pt>
                <c:pt idx="855">
                  <c:v>322.72694069999994</c:v>
                </c:pt>
                <c:pt idx="856">
                  <c:v>322.72694069999994</c:v>
                </c:pt>
                <c:pt idx="857">
                  <c:v>323.22862579999992</c:v>
                </c:pt>
                <c:pt idx="858">
                  <c:v>324.23199579999994</c:v>
                </c:pt>
                <c:pt idx="859">
                  <c:v>323.22862579999992</c:v>
                </c:pt>
                <c:pt idx="860">
                  <c:v>323.22862579999992</c:v>
                </c:pt>
                <c:pt idx="861">
                  <c:v>322.22525569999999</c:v>
                </c:pt>
                <c:pt idx="862">
                  <c:v>322.22525569999999</c:v>
                </c:pt>
                <c:pt idx="863">
                  <c:v>311.1881856</c:v>
                </c:pt>
                <c:pt idx="864">
                  <c:v>313.19492559999998</c:v>
                </c:pt>
                <c:pt idx="865">
                  <c:v>312.19155559999996</c:v>
                </c:pt>
                <c:pt idx="866">
                  <c:v>311.68987060000006</c:v>
                </c:pt>
                <c:pt idx="867">
                  <c:v>311.68987060000006</c:v>
                </c:pt>
                <c:pt idx="868">
                  <c:v>315.70335069999999</c:v>
                </c:pt>
                <c:pt idx="869">
                  <c:v>314.19829559999999</c:v>
                </c:pt>
                <c:pt idx="870">
                  <c:v>316.20503569999994</c:v>
                </c:pt>
                <c:pt idx="871">
                  <c:v>315.20166569999998</c:v>
                </c:pt>
                <c:pt idx="872">
                  <c:v>314.69998070000008</c:v>
                </c:pt>
                <c:pt idx="873">
                  <c:v>315.70335069999999</c:v>
                </c:pt>
                <c:pt idx="874">
                  <c:v>314.69998070000008</c:v>
                </c:pt>
                <c:pt idx="875">
                  <c:v>309.18144560000002</c:v>
                </c:pt>
                <c:pt idx="876">
                  <c:v>313.19492559999998</c:v>
                </c:pt>
                <c:pt idx="877">
                  <c:v>313.69661059999999</c:v>
                </c:pt>
                <c:pt idx="878">
                  <c:v>316.70672069999995</c:v>
                </c:pt>
                <c:pt idx="879">
                  <c:v>316.70672069999995</c:v>
                </c:pt>
                <c:pt idx="880">
                  <c:v>315.20166569999998</c:v>
                </c:pt>
                <c:pt idx="881">
                  <c:v>315.70335069999999</c:v>
                </c:pt>
                <c:pt idx="882">
                  <c:v>315.20166569999998</c:v>
                </c:pt>
                <c:pt idx="883">
                  <c:v>316.20503569999994</c:v>
                </c:pt>
                <c:pt idx="884">
                  <c:v>315.70335069999999</c:v>
                </c:pt>
                <c:pt idx="885">
                  <c:v>314.69998070000008</c:v>
                </c:pt>
                <c:pt idx="886">
                  <c:v>316.70672069999995</c:v>
                </c:pt>
                <c:pt idx="887">
                  <c:v>315.70335069999999</c:v>
                </c:pt>
                <c:pt idx="888">
                  <c:v>316.20503569999994</c:v>
                </c:pt>
                <c:pt idx="889">
                  <c:v>316.70672069999995</c:v>
                </c:pt>
                <c:pt idx="890">
                  <c:v>314.19829559999999</c:v>
                </c:pt>
                <c:pt idx="891">
                  <c:v>316.20503569999994</c:v>
                </c:pt>
                <c:pt idx="892">
                  <c:v>316.20503569999994</c:v>
                </c:pt>
                <c:pt idx="893">
                  <c:v>317.71009069999997</c:v>
                </c:pt>
                <c:pt idx="894">
                  <c:v>316.70672069999995</c:v>
                </c:pt>
                <c:pt idx="895">
                  <c:v>316.70672069999995</c:v>
                </c:pt>
                <c:pt idx="896">
                  <c:v>316.70672069999995</c:v>
                </c:pt>
                <c:pt idx="897">
                  <c:v>314.69998070000008</c:v>
                </c:pt>
                <c:pt idx="898">
                  <c:v>315.70335069999999</c:v>
                </c:pt>
                <c:pt idx="899">
                  <c:v>316.20503569999994</c:v>
                </c:pt>
                <c:pt idx="900">
                  <c:v>315.70335069999999</c:v>
                </c:pt>
                <c:pt idx="901">
                  <c:v>316.20503569999994</c:v>
                </c:pt>
                <c:pt idx="902">
                  <c:v>316.20503569999994</c:v>
                </c:pt>
                <c:pt idx="903">
                  <c:v>315.20166569999998</c:v>
                </c:pt>
                <c:pt idx="904">
                  <c:v>311.68987060000006</c:v>
                </c:pt>
                <c:pt idx="905">
                  <c:v>317.71009069999997</c:v>
                </c:pt>
                <c:pt idx="906">
                  <c:v>316.20503569999994</c:v>
                </c:pt>
                <c:pt idx="907">
                  <c:v>316.70672069999995</c:v>
                </c:pt>
                <c:pt idx="908">
                  <c:v>317.20840569999996</c:v>
                </c:pt>
                <c:pt idx="909">
                  <c:v>315.70335069999999</c:v>
                </c:pt>
                <c:pt idx="910">
                  <c:v>316.70672069999995</c:v>
                </c:pt>
                <c:pt idx="911">
                  <c:v>315.70335069999999</c:v>
                </c:pt>
                <c:pt idx="912">
                  <c:v>317.20840569999996</c:v>
                </c:pt>
                <c:pt idx="913">
                  <c:v>316.70672069999995</c:v>
                </c:pt>
                <c:pt idx="914">
                  <c:v>315.20166569999998</c:v>
                </c:pt>
                <c:pt idx="915">
                  <c:v>314.19829559999999</c:v>
                </c:pt>
                <c:pt idx="916">
                  <c:v>316.70672069999995</c:v>
                </c:pt>
                <c:pt idx="917">
                  <c:v>313.69661059999999</c:v>
                </c:pt>
                <c:pt idx="918">
                  <c:v>316.70672069999995</c:v>
                </c:pt>
                <c:pt idx="919">
                  <c:v>316.70672069999995</c:v>
                </c:pt>
                <c:pt idx="920">
                  <c:v>315.20166569999998</c:v>
                </c:pt>
                <c:pt idx="921">
                  <c:v>316.70672069999995</c:v>
                </c:pt>
                <c:pt idx="922">
                  <c:v>311.68987060000006</c:v>
                </c:pt>
                <c:pt idx="923">
                  <c:v>315.70335069999999</c:v>
                </c:pt>
                <c:pt idx="924">
                  <c:v>317.20840569999996</c:v>
                </c:pt>
                <c:pt idx="925">
                  <c:v>316.70672069999995</c:v>
                </c:pt>
                <c:pt idx="926">
                  <c:v>317.20840569999996</c:v>
                </c:pt>
                <c:pt idx="927">
                  <c:v>316.70672069999995</c:v>
                </c:pt>
                <c:pt idx="928">
                  <c:v>316.70672069999995</c:v>
                </c:pt>
                <c:pt idx="929">
                  <c:v>315.20166569999998</c:v>
                </c:pt>
                <c:pt idx="930">
                  <c:v>315.70335069999999</c:v>
                </c:pt>
                <c:pt idx="931">
                  <c:v>316.70672069999995</c:v>
                </c:pt>
                <c:pt idx="932">
                  <c:v>315.20166569999998</c:v>
                </c:pt>
                <c:pt idx="933">
                  <c:v>315.20166569999998</c:v>
                </c:pt>
                <c:pt idx="934">
                  <c:v>316.70672069999995</c:v>
                </c:pt>
                <c:pt idx="935">
                  <c:v>316.70672069999995</c:v>
                </c:pt>
                <c:pt idx="936">
                  <c:v>315.70335069999999</c:v>
                </c:pt>
                <c:pt idx="937">
                  <c:v>316.20503569999994</c:v>
                </c:pt>
                <c:pt idx="938">
                  <c:v>315.70335069999999</c:v>
                </c:pt>
                <c:pt idx="939">
                  <c:v>315.70335069999999</c:v>
                </c:pt>
                <c:pt idx="940">
                  <c:v>316.70672069999995</c:v>
                </c:pt>
                <c:pt idx="941">
                  <c:v>315.20166569999998</c:v>
                </c:pt>
                <c:pt idx="942">
                  <c:v>319.21514569999999</c:v>
                </c:pt>
                <c:pt idx="943">
                  <c:v>315.70335069999999</c:v>
                </c:pt>
                <c:pt idx="944">
                  <c:v>314.69998070000008</c:v>
                </c:pt>
                <c:pt idx="945">
                  <c:v>316.20503569999994</c:v>
                </c:pt>
                <c:pt idx="946">
                  <c:v>315.70335069999999</c:v>
                </c:pt>
                <c:pt idx="947">
                  <c:v>315.70335069999999</c:v>
                </c:pt>
                <c:pt idx="948">
                  <c:v>316.70672069999995</c:v>
                </c:pt>
                <c:pt idx="949">
                  <c:v>316.20503569999994</c:v>
                </c:pt>
                <c:pt idx="950">
                  <c:v>316.20503569999994</c:v>
                </c:pt>
                <c:pt idx="951">
                  <c:v>315.20166569999998</c:v>
                </c:pt>
                <c:pt idx="952">
                  <c:v>317.20840569999996</c:v>
                </c:pt>
                <c:pt idx="953">
                  <c:v>316.20503569999994</c:v>
                </c:pt>
                <c:pt idx="954">
                  <c:v>316.70672069999995</c:v>
                </c:pt>
                <c:pt idx="955">
                  <c:v>314.69998070000008</c:v>
                </c:pt>
                <c:pt idx="956">
                  <c:v>316.20503569999994</c:v>
                </c:pt>
                <c:pt idx="957">
                  <c:v>316.70672069999995</c:v>
                </c:pt>
                <c:pt idx="958">
                  <c:v>317.20840569999996</c:v>
                </c:pt>
                <c:pt idx="959">
                  <c:v>317.71009069999997</c:v>
                </c:pt>
                <c:pt idx="960">
                  <c:v>315.20166569999998</c:v>
                </c:pt>
                <c:pt idx="961">
                  <c:v>316.20503569999994</c:v>
                </c:pt>
                <c:pt idx="962">
                  <c:v>316.20503569999994</c:v>
                </c:pt>
                <c:pt idx="963">
                  <c:v>315.70335069999999</c:v>
                </c:pt>
                <c:pt idx="964">
                  <c:v>317.20840569999996</c:v>
                </c:pt>
                <c:pt idx="965">
                  <c:v>316.20503569999994</c:v>
                </c:pt>
                <c:pt idx="966">
                  <c:v>316.20503569999994</c:v>
                </c:pt>
                <c:pt idx="967">
                  <c:v>316.20503569999994</c:v>
                </c:pt>
                <c:pt idx="968">
                  <c:v>316.70672069999995</c:v>
                </c:pt>
                <c:pt idx="969">
                  <c:v>315.70335069999999</c:v>
                </c:pt>
                <c:pt idx="970">
                  <c:v>315.20166569999998</c:v>
                </c:pt>
                <c:pt idx="971">
                  <c:v>312.19155559999996</c:v>
                </c:pt>
                <c:pt idx="972">
                  <c:v>316.70672069999995</c:v>
                </c:pt>
                <c:pt idx="973">
                  <c:v>317.20840569999996</c:v>
                </c:pt>
                <c:pt idx="974">
                  <c:v>318.21177569999992</c:v>
                </c:pt>
                <c:pt idx="975">
                  <c:v>315.20166569999998</c:v>
                </c:pt>
                <c:pt idx="976">
                  <c:v>316.20503569999994</c:v>
                </c:pt>
                <c:pt idx="977">
                  <c:v>315.20166569999998</c:v>
                </c:pt>
                <c:pt idx="978">
                  <c:v>316.20503569999994</c:v>
                </c:pt>
                <c:pt idx="979">
                  <c:v>316.20503569999994</c:v>
                </c:pt>
                <c:pt idx="980">
                  <c:v>316.20503569999994</c:v>
                </c:pt>
                <c:pt idx="981">
                  <c:v>316.20503569999994</c:v>
                </c:pt>
                <c:pt idx="982">
                  <c:v>312.69324060000002</c:v>
                </c:pt>
                <c:pt idx="983">
                  <c:v>317.71009069999997</c:v>
                </c:pt>
                <c:pt idx="984">
                  <c:v>316.70672069999995</c:v>
                </c:pt>
                <c:pt idx="985">
                  <c:v>315.20166569999998</c:v>
                </c:pt>
                <c:pt idx="986">
                  <c:v>315.20166569999998</c:v>
                </c:pt>
                <c:pt idx="987">
                  <c:v>316.20503569999994</c:v>
                </c:pt>
                <c:pt idx="988">
                  <c:v>316.70672069999995</c:v>
                </c:pt>
                <c:pt idx="989">
                  <c:v>317.71009069999997</c:v>
                </c:pt>
                <c:pt idx="990">
                  <c:v>318.21177569999992</c:v>
                </c:pt>
                <c:pt idx="991">
                  <c:v>317.20840569999996</c:v>
                </c:pt>
                <c:pt idx="992">
                  <c:v>317.20840569999996</c:v>
                </c:pt>
                <c:pt idx="993">
                  <c:v>316.70672069999995</c:v>
                </c:pt>
                <c:pt idx="994">
                  <c:v>316.20503569999994</c:v>
                </c:pt>
                <c:pt idx="995">
                  <c:v>314.19829559999999</c:v>
                </c:pt>
                <c:pt idx="996">
                  <c:v>316.70672069999995</c:v>
                </c:pt>
                <c:pt idx="997">
                  <c:v>316.70672069999995</c:v>
                </c:pt>
                <c:pt idx="998">
                  <c:v>316.70672069999995</c:v>
                </c:pt>
                <c:pt idx="999">
                  <c:v>316.20503569999994</c:v>
                </c:pt>
                <c:pt idx="1000">
                  <c:v>317.20840569999996</c:v>
                </c:pt>
                <c:pt idx="1001">
                  <c:v>317.20840569999996</c:v>
                </c:pt>
                <c:pt idx="1002">
                  <c:v>317.20840569999996</c:v>
                </c:pt>
                <c:pt idx="1003">
                  <c:v>316.70672069999995</c:v>
                </c:pt>
                <c:pt idx="1004">
                  <c:v>317.20840569999996</c:v>
                </c:pt>
                <c:pt idx="1005">
                  <c:v>317.20840569999996</c:v>
                </c:pt>
                <c:pt idx="1006">
                  <c:v>318.21177569999992</c:v>
                </c:pt>
                <c:pt idx="1007">
                  <c:v>317.20840569999996</c:v>
                </c:pt>
                <c:pt idx="1008">
                  <c:v>316.70672069999995</c:v>
                </c:pt>
                <c:pt idx="1009">
                  <c:v>315.70335069999999</c:v>
                </c:pt>
                <c:pt idx="1010">
                  <c:v>317.20840569999996</c:v>
                </c:pt>
                <c:pt idx="1011">
                  <c:v>317.20840569999996</c:v>
                </c:pt>
                <c:pt idx="1012">
                  <c:v>316.70672069999995</c:v>
                </c:pt>
                <c:pt idx="1013">
                  <c:v>316.70672069999995</c:v>
                </c:pt>
                <c:pt idx="1014">
                  <c:v>316.20503569999994</c:v>
                </c:pt>
                <c:pt idx="1015">
                  <c:v>314.69998070000008</c:v>
                </c:pt>
                <c:pt idx="1016">
                  <c:v>317.71009069999997</c:v>
                </c:pt>
                <c:pt idx="1017">
                  <c:v>317.20840569999996</c:v>
                </c:pt>
                <c:pt idx="1018">
                  <c:v>318.71346069999998</c:v>
                </c:pt>
                <c:pt idx="1019">
                  <c:v>317.20840569999996</c:v>
                </c:pt>
                <c:pt idx="1020">
                  <c:v>317.20840569999996</c:v>
                </c:pt>
                <c:pt idx="1021">
                  <c:v>317.20840569999996</c:v>
                </c:pt>
                <c:pt idx="1022">
                  <c:v>314.19829559999999</c:v>
                </c:pt>
                <c:pt idx="1023">
                  <c:v>316.70672069999995</c:v>
                </c:pt>
                <c:pt idx="1024">
                  <c:v>317.71009069999997</c:v>
                </c:pt>
                <c:pt idx="1025">
                  <c:v>316.70672069999995</c:v>
                </c:pt>
                <c:pt idx="1026">
                  <c:v>315.70335069999999</c:v>
                </c:pt>
                <c:pt idx="1027">
                  <c:v>316.20503569999994</c:v>
                </c:pt>
                <c:pt idx="1028">
                  <c:v>317.20840569999996</c:v>
                </c:pt>
                <c:pt idx="1029">
                  <c:v>316.20503569999994</c:v>
                </c:pt>
                <c:pt idx="1030">
                  <c:v>318.71346069999998</c:v>
                </c:pt>
                <c:pt idx="1031">
                  <c:v>318.21177569999992</c:v>
                </c:pt>
                <c:pt idx="1032">
                  <c:v>316.20503569999994</c:v>
                </c:pt>
                <c:pt idx="1033">
                  <c:v>316.70672069999995</c:v>
                </c:pt>
                <c:pt idx="1034">
                  <c:v>316.70672069999995</c:v>
                </c:pt>
                <c:pt idx="1035">
                  <c:v>316.20503569999994</c:v>
                </c:pt>
                <c:pt idx="1036">
                  <c:v>316.20503569999994</c:v>
                </c:pt>
                <c:pt idx="1037">
                  <c:v>316.20503569999994</c:v>
                </c:pt>
                <c:pt idx="1038">
                  <c:v>317.20840569999996</c:v>
                </c:pt>
                <c:pt idx="1039">
                  <c:v>315.70335069999999</c:v>
                </c:pt>
                <c:pt idx="1040">
                  <c:v>317.20840569999996</c:v>
                </c:pt>
                <c:pt idx="1041">
                  <c:v>316.70672069999995</c:v>
                </c:pt>
                <c:pt idx="1042">
                  <c:v>318.21177569999992</c:v>
                </c:pt>
                <c:pt idx="1043">
                  <c:v>316.70672069999995</c:v>
                </c:pt>
                <c:pt idx="1044">
                  <c:v>316.70672069999995</c:v>
                </c:pt>
                <c:pt idx="1045">
                  <c:v>315.70335069999999</c:v>
                </c:pt>
                <c:pt idx="1046">
                  <c:v>318.21177569999992</c:v>
                </c:pt>
                <c:pt idx="1047">
                  <c:v>317.20840569999996</c:v>
                </c:pt>
                <c:pt idx="1048">
                  <c:v>316.20503569999994</c:v>
                </c:pt>
                <c:pt idx="1049">
                  <c:v>317.20840569999996</c:v>
                </c:pt>
                <c:pt idx="1050">
                  <c:v>318.71346069999998</c:v>
                </c:pt>
                <c:pt idx="1051">
                  <c:v>316.20503569999994</c:v>
                </c:pt>
                <c:pt idx="1052">
                  <c:v>316.70672069999995</c:v>
                </c:pt>
                <c:pt idx="1053">
                  <c:v>318.21177569999992</c:v>
                </c:pt>
                <c:pt idx="1054">
                  <c:v>315.20166569999998</c:v>
                </c:pt>
                <c:pt idx="1055">
                  <c:v>317.20840569999996</c:v>
                </c:pt>
                <c:pt idx="1056">
                  <c:v>317.20840569999996</c:v>
                </c:pt>
                <c:pt idx="1057">
                  <c:v>318.71346069999998</c:v>
                </c:pt>
                <c:pt idx="1058">
                  <c:v>317.20840569999996</c:v>
                </c:pt>
                <c:pt idx="1059">
                  <c:v>315.70335069999999</c:v>
                </c:pt>
                <c:pt idx="1060">
                  <c:v>317.20840569999996</c:v>
                </c:pt>
                <c:pt idx="1061">
                  <c:v>314.69998070000008</c:v>
                </c:pt>
                <c:pt idx="1062">
                  <c:v>318.21177569999992</c:v>
                </c:pt>
                <c:pt idx="1063">
                  <c:v>315.70335069999999</c:v>
                </c:pt>
                <c:pt idx="1064">
                  <c:v>318.21177569999992</c:v>
                </c:pt>
                <c:pt idx="1065">
                  <c:v>316.70672069999995</c:v>
                </c:pt>
                <c:pt idx="1066">
                  <c:v>316.20503569999994</c:v>
                </c:pt>
                <c:pt idx="1067">
                  <c:v>316.20503569999994</c:v>
                </c:pt>
                <c:pt idx="1068">
                  <c:v>317.71009069999997</c:v>
                </c:pt>
                <c:pt idx="1069">
                  <c:v>318.71346069999998</c:v>
                </c:pt>
                <c:pt idx="1070">
                  <c:v>318.21177569999992</c:v>
                </c:pt>
                <c:pt idx="1071">
                  <c:v>317.20840569999996</c:v>
                </c:pt>
                <c:pt idx="1072">
                  <c:v>317.20840569999996</c:v>
                </c:pt>
                <c:pt idx="1073">
                  <c:v>317.20840569999996</c:v>
                </c:pt>
                <c:pt idx="1074">
                  <c:v>317.71009069999997</c:v>
                </c:pt>
                <c:pt idx="1075">
                  <c:v>317.20840569999996</c:v>
                </c:pt>
                <c:pt idx="1076">
                  <c:v>316.70672069999995</c:v>
                </c:pt>
                <c:pt idx="1077">
                  <c:v>314.19829559999999</c:v>
                </c:pt>
                <c:pt idx="1078">
                  <c:v>320.2185156999999</c:v>
                </c:pt>
                <c:pt idx="1079">
                  <c:v>318.71346069999998</c:v>
                </c:pt>
                <c:pt idx="1080">
                  <c:v>317.20840569999996</c:v>
                </c:pt>
                <c:pt idx="1081">
                  <c:v>318.21177569999992</c:v>
                </c:pt>
                <c:pt idx="1082">
                  <c:v>316.70672069999995</c:v>
                </c:pt>
                <c:pt idx="1083">
                  <c:v>316.70672069999995</c:v>
                </c:pt>
                <c:pt idx="1084">
                  <c:v>317.20840569999996</c:v>
                </c:pt>
                <c:pt idx="1085">
                  <c:v>317.71009069999997</c:v>
                </c:pt>
                <c:pt idx="1086">
                  <c:v>317.71009069999997</c:v>
                </c:pt>
                <c:pt idx="1087">
                  <c:v>317.20840569999996</c:v>
                </c:pt>
                <c:pt idx="1088">
                  <c:v>317.71009069999997</c:v>
                </c:pt>
                <c:pt idx="1089">
                  <c:v>317.20840569999996</c:v>
                </c:pt>
                <c:pt idx="1090">
                  <c:v>318.21177569999992</c:v>
                </c:pt>
                <c:pt idx="1091">
                  <c:v>317.20840569999996</c:v>
                </c:pt>
                <c:pt idx="1092">
                  <c:v>317.20840569999996</c:v>
                </c:pt>
                <c:pt idx="1093">
                  <c:v>314.69998070000008</c:v>
                </c:pt>
                <c:pt idx="1094">
                  <c:v>319.71683069999995</c:v>
                </c:pt>
                <c:pt idx="1095">
                  <c:v>316.70672069999995</c:v>
                </c:pt>
                <c:pt idx="1096">
                  <c:v>317.20840569999996</c:v>
                </c:pt>
                <c:pt idx="1097">
                  <c:v>316.70672069999995</c:v>
                </c:pt>
                <c:pt idx="1098">
                  <c:v>316.20503569999994</c:v>
                </c:pt>
                <c:pt idx="1099">
                  <c:v>316.70672069999995</c:v>
                </c:pt>
                <c:pt idx="1100">
                  <c:v>315.70335069999999</c:v>
                </c:pt>
                <c:pt idx="1101">
                  <c:v>317.20840569999996</c:v>
                </c:pt>
                <c:pt idx="1102">
                  <c:v>318.71346069999998</c:v>
                </c:pt>
                <c:pt idx="1103">
                  <c:v>317.20840569999996</c:v>
                </c:pt>
                <c:pt idx="1104">
                  <c:v>316.20503569999994</c:v>
                </c:pt>
                <c:pt idx="1105">
                  <c:v>318.71346069999998</c:v>
                </c:pt>
                <c:pt idx="1106">
                  <c:v>317.20840569999996</c:v>
                </c:pt>
                <c:pt idx="1107">
                  <c:v>317.20840569999996</c:v>
                </c:pt>
                <c:pt idx="1108">
                  <c:v>318.71346069999998</c:v>
                </c:pt>
                <c:pt idx="1109">
                  <c:v>317.71009069999997</c:v>
                </c:pt>
                <c:pt idx="1110">
                  <c:v>318.21177569999992</c:v>
                </c:pt>
                <c:pt idx="1111">
                  <c:v>318.71346069999998</c:v>
                </c:pt>
                <c:pt idx="1112">
                  <c:v>316.70672069999995</c:v>
                </c:pt>
                <c:pt idx="1113">
                  <c:v>319.21514569999999</c:v>
                </c:pt>
                <c:pt idx="1114">
                  <c:v>318.21177569999992</c:v>
                </c:pt>
                <c:pt idx="1115">
                  <c:v>318.71346069999998</c:v>
                </c:pt>
                <c:pt idx="1116">
                  <c:v>318.21177569999992</c:v>
                </c:pt>
                <c:pt idx="1117">
                  <c:v>317.20840569999996</c:v>
                </c:pt>
                <c:pt idx="1118">
                  <c:v>316.70672069999995</c:v>
                </c:pt>
                <c:pt idx="1119">
                  <c:v>317.20840569999996</c:v>
                </c:pt>
                <c:pt idx="1120">
                  <c:v>317.20840569999996</c:v>
                </c:pt>
                <c:pt idx="1121">
                  <c:v>318.71346069999998</c:v>
                </c:pt>
                <c:pt idx="1122">
                  <c:v>317.20840569999996</c:v>
                </c:pt>
                <c:pt idx="1123">
                  <c:v>318.21177569999992</c:v>
                </c:pt>
                <c:pt idx="1124">
                  <c:v>317.20840569999996</c:v>
                </c:pt>
                <c:pt idx="1125">
                  <c:v>319.21514569999999</c:v>
                </c:pt>
                <c:pt idx="1126">
                  <c:v>319.71683069999995</c:v>
                </c:pt>
                <c:pt idx="1127">
                  <c:v>316.70672069999995</c:v>
                </c:pt>
                <c:pt idx="1128">
                  <c:v>318.71346069999998</c:v>
                </c:pt>
                <c:pt idx="1129">
                  <c:v>316.20503569999994</c:v>
                </c:pt>
                <c:pt idx="1130">
                  <c:v>316.70672069999995</c:v>
                </c:pt>
                <c:pt idx="1131">
                  <c:v>318.71346069999998</c:v>
                </c:pt>
                <c:pt idx="1132">
                  <c:v>317.20840569999996</c:v>
                </c:pt>
                <c:pt idx="1133">
                  <c:v>317.71009069999997</c:v>
                </c:pt>
                <c:pt idx="1134">
                  <c:v>317.20840569999996</c:v>
                </c:pt>
                <c:pt idx="1135">
                  <c:v>316.70672069999995</c:v>
                </c:pt>
                <c:pt idx="1136">
                  <c:v>316.70672069999995</c:v>
                </c:pt>
                <c:pt idx="1137">
                  <c:v>316.70672069999995</c:v>
                </c:pt>
                <c:pt idx="1138">
                  <c:v>315.70335069999999</c:v>
                </c:pt>
                <c:pt idx="1139">
                  <c:v>316.70672069999995</c:v>
                </c:pt>
                <c:pt idx="1140">
                  <c:v>317.20840569999996</c:v>
                </c:pt>
                <c:pt idx="1141">
                  <c:v>316.70672069999995</c:v>
                </c:pt>
                <c:pt idx="1142">
                  <c:v>318.71346069999998</c:v>
                </c:pt>
                <c:pt idx="1143">
                  <c:v>316.70672069999995</c:v>
                </c:pt>
                <c:pt idx="1144">
                  <c:v>318.71346069999998</c:v>
                </c:pt>
                <c:pt idx="1145">
                  <c:v>319.21514569999999</c:v>
                </c:pt>
                <c:pt idx="1146">
                  <c:v>317.20840569999996</c:v>
                </c:pt>
                <c:pt idx="1147">
                  <c:v>318.21177569999992</c:v>
                </c:pt>
                <c:pt idx="1148">
                  <c:v>317.20840569999996</c:v>
                </c:pt>
                <c:pt idx="1149">
                  <c:v>317.71009069999997</c:v>
                </c:pt>
                <c:pt idx="1150">
                  <c:v>318.21177569999992</c:v>
                </c:pt>
                <c:pt idx="1151">
                  <c:v>317.71009069999997</c:v>
                </c:pt>
                <c:pt idx="1152">
                  <c:v>317.20840569999996</c:v>
                </c:pt>
                <c:pt idx="1153">
                  <c:v>317.71009069999997</c:v>
                </c:pt>
                <c:pt idx="1154">
                  <c:v>318.71346069999998</c:v>
                </c:pt>
                <c:pt idx="1155">
                  <c:v>316.70672069999995</c:v>
                </c:pt>
                <c:pt idx="1156">
                  <c:v>314.69998070000008</c:v>
                </c:pt>
                <c:pt idx="1157">
                  <c:v>319.21514569999999</c:v>
                </c:pt>
                <c:pt idx="1158">
                  <c:v>318.71346069999998</c:v>
                </c:pt>
                <c:pt idx="1159">
                  <c:v>318.71346069999998</c:v>
                </c:pt>
                <c:pt idx="1160">
                  <c:v>317.20840569999996</c:v>
                </c:pt>
                <c:pt idx="1161">
                  <c:v>317.71009069999997</c:v>
                </c:pt>
                <c:pt idx="1162">
                  <c:v>318.71346069999998</c:v>
                </c:pt>
                <c:pt idx="1163">
                  <c:v>317.71009069999997</c:v>
                </c:pt>
                <c:pt idx="1164">
                  <c:v>319.21514569999999</c:v>
                </c:pt>
                <c:pt idx="1165">
                  <c:v>318.21177569999992</c:v>
                </c:pt>
                <c:pt idx="1166">
                  <c:v>318.71346069999998</c:v>
                </c:pt>
                <c:pt idx="1167">
                  <c:v>316.70672069999995</c:v>
                </c:pt>
                <c:pt idx="1168">
                  <c:v>317.20840569999996</c:v>
                </c:pt>
                <c:pt idx="1169">
                  <c:v>317.20840569999996</c:v>
                </c:pt>
                <c:pt idx="1170">
                  <c:v>316.20503569999994</c:v>
                </c:pt>
                <c:pt idx="1171">
                  <c:v>316.70672069999995</c:v>
                </c:pt>
                <c:pt idx="1172">
                  <c:v>315.20166569999998</c:v>
                </c:pt>
                <c:pt idx="1173">
                  <c:v>319.21514569999999</c:v>
                </c:pt>
                <c:pt idx="1174">
                  <c:v>318.71346069999998</c:v>
                </c:pt>
                <c:pt idx="1175">
                  <c:v>318.21177569999992</c:v>
                </c:pt>
                <c:pt idx="1176">
                  <c:v>318.71346069999998</c:v>
                </c:pt>
                <c:pt idx="1177">
                  <c:v>317.71009069999997</c:v>
                </c:pt>
                <c:pt idx="1178">
                  <c:v>319.21514569999999</c:v>
                </c:pt>
                <c:pt idx="1179">
                  <c:v>320.2185156999999</c:v>
                </c:pt>
                <c:pt idx="1180">
                  <c:v>318.21177569999992</c:v>
                </c:pt>
                <c:pt idx="1181">
                  <c:v>318.71346069999998</c:v>
                </c:pt>
                <c:pt idx="1182">
                  <c:v>319.21514569999999</c:v>
                </c:pt>
                <c:pt idx="1183">
                  <c:v>318.71346069999998</c:v>
                </c:pt>
                <c:pt idx="1184">
                  <c:v>316.70672069999995</c:v>
                </c:pt>
                <c:pt idx="1185">
                  <c:v>316.70672069999995</c:v>
                </c:pt>
                <c:pt idx="1186">
                  <c:v>317.71009069999997</c:v>
                </c:pt>
                <c:pt idx="1187">
                  <c:v>317.20840569999996</c:v>
                </c:pt>
                <c:pt idx="1188">
                  <c:v>316.70672069999995</c:v>
                </c:pt>
                <c:pt idx="1189">
                  <c:v>318.21177569999992</c:v>
                </c:pt>
                <c:pt idx="1190">
                  <c:v>319.71683069999995</c:v>
                </c:pt>
                <c:pt idx="1191">
                  <c:v>318.21177569999992</c:v>
                </c:pt>
                <c:pt idx="1192">
                  <c:v>318.71346069999998</c:v>
                </c:pt>
                <c:pt idx="1193">
                  <c:v>318.21177569999992</c:v>
                </c:pt>
                <c:pt idx="1194">
                  <c:v>319.71683069999995</c:v>
                </c:pt>
                <c:pt idx="1195">
                  <c:v>318.21177569999992</c:v>
                </c:pt>
                <c:pt idx="1196">
                  <c:v>316.70672069999995</c:v>
                </c:pt>
                <c:pt idx="1197">
                  <c:v>318.71346069999998</c:v>
                </c:pt>
                <c:pt idx="1198">
                  <c:v>320.2185156999999</c:v>
                </c:pt>
                <c:pt idx="1199">
                  <c:v>318.21177569999992</c:v>
                </c:pt>
                <c:pt idx="1200">
                  <c:v>316.70672069999995</c:v>
                </c:pt>
                <c:pt idx="1201">
                  <c:v>319.21514569999999</c:v>
                </c:pt>
                <c:pt idx="1202">
                  <c:v>317.20840569999996</c:v>
                </c:pt>
                <c:pt idx="1203">
                  <c:v>315.70335069999999</c:v>
                </c:pt>
                <c:pt idx="1204">
                  <c:v>315.20166569999998</c:v>
                </c:pt>
                <c:pt idx="1205">
                  <c:v>319.21514569999999</c:v>
                </c:pt>
                <c:pt idx="1206">
                  <c:v>319.71683069999995</c:v>
                </c:pt>
                <c:pt idx="1207">
                  <c:v>316.70672069999995</c:v>
                </c:pt>
                <c:pt idx="1208">
                  <c:v>317.71009069999997</c:v>
                </c:pt>
                <c:pt idx="1209">
                  <c:v>319.21514569999999</c:v>
                </c:pt>
                <c:pt idx="1210">
                  <c:v>318.71346069999998</c:v>
                </c:pt>
                <c:pt idx="1211">
                  <c:v>320.72020069999996</c:v>
                </c:pt>
                <c:pt idx="1212">
                  <c:v>318.21177569999992</c:v>
                </c:pt>
                <c:pt idx="1213">
                  <c:v>318.71346069999998</c:v>
                </c:pt>
                <c:pt idx="1214">
                  <c:v>320.72020069999996</c:v>
                </c:pt>
                <c:pt idx="1215">
                  <c:v>317.71009069999997</c:v>
                </c:pt>
                <c:pt idx="1216">
                  <c:v>318.71346069999998</c:v>
                </c:pt>
                <c:pt idx="1217">
                  <c:v>319.21514569999999</c:v>
                </c:pt>
                <c:pt idx="1218">
                  <c:v>317.71009069999997</c:v>
                </c:pt>
                <c:pt idx="1219">
                  <c:v>317.20840569999996</c:v>
                </c:pt>
                <c:pt idx="1220">
                  <c:v>316.20503569999994</c:v>
                </c:pt>
                <c:pt idx="1221">
                  <c:v>317.71009069999997</c:v>
                </c:pt>
                <c:pt idx="1222">
                  <c:v>318.71346069999998</c:v>
                </c:pt>
                <c:pt idx="1223">
                  <c:v>319.21514569999999</c:v>
                </c:pt>
                <c:pt idx="1224">
                  <c:v>318.21177569999992</c:v>
                </c:pt>
                <c:pt idx="1225">
                  <c:v>319.21514569999999</c:v>
                </c:pt>
                <c:pt idx="1226">
                  <c:v>319.21514569999999</c:v>
                </c:pt>
                <c:pt idx="1227">
                  <c:v>319.21514569999999</c:v>
                </c:pt>
                <c:pt idx="1228">
                  <c:v>319.71683069999995</c:v>
                </c:pt>
                <c:pt idx="1229">
                  <c:v>317.20840569999996</c:v>
                </c:pt>
                <c:pt idx="1230">
                  <c:v>320.2185156999999</c:v>
                </c:pt>
                <c:pt idx="1231">
                  <c:v>317.71009069999997</c:v>
                </c:pt>
                <c:pt idx="1232">
                  <c:v>319.71683069999995</c:v>
                </c:pt>
                <c:pt idx="1233">
                  <c:v>318.21177569999992</c:v>
                </c:pt>
                <c:pt idx="1234">
                  <c:v>319.21514569999999</c:v>
                </c:pt>
                <c:pt idx="1235">
                  <c:v>318.21177569999992</c:v>
                </c:pt>
                <c:pt idx="1236">
                  <c:v>316.70672069999995</c:v>
                </c:pt>
                <c:pt idx="1237">
                  <c:v>316.70672069999995</c:v>
                </c:pt>
                <c:pt idx="1238">
                  <c:v>319.21514569999999</c:v>
                </c:pt>
                <c:pt idx="1239">
                  <c:v>316.70672069999995</c:v>
                </c:pt>
                <c:pt idx="1240">
                  <c:v>315.70335069999999</c:v>
                </c:pt>
                <c:pt idx="1241">
                  <c:v>316.20503569999994</c:v>
                </c:pt>
                <c:pt idx="1242">
                  <c:v>319.71683069999995</c:v>
                </c:pt>
                <c:pt idx="1243">
                  <c:v>319.71683069999995</c:v>
                </c:pt>
                <c:pt idx="1244">
                  <c:v>319.21514569999999</c:v>
                </c:pt>
                <c:pt idx="1245">
                  <c:v>318.21177569999992</c:v>
                </c:pt>
                <c:pt idx="1246">
                  <c:v>318.71346069999998</c:v>
                </c:pt>
                <c:pt idx="1247">
                  <c:v>319.21514569999999</c:v>
                </c:pt>
                <c:pt idx="1248">
                  <c:v>319.71683069999995</c:v>
                </c:pt>
                <c:pt idx="1249">
                  <c:v>318.71346069999998</c:v>
                </c:pt>
                <c:pt idx="1250">
                  <c:v>317.20840569999996</c:v>
                </c:pt>
                <c:pt idx="1251">
                  <c:v>319.21514569999999</c:v>
                </c:pt>
                <c:pt idx="1252">
                  <c:v>316.70672069999995</c:v>
                </c:pt>
                <c:pt idx="1253">
                  <c:v>318.71346069999998</c:v>
                </c:pt>
                <c:pt idx="1254">
                  <c:v>319.71683069999995</c:v>
                </c:pt>
                <c:pt idx="1255">
                  <c:v>318.21177569999992</c:v>
                </c:pt>
                <c:pt idx="1256">
                  <c:v>317.71009069999997</c:v>
                </c:pt>
                <c:pt idx="1257">
                  <c:v>317.20840569999996</c:v>
                </c:pt>
                <c:pt idx="1258">
                  <c:v>318.21177569999992</c:v>
                </c:pt>
                <c:pt idx="1259">
                  <c:v>318.71346069999998</c:v>
                </c:pt>
                <c:pt idx="1260">
                  <c:v>315.70335069999999</c:v>
                </c:pt>
                <c:pt idx="1261">
                  <c:v>318.21177569999992</c:v>
                </c:pt>
                <c:pt idx="1262">
                  <c:v>320.2185156999999</c:v>
                </c:pt>
                <c:pt idx="1263">
                  <c:v>318.21177569999992</c:v>
                </c:pt>
                <c:pt idx="1264">
                  <c:v>319.21514569999999</c:v>
                </c:pt>
                <c:pt idx="1265">
                  <c:v>318.21177569999992</c:v>
                </c:pt>
                <c:pt idx="1266">
                  <c:v>319.21514569999999</c:v>
                </c:pt>
                <c:pt idx="1267">
                  <c:v>318.71346069999998</c:v>
                </c:pt>
                <c:pt idx="1268">
                  <c:v>318.71346069999998</c:v>
                </c:pt>
                <c:pt idx="1269">
                  <c:v>318.21177569999992</c:v>
                </c:pt>
                <c:pt idx="1270">
                  <c:v>320.2185156999999</c:v>
                </c:pt>
                <c:pt idx="1271">
                  <c:v>319.21514569999999</c:v>
                </c:pt>
                <c:pt idx="1272">
                  <c:v>318.21177569999992</c:v>
                </c:pt>
                <c:pt idx="1273">
                  <c:v>319.21514569999999</c:v>
                </c:pt>
                <c:pt idx="1274">
                  <c:v>318.71346069999998</c:v>
                </c:pt>
                <c:pt idx="1275">
                  <c:v>322.72694069999994</c:v>
                </c:pt>
                <c:pt idx="1276">
                  <c:v>318.71346069999998</c:v>
                </c:pt>
                <c:pt idx="1277">
                  <c:v>315.70335069999999</c:v>
                </c:pt>
                <c:pt idx="1278">
                  <c:v>319.21514569999999</c:v>
                </c:pt>
                <c:pt idx="1279">
                  <c:v>320.2185156999999</c:v>
                </c:pt>
                <c:pt idx="1280">
                  <c:v>318.71346069999998</c:v>
                </c:pt>
                <c:pt idx="1281">
                  <c:v>319.71683069999995</c:v>
                </c:pt>
                <c:pt idx="1282">
                  <c:v>317.71009069999997</c:v>
                </c:pt>
                <c:pt idx="1283">
                  <c:v>318.71346069999998</c:v>
                </c:pt>
                <c:pt idx="1284">
                  <c:v>319.21514569999999</c:v>
                </c:pt>
                <c:pt idx="1285">
                  <c:v>318.71346069999998</c:v>
                </c:pt>
                <c:pt idx="1286">
                  <c:v>318.21177569999992</c:v>
                </c:pt>
                <c:pt idx="1287">
                  <c:v>318.71346069999998</c:v>
                </c:pt>
                <c:pt idx="1288">
                  <c:v>317.71009069999997</c:v>
                </c:pt>
                <c:pt idx="1289">
                  <c:v>318.71346069999998</c:v>
                </c:pt>
                <c:pt idx="1290">
                  <c:v>320.2185156999999</c:v>
                </c:pt>
                <c:pt idx="1291">
                  <c:v>317.71009069999997</c:v>
                </c:pt>
                <c:pt idx="1292">
                  <c:v>318.71346069999998</c:v>
                </c:pt>
                <c:pt idx="1293">
                  <c:v>320.72020069999996</c:v>
                </c:pt>
                <c:pt idx="1294">
                  <c:v>322.22525569999999</c:v>
                </c:pt>
                <c:pt idx="1295">
                  <c:v>319.21514569999999</c:v>
                </c:pt>
                <c:pt idx="1296">
                  <c:v>318.21177569999992</c:v>
                </c:pt>
                <c:pt idx="1297">
                  <c:v>318.21177569999992</c:v>
                </c:pt>
                <c:pt idx="1298">
                  <c:v>319.21514569999999</c:v>
                </c:pt>
                <c:pt idx="1299">
                  <c:v>319.71683069999995</c:v>
                </c:pt>
                <c:pt idx="1300">
                  <c:v>319.21514569999999</c:v>
                </c:pt>
                <c:pt idx="1301">
                  <c:v>319.71683069999995</c:v>
                </c:pt>
                <c:pt idx="1302">
                  <c:v>319.71683069999995</c:v>
                </c:pt>
                <c:pt idx="1303">
                  <c:v>317.71009069999997</c:v>
                </c:pt>
                <c:pt idx="1304">
                  <c:v>318.21177569999992</c:v>
                </c:pt>
                <c:pt idx="1305">
                  <c:v>319.71683069999995</c:v>
                </c:pt>
                <c:pt idx="1306">
                  <c:v>319.21514569999999</c:v>
                </c:pt>
                <c:pt idx="1307">
                  <c:v>318.71346069999998</c:v>
                </c:pt>
                <c:pt idx="1308">
                  <c:v>317.71009069999997</c:v>
                </c:pt>
                <c:pt idx="1309">
                  <c:v>318.71346069999998</c:v>
                </c:pt>
                <c:pt idx="1310">
                  <c:v>320.72020069999996</c:v>
                </c:pt>
                <c:pt idx="1311">
                  <c:v>318.71346069999998</c:v>
                </c:pt>
                <c:pt idx="1312">
                  <c:v>319.71683069999995</c:v>
                </c:pt>
                <c:pt idx="1313">
                  <c:v>319.71683069999995</c:v>
                </c:pt>
                <c:pt idx="1314">
                  <c:v>317.71009069999997</c:v>
                </c:pt>
                <c:pt idx="1315">
                  <c:v>319.71683069999995</c:v>
                </c:pt>
                <c:pt idx="1316">
                  <c:v>319.71683069999995</c:v>
                </c:pt>
                <c:pt idx="1317">
                  <c:v>317.71009069999997</c:v>
                </c:pt>
                <c:pt idx="1318">
                  <c:v>319.71683069999995</c:v>
                </c:pt>
                <c:pt idx="1319">
                  <c:v>317.20840569999996</c:v>
                </c:pt>
                <c:pt idx="1320">
                  <c:v>318.21177569999992</c:v>
                </c:pt>
                <c:pt idx="1321">
                  <c:v>318.21177569999992</c:v>
                </c:pt>
                <c:pt idx="1322">
                  <c:v>317.20840569999996</c:v>
                </c:pt>
                <c:pt idx="1323">
                  <c:v>318.71346069999998</c:v>
                </c:pt>
                <c:pt idx="1324">
                  <c:v>316.70672069999995</c:v>
                </c:pt>
                <c:pt idx="1325">
                  <c:v>318.71346069999998</c:v>
                </c:pt>
                <c:pt idx="1326">
                  <c:v>319.71683069999995</c:v>
                </c:pt>
                <c:pt idx="1327">
                  <c:v>319.21514569999999</c:v>
                </c:pt>
                <c:pt idx="1328">
                  <c:v>318.71346069999998</c:v>
                </c:pt>
                <c:pt idx="1329">
                  <c:v>320.2185156999999</c:v>
                </c:pt>
                <c:pt idx="1330">
                  <c:v>319.71683069999995</c:v>
                </c:pt>
                <c:pt idx="1331">
                  <c:v>320.72020069999996</c:v>
                </c:pt>
                <c:pt idx="1332">
                  <c:v>318.71346069999998</c:v>
                </c:pt>
                <c:pt idx="1333">
                  <c:v>318.21177569999992</c:v>
                </c:pt>
                <c:pt idx="1334">
                  <c:v>319.71683069999995</c:v>
                </c:pt>
                <c:pt idx="1335">
                  <c:v>319.21514569999999</c:v>
                </c:pt>
                <c:pt idx="1336">
                  <c:v>316.70672069999995</c:v>
                </c:pt>
                <c:pt idx="1337">
                  <c:v>318.21177569999992</c:v>
                </c:pt>
                <c:pt idx="1338">
                  <c:v>318.71346069999998</c:v>
                </c:pt>
                <c:pt idx="1339">
                  <c:v>318.21177569999992</c:v>
                </c:pt>
                <c:pt idx="1340">
                  <c:v>316.20503569999994</c:v>
                </c:pt>
                <c:pt idx="1341">
                  <c:v>319.21514569999999</c:v>
                </c:pt>
                <c:pt idx="1342">
                  <c:v>322.72694069999994</c:v>
                </c:pt>
                <c:pt idx="1343">
                  <c:v>319.71683069999995</c:v>
                </c:pt>
                <c:pt idx="1344">
                  <c:v>319.71683069999995</c:v>
                </c:pt>
                <c:pt idx="1345">
                  <c:v>319.71683069999995</c:v>
                </c:pt>
                <c:pt idx="1346">
                  <c:v>319.71683069999995</c:v>
                </c:pt>
                <c:pt idx="1347">
                  <c:v>318.71346069999998</c:v>
                </c:pt>
                <c:pt idx="1348">
                  <c:v>319.21514569999999</c:v>
                </c:pt>
                <c:pt idx="1349">
                  <c:v>318.71346069999998</c:v>
                </c:pt>
                <c:pt idx="1350">
                  <c:v>320.2185156999999</c:v>
                </c:pt>
                <c:pt idx="1351">
                  <c:v>318.71346069999998</c:v>
                </c:pt>
                <c:pt idx="1352">
                  <c:v>317.71009069999997</c:v>
                </c:pt>
                <c:pt idx="1353">
                  <c:v>319.71683069999995</c:v>
                </c:pt>
                <c:pt idx="1354">
                  <c:v>318.21177569999992</c:v>
                </c:pt>
                <c:pt idx="1355">
                  <c:v>318.71346069999998</c:v>
                </c:pt>
                <c:pt idx="1356">
                  <c:v>317.20840569999996</c:v>
                </c:pt>
                <c:pt idx="1357">
                  <c:v>317.71009069999997</c:v>
                </c:pt>
                <c:pt idx="1358">
                  <c:v>319.21514569999999</c:v>
                </c:pt>
                <c:pt idx="1359">
                  <c:v>318.71346069999998</c:v>
                </c:pt>
                <c:pt idx="1360">
                  <c:v>318.71346069999998</c:v>
                </c:pt>
                <c:pt idx="1361">
                  <c:v>320.2185156999999</c:v>
                </c:pt>
                <c:pt idx="1362">
                  <c:v>307.17470559999998</c:v>
                </c:pt>
                <c:pt idx="1363">
                  <c:v>308.1780756</c:v>
                </c:pt>
                <c:pt idx="1364">
                  <c:v>307.17470559999998</c:v>
                </c:pt>
                <c:pt idx="1365">
                  <c:v>309.18144560000002</c:v>
                </c:pt>
                <c:pt idx="1366">
                  <c:v>311.1881856</c:v>
                </c:pt>
                <c:pt idx="1367">
                  <c:v>311.1881856</c:v>
                </c:pt>
                <c:pt idx="1368">
                  <c:v>310.68650059999999</c:v>
                </c:pt>
                <c:pt idx="1369">
                  <c:v>310.18481559999998</c:v>
                </c:pt>
                <c:pt idx="1370">
                  <c:v>311.1881856</c:v>
                </c:pt>
                <c:pt idx="1371">
                  <c:v>310.68650059999999</c:v>
                </c:pt>
                <c:pt idx="1372">
                  <c:v>309.68313060000003</c:v>
                </c:pt>
                <c:pt idx="1373">
                  <c:v>309.68313060000003</c:v>
                </c:pt>
                <c:pt idx="1374">
                  <c:v>310.68650059999999</c:v>
                </c:pt>
                <c:pt idx="1375">
                  <c:v>306.67302059999997</c:v>
                </c:pt>
                <c:pt idx="1376">
                  <c:v>307.67639059999999</c:v>
                </c:pt>
                <c:pt idx="1377">
                  <c:v>311.68987060000006</c:v>
                </c:pt>
                <c:pt idx="1378">
                  <c:v>311.68987060000006</c:v>
                </c:pt>
                <c:pt idx="1379">
                  <c:v>311.1881856</c:v>
                </c:pt>
                <c:pt idx="1380">
                  <c:v>310.68650059999999</c:v>
                </c:pt>
                <c:pt idx="1381">
                  <c:v>313.69661059999999</c:v>
                </c:pt>
                <c:pt idx="1382">
                  <c:v>310.18481559999998</c:v>
                </c:pt>
                <c:pt idx="1383">
                  <c:v>313.19492559999998</c:v>
                </c:pt>
                <c:pt idx="1384">
                  <c:v>311.1881856</c:v>
                </c:pt>
                <c:pt idx="1385">
                  <c:v>310.68650059999999</c:v>
                </c:pt>
                <c:pt idx="1386">
                  <c:v>311.1881856</c:v>
                </c:pt>
                <c:pt idx="1387">
                  <c:v>311.1881856</c:v>
                </c:pt>
                <c:pt idx="1388">
                  <c:v>309.68313060000003</c:v>
                </c:pt>
                <c:pt idx="1389">
                  <c:v>312.19155559999996</c:v>
                </c:pt>
                <c:pt idx="1390">
                  <c:v>310.18481559999998</c:v>
                </c:pt>
                <c:pt idx="1391">
                  <c:v>309.18144560000002</c:v>
                </c:pt>
                <c:pt idx="1392">
                  <c:v>309.68313060000003</c:v>
                </c:pt>
                <c:pt idx="1393">
                  <c:v>312.19155559999996</c:v>
                </c:pt>
                <c:pt idx="1394">
                  <c:v>311.1881856</c:v>
                </c:pt>
                <c:pt idx="1395">
                  <c:v>313.19492559999998</c:v>
                </c:pt>
                <c:pt idx="1396">
                  <c:v>309.68313060000003</c:v>
                </c:pt>
                <c:pt idx="1397">
                  <c:v>310.18481559999998</c:v>
                </c:pt>
                <c:pt idx="1398">
                  <c:v>310.18481559999998</c:v>
                </c:pt>
                <c:pt idx="1399">
                  <c:v>311.68987060000006</c:v>
                </c:pt>
                <c:pt idx="1400">
                  <c:v>313.19492559999998</c:v>
                </c:pt>
                <c:pt idx="1401">
                  <c:v>310.18481559999998</c:v>
                </c:pt>
                <c:pt idx="1402">
                  <c:v>310.68650059999999</c:v>
                </c:pt>
                <c:pt idx="1403">
                  <c:v>307.17470559999998</c:v>
                </c:pt>
                <c:pt idx="1404">
                  <c:v>311.1881856</c:v>
                </c:pt>
                <c:pt idx="1405">
                  <c:v>311.1881856</c:v>
                </c:pt>
                <c:pt idx="1406">
                  <c:v>310.18481559999998</c:v>
                </c:pt>
                <c:pt idx="1407">
                  <c:v>309.18144560000002</c:v>
                </c:pt>
                <c:pt idx="1408">
                  <c:v>309.18144560000002</c:v>
                </c:pt>
                <c:pt idx="1409">
                  <c:v>310.18481559999998</c:v>
                </c:pt>
                <c:pt idx="1410">
                  <c:v>309.68313060000003</c:v>
                </c:pt>
                <c:pt idx="1411">
                  <c:v>312.69324060000002</c:v>
                </c:pt>
                <c:pt idx="1412">
                  <c:v>311.68987060000006</c:v>
                </c:pt>
                <c:pt idx="1413">
                  <c:v>311.1881856</c:v>
                </c:pt>
                <c:pt idx="1414">
                  <c:v>311.1881856</c:v>
                </c:pt>
                <c:pt idx="1415">
                  <c:v>312.19155559999996</c:v>
                </c:pt>
                <c:pt idx="1416">
                  <c:v>311.68987060000006</c:v>
                </c:pt>
                <c:pt idx="1417">
                  <c:v>310.18481559999998</c:v>
                </c:pt>
                <c:pt idx="1418">
                  <c:v>310.18481559999998</c:v>
                </c:pt>
                <c:pt idx="1419">
                  <c:v>311.68987060000006</c:v>
                </c:pt>
                <c:pt idx="1420">
                  <c:v>310.18481559999998</c:v>
                </c:pt>
                <c:pt idx="1421">
                  <c:v>310.68650059999999</c:v>
                </c:pt>
                <c:pt idx="1422">
                  <c:v>308.1780756</c:v>
                </c:pt>
                <c:pt idx="1423">
                  <c:v>311.1881856</c:v>
                </c:pt>
                <c:pt idx="1424">
                  <c:v>309.18144560000002</c:v>
                </c:pt>
                <c:pt idx="1425">
                  <c:v>308.67976060000007</c:v>
                </c:pt>
                <c:pt idx="1426">
                  <c:v>310.18481559999998</c:v>
                </c:pt>
                <c:pt idx="1427">
                  <c:v>311.1881856</c:v>
                </c:pt>
                <c:pt idx="1428">
                  <c:v>310.68650059999999</c:v>
                </c:pt>
                <c:pt idx="1429">
                  <c:v>310.18481559999998</c:v>
                </c:pt>
                <c:pt idx="1430">
                  <c:v>311.1881856</c:v>
                </c:pt>
                <c:pt idx="1431">
                  <c:v>310.68650059999999</c:v>
                </c:pt>
                <c:pt idx="1432">
                  <c:v>311.1881856</c:v>
                </c:pt>
                <c:pt idx="1433">
                  <c:v>310.18481559999998</c:v>
                </c:pt>
                <c:pt idx="1434">
                  <c:v>311.68987060000006</c:v>
                </c:pt>
                <c:pt idx="1435">
                  <c:v>311.68987060000006</c:v>
                </c:pt>
                <c:pt idx="1436">
                  <c:v>310.18481559999998</c:v>
                </c:pt>
                <c:pt idx="1437">
                  <c:v>309.18144560000002</c:v>
                </c:pt>
                <c:pt idx="1438">
                  <c:v>311.1881856</c:v>
                </c:pt>
                <c:pt idx="1439">
                  <c:v>311.1881856</c:v>
                </c:pt>
                <c:pt idx="1440">
                  <c:v>311.1881856</c:v>
                </c:pt>
                <c:pt idx="1441">
                  <c:v>308.67976060000007</c:v>
                </c:pt>
                <c:pt idx="1442">
                  <c:v>308.67976060000007</c:v>
                </c:pt>
                <c:pt idx="1443">
                  <c:v>307.17470559999998</c:v>
                </c:pt>
                <c:pt idx="1444">
                  <c:v>310.18481559999998</c:v>
                </c:pt>
                <c:pt idx="1445">
                  <c:v>308.1780756</c:v>
                </c:pt>
                <c:pt idx="1446">
                  <c:v>310.68650059999999</c:v>
                </c:pt>
                <c:pt idx="1447">
                  <c:v>311.1881856</c:v>
                </c:pt>
                <c:pt idx="1448">
                  <c:v>312.69324060000002</c:v>
                </c:pt>
                <c:pt idx="1449">
                  <c:v>311.68987060000006</c:v>
                </c:pt>
                <c:pt idx="1450">
                  <c:v>311.68987060000006</c:v>
                </c:pt>
                <c:pt idx="1451">
                  <c:v>310.68650059999999</c:v>
                </c:pt>
                <c:pt idx="1452">
                  <c:v>311.68987060000006</c:v>
                </c:pt>
                <c:pt idx="1453">
                  <c:v>311.68987060000006</c:v>
                </c:pt>
                <c:pt idx="1454">
                  <c:v>307.67639059999999</c:v>
                </c:pt>
                <c:pt idx="1455">
                  <c:v>305.16796549999998</c:v>
                </c:pt>
                <c:pt idx="1456">
                  <c:v>307.67639059999999</c:v>
                </c:pt>
                <c:pt idx="1457">
                  <c:v>305.16796549999998</c:v>
                </c:pt>
                <c:pt idx="1458">
                  <c:v>312.19155559999996</c:v>
                </c:pt>
                <c:pt idx="1459">
                  <c:v>310.68650059999999</c:v>
                </c:pt>
                <c:pt idx="1460">
                  <c:v>311.1881856</c:v>
                </c:pt>
                <c:pt idx="1461">
                  <c:v>311.1881856</c:v>
                </c:pt>
                <c:pt idx="1462">
                  <c:v>309.68313060000003</c:v>
                </c:pt>
                <c:pt idx="1463">
                  <c:v>311.1881856</c:v>
                </c:pt>
                <c:pt idx="1464">
                  <c:v>312.69324060000002</c:v>
                </c:pt>
                <c:pt idx="1465">
                  <c:v>312.19155559999996</c:v>
                </c:pt>
                <c:pt idx="1466">
                  <c:v>311.68987060000006</c:v>
                </c:pt>
                <c:pt idx="1467">
                  <c:v>313.19492559999998</c:v>
                </c:pt>
                <c:pt idx="1468">
                  <c:v>311.1881856</c:v>
                </c:pt>
                <c:pt idx="1469">
                  <c:v>309.68313060000003</c:v>
                </c:pt>
                <c:pt idx="1470">
                  <c:v>312.69324060000002</c:v>
                </c:pt>
                <c:pt idx="1471">
                  <c:v>310.68650059999999</c:v>
                </c:pt>
                <c:pt idx="1472">
                  <c:v>311.1881856</c:v>
                </c:pt>
                <c:pt idx="1473">
                  <c:v>310.18481559999998</c:v>
                </c:pt>
                <c:pt idx="1474">
                  <c:v>311.1881856</c:v>
                </c:pt>
                <c:pt idx="1475">
                  <c:v>313.19492559999998</c:v>
                </c:pt>
                <c:pt idx="1476">
                  <c:v>309.68313060000003</c:v>
                </c:pt>
                <c:pt idx="1477">
                  <c:v>308.67976060000007</c:v>
                </c:pt>
                <c:pt idx="1478">
                  <c:v>311.1881856</c:v>
                </c:pt>
                <c:pt idx="1479">
                  <c:v>310.68650059999999</c:v>
                </c:pt>
                <c:pt idx="1480">
                  <c:v>311.68987060000006</c:v>
                </c:pt>
                <c:pt idx="1481">
                  <c:v>312.69324060000002</c:v>
                </c:pt>
                <c:pt idx="1482">
                  <c:v>311.1881856</c:v>
                </c:pt>
                <c:pt idx="1483">
                  <c:v>313.19492559999998</c:v>
                </c:pt>
                <c:pt idx="1484">
                  <c:v>311.68987060000006</c:v>
                </c:pt>
                <c:pt idx="1485">
                  <c:v>311.1881856</c:v>
                </c:pt>
                <c:pt idx="1486">
                  <c:v>312.19155559999996</c:v>
                </c:pt>
                <c:pt idx="1487">
                  <c:v>309.18144560000002</c:v>
                </c:pt>
                <c:pt idx="1488">
                  <c:v>313.69661059999999</c:v>
                </c:pt>
                <c:pt idx="1489">
                  <c:v>311.1881856</c:v>
                </c:pt>
                <c:pt idx="1490">
                  <c:v>311.68987060000006</c:v>
                </c:pt>
                <c:pt idx="1491">
                  <c:v>311.1881856</c:v>
                </c:pt>
                <c:pt idx="1492">
                  <c:v>309.18144560000002</c:v>
                </c:pt>
                <c:pt idx="1493">
                  <c:v>310.68650059999999</c:v>
                </c:pt>
                <c:pt idx="1494">
                  <c:v>310.68650059999999</c:v>
                </c:pt>
                <c:pt idx="1495">
                  <c:v>311.1881856</c:v>
                </c:pt>
                <c:pt idx="1496">
                  <c:v>310.68650059999999</c:v>
                </c:pt>
                <c:pt idx="1497">
                  <c:v>313.19492559999998</c:v>
                </c:pt>
                <c:pt idx="1498">
                  <c:v>309.18144560000002</c:v>
                </c:pt>
                <c:pt idx="1499">
                  <c:v>312.19155559999996</c:v>
                </c:pt>
                <c:pt idx="1500">
                  <c:v>312.69324060000002</c:v>
                </c:pt>
                <c:pt idx="1501">
                  <c:v>314.19829559999999</c:v>
                </c:pt>
                <c:pt idx="1502">
                  <c:v>312.69324060000002</c:v>
                </c:pt>
                <c:pt idx="1503">
                  <c:v>311.1881856</c:v>
                </c:pt>
                <c:pt idx="1504">
                  <c:v>311.68987060000006</c:v>
                </c:pt>
                <c:pt idx="1505">
                  <c:v>311.1881856</c:v>
                </c:pt>
                <c:pt idx="1506">
                  <c:v>310.18481559999998</c:v>
                </c:pt>
                <c:pt idx="1507">
                  <c:v>311.68987060000006</c:v>
                </c:pt>
                <c:pt idx="1508">
                  <c:v>311.1881856</c:v>
                </c:pt>
                <c:pt idx="1509">
                  <c:v>309.68313060000003</c:v>
                </c:pt>
                <c:pt idx="1510">
                  <c:v>310.18481559999998</c:v>
                </c:pt>
                <c:pt idx="1511">
                  <c:v>311.68987060000006</c:v>
                </c:pt>
                <c:pt idx="1512">
                  <c:v>311.1881856</c:v>
                </c:pt>
                <c:pt idx="1513">
                  <c:v>312.19155559999996</c:v>
                </c:pt>
                <c:pt idx="1514">
                  <c:v>311.68987060000006</c:v>
                </c:pt>
                <c:pt idx="1515">
                  <c:v>313.19492559999998</c:v>
                </c:pt>
                <c:pt idx="1516">
                  <c:v>313.69661059999999</c:v>
                </c:pt>
                <c:pt idx="1517">
                  <c:v>312.69324060000002</c:v>
                </c:pt>
                <c:pt idx="1518">
                  <c:v>311.1881856</c:v>
                </c:pt>
                <c:pt idx="1519">
                  <c:v>312.19155559999996</c:v>
                </c:pt>
                <c:pt idx="1520">
                  <c:v>310.18481559999998</c:v>
                </c:pt>
                <c:pt idx="1521">
                  <c:v>310.68650059999999</c:v>
                </c:pt>
                <c:pt idx="1522">
                  <c:v>311.1881856</c:v>
                </c:pt>
                <c:pt idx="1523">
                  <c:v>312.19155559999996</c:v>
                </c:pt>
                <c:pt idx="1524">
                  <c:v>311.1881856</c:v>
                </c:pt>
                <c:pt idx="1525">
                  <c:v>311.68987060000006</c:v>
                </c:pt>
                <c:pt idx="1526">
                  <c:v>311.1881856</c:v>
                </c:pt>
                <c:pt idx="1527">
                  <c:v>310.18481559999998</c:v>
                </c:pt>
                <c:pt idx="1528">
                  <c:v>310.68650059999999</c:v>
                </c:pt>
                <c:pt idx="1529">
                  <c:v>311.68987060000006</c:v>
                </c:pt>
                <c:pt idx="1530">
                  <c:v>312.69324060000002</c:v>
                </c:pt>
                <c:pt idx="1531">
                  <c:v>313.19492559999998</c:v>
                </c:pt>
                <c:pt idx="1532">
                  <c:v>312.19155559999996</c:v>
                </c:pt>
                <c:pt idx="1533">
                  <c:v>312.69324060000002</c:v>
                </c:pt>
                <c:pt idx="1534">
                  <c:v>311.1881856</c:v>
                </c:pt>
                <c:pt idx="1535">
                  <c:v>311.1881856</c:v>
                </c:pt>
                <c:pt idx="1536">
                  <c:v>311.1881856</c:v>
                </c:pt>
                <c:pt idx="1537">
                  <c:v>311.1881856</c:v>
                </c:pt>
                <c:pt idx="1538">
                  <c:v>312.19155559999996</c:v>
                </c:pt>
                <c:pt idx="1539">
                  <c:v>311.68987060000006</c:v>
                </c:pt>
                <c:pt idx="1540">
                  <c:v>310.68650059999999</c:v>
                </c:pt>
                <c:pt idx="1541">
                  <c:v>309.68313060000003</c:v>
                </c:pt>
                <c:pt idx="1542">
                  <c:v>310.68650059999999</c:v>
                </c:pt>
                <c:pt idx="1543">
                  <c:v>311.1881856</c:v>
                </c:pt>
                <c:pt idx="1544">
                  <c:v>311.1881856</c:v>
                </c:pt>
                <c:pt idx="1545">
                  <c:v>312.19155559999996</c:v>
                </c:pt>
                <c:pt idx="1546">
                  <c:v>311.1881856</c:v>
                </c:pt>
                <c:pt idx="1547">
                  <c:v>313.19492559999998</c:v>
                </c:pt>
                <c:pt idx="1548">
                  <c:v>314.69998070000008</c:v>
                </c:pt>
                <c:pt idx="1549">
                  <c:v>312.19155559999996</c:v>
                </c:pt>
                <c:pt idx="1550">
                  <c:v>311.1881856</c:v>
                </c:pt>
                <c:pt idx="1551">
                  <c:v>312.19155559999996</c:v>
                </c:pt>
                <c:pt idx="1552">
                  <c:v>313.19492559999998</c:v>
                </c:pt>
                <c:pt idx="1553">
                  <c:v>312.19155559999996</c:v>
                </c:pt>
                <c:pt idx="1554">
                  <c:v>311.68987060000006</c:v>
                </c:pt>
                <c:pt idx="1555">
                  <c:v>312.19155559999996</c:v>
                </c:pt>
                <c:pt idx="1556">
                  <c:v>313.19492559999998</c:v>
                </c:pt>
                <c:pt idx="1557">
                  <c:v>311.1881856</c:v>
                </c:pt>
                <c:pt idx="1558">
                  <c:v>311.1881856</c:v>
                </c:pt>
                <c:pt idx="1559">
                  <c:v>310.18481559999998</c:v>
                </c:pt>
                <c:pt idx="1560">
                  <c:v>312.69324060000002</c:v>
                </c:pt>
                <c:pt idx="1561">
                  <c:v>311.68987060000006</c:v>
                </c:pt>
                <c:pt idx="1562">
                  <c:v>312.69324060000002</c:v>
                </c:pt>
                <c:pt idx="1563">
                  <c:v>312.69324060000002</c:v>
                </c:pt>
                <c:pt idx="1564">
                  <c:v>312.19155559999996</c:v>
                </c:pt>
                <c:pt idx="1565">
                  <c:v>313.19492559999998</c:v>
                </c:pt>
                <c:pt idx="1566">
                  <c:v>311.68987060000006</c:v>
                </c:pt>
                <c:pt idx="1567">
                  <c:v>311.1881856</c:v>
                </c:pt>
                <c:pt idx="1568">
                  <c:v>314.19829559999999</c:v>
                </c:pt>
                <c:pt idx="1569">
                  <c:v>312.69324060000002</c:v>
                </c:pt>
                <c:pt idx="1570">
                  <c:v>311.68987060000006</c:v>
                </c:pt>
                <c:pt idx="1571">
                  <c:v>313.19492559999998</c:v>
                </c:pt>
                <c:pt idx="1572">
                  <c:v>309.68313060000003</c:v>
                </c:pt>
                <c:pt idx="1573">
                  <c:v>311.68987060000006</c:v>
                </c:pt>
                <c:pt idx="1574">
                  <c:v>313.69661059999999</c:v>
                </c:pt>
                <c:pt idx="1575">
                  <c:v>313.19492559999998</c:v>
                </c:pt>
                <c:pt idx="1576">
                  <c:v>312.69324060000002</c:v>
                </c:pt>
                <c:pt idx="1577">
                  <c:v>313.69661059999999</c:v>
                </c:pt>
                <c:pt idx="1578">
                  <c:v>312.19155559999996</c:v>
                </c:pt>
                <c:pt idx="1579">
                  <c:v>313.19492559999998</c:v>
                </c:pt>
                <c:pt idx="1580">
                  <c:v>313.19492559999998</c:v>
                </c:pt>
                <c:pt idx="1581">
                  <c:v>312.19155559999996</c:v>
                </c:pt>
                <c:pt idx="1582">
                  <c:v>313.19492559999998</c:v>
                </c:pt>
                <c:pt idx="1583">
                  <c:v>312.19155559999996</c:v>
                </c:pt>
                <c:pt idx="1584">
                  <c:v>311.68987060000006</c:v>
                </c:pt>
                <c:pt idx="1585">
                  <c:v>312.69324060000002</c:v>
                </c:pt>
                <c:pt idx="1586">
                  <c:v>311.68987060000006</c:v>
                </c:pt>
                <c:pt idx="1587">
                  <c:v>313.19492559999998</c:v>
                </c:pt>
                <c:pt idx="1588">
                  <c:v>312.69324060000002</c:v>
                </c:pt>
                <c:pt idx="1589">
                  <c:v>314.19829559999999</c:v>
                </c:pt>
                <c:pt idx="1590">
                  <c:v>312.19155559999996</c:v>
                </c:pt>
                <c:pt idx="1591">
                  <c:v>312.19155559999996</c:v>
                </c:pt>
                <c:pt idx="1592">
                  <c:v>311.1881856</c:v>
                </c:pt>
                <c:pt idx="1593">
                  <c:v>310.18481559999998</c:v>
                </c:pt>
                <c:pt idx="1594">
                  <c:v>311.68987060000006</c:v>
                </c:pt>
                <c:pt idx="1595">
                  <c:v>312.69324060000002</c:v>
                </c:pt>
                <c:pt idx="1596">
                  <c:v>311.68987060000006</c:v>
                </c:pt>
                <c:pt idx="1597">
                  <c:v>312.19155559999996</c:v>
                </c:pt>
                <c:pt idx="1598">
                  <c:v>311.68987060000006</c:v>
                </c:pt>
                <c:pt idx="1599">
                  <c:v>313.19492559999998</c:v>
                </c:pt>
                <c:pt idx="1600">
                  <c:v>311.1881856</c:v>
                </c:pt>
                <c:pt idx="1601">
                  <c:v>313.19492559999998</c:v>
                </c:pt>
                <c:pt idx="1602">
                  <c:v>312.69324060000002</c:v>
                </c:pt>
                <c:pt idx="1603">
                  <c:v>313.19492559999998</c:v>
                </c:pt>
                <c:pt idx="1604">
                  <c:v>311.1881856</c:v>
                </c:pt>
                <c:pt idx="1605">
                  <c:v>312.69324060000002</c:v>
                </c:pt>
                <c:pt idx="1606">
                  <c:v>312.69324060000002</c:v>
                </c:pt>
                <c:pt idx="1607">
                  <c:v>312.69324060000002</c:v>
                </c:pt>
                <c:pt idx="1608">
                  <c:v>310.68650059999999</c:v>
                </c:pt>
                <c:pt idx="1609">
                  <c:v>312.19155559999996</c:v>
                </c:pt>
                <c:pt idx="1610">
                  <c:v>313.19492559999998</c:v>
                </c:pt>
                <c:pt idx="1611">
                  <c:v>312.19155559999996</c:v>
                </c:pt>
                <c:pt idx="1612">
                  <c:v>312.19155559999996</c:v>
                </c:pt>
                <c:pt idx="1613">
                  <c:v>314.19829559999999</c:v>
                </c:pt>
                <c:pt idx="1614">
                  <c:v>312.69324060000002</c:v>
                </c:pt>
                <c:pt idx="1615">
                  <c:v>311.68987060000006</c:v>
                </c:pt>
                <c:pt idx="1616">
                  <c:v>314.69998070000008</c:v>
                </c:pt>
                <c:pt idx="1617">
                  <c:v>312.69324060000002</c:v>
                </c:pt>
                <c:pt idx="1618">
                  <c:v>312.19155559999996</c:v>
                </c:pt>
                <c:pt idx="1619">
                  <c:v>312.69324060000002</c:v>
                </c:pt>
                <c:pt idx="1620">
                  <c:v>313.69661059999999</c:v>
                </c:pt>
                <c:pt idx="1621">
                  <c:v>314.19829559999999</c:v>
                </c:pt>
                <c:pt idx="1622">
                  <c:v>312.69324060000002</c:v>
                </c:pt>
                <c:pt idx="1623">
                  <c:v>311.68987060000006</c:v>
                </c:pt>
                <c:pt idx="1624">
                  <c:v>312.69324060000002</c:v>
                </c:pt>
                <c:pt idx="1625">
                  <c:v>313.19492559999998</c:v>
                </c:pt>
                <c:pt idx="1626">
                  <c:v>312.69324060000002</c:v>
                </c:pt>
                <c:pt idx="1627">
                  <c:v>312.19155559999996</c:v>
                </c:pt>
                <c:pt idx="1628">
                  <c:v>312.19155559999996</c:v>
                </c:pt>
                <c:pt idx="1629">
                  <c:v>313.69661059999999</c:v>
                </c:pt>
                <c:pt idx="1630">
                  <c:v>312.19155559999996</c:v>
                </c:pt>
                <c:pt idx="1631">
                  <c:v>311.68987060000006</c:v>
                </c:pt>
                <c:pt idx="1632">
                  <c:v>312.69324060000002</c:v>
                </c:pt>
                <c:pt idx="1633">
                  <c:v>313.19492559999998</c:v>
                </c:pt>
                <c:pt idx="1634">
                  <c:v>311.1881856</c:v>
                </c:pt>
                <c:pt idx="1635">
                  <c:v>313.19492559999998</c:v>
                </c:pt>
                <c:pt idx="1636">
                  <c:v>312.69324060000002</c:v>
                </c:pt>
                <c:pt idx="1637">
                  <c:v>311.68987060000006</c:v>
                </c:pt>
                <c:pt idx="1638">
                  <c:v>313.19492559999998</c:v>
                </c:pt>
                <c:pt idx="1639">
                  <c:v>311.1881856</c:v>
                </c:pt>
                <c:pt idx="1640">
                  <c:v>312.69324060000002</c:v>
                </c:pt>
                <c:pt idx="1641">
                  <c:v>312.19155559999996</c:v>
                </c:pt>
                <c:pt idx="1642">
                  <c:v>313.19492559999998</c:v>
                </c:pt>
                <c:pt idx="1643">
                  <c:v>308.1780756</c:v>
                </c:pt>
                <c:pt idx="1644">
                  <c:v>310.68650059999999</c:v>
                </c:pt>
                <c:pt idx="1645">
                  <c:v>313.19492559999998</c:v>
                </c:pt>
                <c:pt idx="1646">
                  <c:v>314.19829559999999</c:v>
                </c:pt>
                <c:pt idx="1647">
                  <c:v>312.19155559999996</c:v>
                </c:pt>
                <c:pt idx="1648">
                  <c:v>313.69661059999999</c:v>
                </c:pt>
                <c:pt idx="1649">
                  <c:v>313.19492559999998</c:v>
                </c:pt>
                <c:pt idx="1650">
                  <c:v>310.68650059999999</c:v>
                </c:pt>
                <c:pt idx="1651">
                  <c:v>313.19492559999998</c:v>
                </c:pt>
                <c:pt idx="1652">
                  <c:v>315.20166569999998</c:v>
                </c:pt>
                <c:pt idx="1653">
                  <c:v>312.19155559999996</c:v>
                </c:pt>
                <c:pt idx="1654">
                  <c:v>312.19155559999996</c:v>
                </c:pt>
                <c:pt idx="1655">
                  <c:v>312.69324060000002</c:v>
                </c:pt>
                <c:pt idx="1656">
                  <c:v>313.19492559999998</c:v>
                </c:pt>
                <c:pt idx="1657">
                  <c:v>311.1881856</c:v>
                </c:pt>
                <c:pt idx="1658">
                  <c:v>311.68987060000006</c:v>
                </c:pt>
                <c:pt idx="1659">
                  <c:v>314.19829559999999</c:v>
                </c:pt>
                <c:pt idx="1660">
                  <c:v>313.19492559999998</c:v>
                </c:pt>
                <c:pt idx="1661">
                  <c:v>314.19829559999999</c:v>
                </c:pt>
                <c:pt idx="1662">
                  <c:v>312.69324060000002</c:v>
                </c:pt>
                <c:pt idx="1663">
                  <c:v>312.69324060000002</c:v>
                </c:pt>
                <c:pt idx="1664">
                  <c:v>310.18481559999998</c:v>
                </c:pt>
                <c:pt idx="1665">
                  <c:v>313.69661059999999</c:v>
                </c:pt>
                <c:pt idx="1666">
                  <c:v>314.19829559999999</c:v>
                </c:pt>
                <c:pt idx="1667">
                  <c:v>314.69998070000008</c:v>
                </c:pt>
                <c:pt idx="1668">
                  <c:v>313.19492559999998</c:v>
                </c:pt>
                <c:pt idx="1669">
                  <c:v>313.19492559999998</c:v>
                </c:pt>
                <c:pt idx="1670">
                  <c:v>311.68987060000006</c:v>
                </c:pt>
                <c:pt idx="1671">
                  <c:v>313.69661059999999</c:v>
                </c:pt>
                <c:pt idx="1672">
                  <c:v>314.69998070000008</c:v>
                </c:pt>
                <c:pt idx="1673">
                  <c:v>313.69661059999999</c:v>
                </c:pt>
                <c:pt idx="1674">
                  <c:v>314.19829559999999</c:v>
                </c:pt>
                <c:pt idx="1675">
                  <c:v>314.69998070000008</c:v>
                </c:pt>
                <c:pt idx="1676">
                  <c:v>312.19155559999996</c:v>
                </c:pt>
                <c:pt idx="1677">
                  <c:v>312.69324060000002</c:v>
                </c:pt>
                <c:pt idx="1678">
                  <c:v>314.19829559999999</c:v>
                </c:pt>
                <c:pt idx="1679">
                  <c:v>312.19155559999996</c:v>
                </c:pt>
                <c:pt idx="1680">
                  <c:v>312.19155559999996</c:v>
                </c:pt>
                <c:pt idx="1681">
                  <c:v>311.68987060000006</c:v>
                </c:pt>
                <c:pt idx="1682">
                  <c:v>314.69998070000008</c:v>
                </c:pt>
                <c:pt idx="1683">
                  <c:v>313.69661059999999</c:v>
                </c:pt>
                <c:pt idx="1684">
                  <c:v>312.69324060000002</c:v>
                </c:pt>
                <c:pt idx="1685">
                  <c:v>314.19829559999999</c:v>
                </c:pt>
                <c:pt idx="1686">
                  <c:v>313.69661059999999</c:v>
                </c:pt>
                <c:pt idx="1687">
                  <c:v>313.19492559999998</c:v>
                </c:pt>
                <c:pt idx="1688">
                  <c:v>313.19492559999998</c:v>
                </c:pt>
                <c:pt idx="1689">
                  <c:v>313.19492559999998</c:v>
                </c:pt>
                <c:pt idx="1690">
                  <c:v>313.19492559999998</c:v>
                </c:pt>
                <c:pt idx="1691">
                  <c:v>314.19829559999999</c:v>
                </c:pt>
                <c:pt idx="1692">
                  <c:v>312.19155559999996</c:v>
                </c:pt>
                <c:pt idx="1693">
                  <c:v>312.19155559999996</c:v>
                </c:pt>
                <c:pt idx="1694">
                  <c:v>309.68313060000003</c:v>
                </c:pt>
                <c:pt idx="1695">
                  <c:v>313.19492559999998</c:v>
                </c:pt>
                <c:pt idx="1696">
                  <c:v>313.19492559999998</c:v>
                </c:pt>
                <c:pt idx="1697">
                  <c:v>311.68987060000006</c:v>
                </c:pt>
                <c:pt idx="1698">
                  <c:v>312.69324060000002</c:v>
                </c:pt>
                <c:pt idx="1699">
                  <c:v>314.19829559999999</c:v>
                </c:pt>
                <c:pt idx="1700">
                  <c:v>314.69998070000008</c:v>
                </c:pt>
                <c:pt idx="1701">
                  <c:v>310.68650059999999</c:v>
                </c:pt>
                <c:pt idx="1702">
                  <c:v>314.19829559999999</c:v>
                </c:pt>
                <c:pt idx="1703">
                  <c:v>311.68987060000006</c:v>
                </c:pt>
                <c:pt idx="1704">
                  <c:v>312.19155559999996</c:v>
                </c:pt>
                <c:pt idx="1705">
                  <c:v>313.19492559999998</c:v>
                </c:pt>
                <c:pt idx="1706">
                  <c:v>313.69661059999999</c:v>
                </c:pt>
                <c:pt idx="1707">
                  <c:v>314.69998070000008</c:v>
                </c:pt>
                <c:pt idx="1708">
                  <c:v>314.19829559999999</c:v>
                </c:pt>
                <c:pt idx="1709">
                  <c:v>311.68987060000006</c:v>
                </c:pt>
                <c:pt idx="1710">
                  <c:v>313.69661059999999</c:v>
                </c:pt>
                <c:pt idx="1711">
                  <c:v>314.69998070000008</c:v>
                </c:pt>
                <c:pt idx="1712">
                  <c:v>312.69324060000002</c:v>
                </c:pt>
                <c:pt idx="1713">
                  <c:v>312.69324060000002</c:v>
                </c:pt>
                <c:pt idx="1714">
                  <c:v>312.69324060000002</c:v>
                </c:pt>
                <c:pt idx="1715">
                  <c:v>314.69998070000008</c:v>
                </c:pt>
                <c:pt idx="1716">
                  <c:v>314.19829559999999</c:v>
                </c:pt>
                <c:pt idx="1717">
                  <c:v>314.69998070000008</c:v>
                </c:pt>
                <c:pt idx="1718">
                  <c:v>314.19829559999999</c:v>
                </c:pt>
                <c:pt idx="1719">
                  <c:v>314.69998070000008</c:v>
                </c:pt>
                <c:pt idx="1720">
                  <c:v>314.69998070000008</c:v>
                </c:pt>
                <c:pt idx="1721">
                  <c:v>312.19155559999996</c:v>
                </c:pt>
                <c:pt idx="1722">
                  <c:v>313.69661059999999</c:v>
                </c:pt>
                <c:pt idx="1723">
                  <c:v>314.69998070000008</c:v>
                </c:pt>
                <c:pt idx="1724">
                  <c:v>313.69661059999999</c:v>
                </c:pt>
                <c:pt idx="1725">
                  <c:v>315.20166569999998</c:v>
                </c:pt>
                <c:pt idx="1726">
                  <c:v>315.70335069999999</c:v>
                </c:pt>
                <c:pt idx="1727">
                  <c:v>312.69324060000002</c:v>
                </c:pt>
                <c:pt idx="1728">
                  <c:v>313.19492559999998</c:v>
                </c:pt>
                <c:pt idx="1729">
                  <c:v>310.68650059999999</c:v>
                </c:pt>
                <c:pt idx="1730">
                  <c:v>313.19492559999998</c:v>
                </c:pt>
                <c:pt idx="1731">
                  <c:v>314.69998070000008</c:v>
                </c:pt>
                <c:pt idx="1732">
                  <c:v>313.69661059999999</c:v>
                </c:pt>
                <c:pt idx="1733">
                  <c:v>313.19492559999998</c:v>
                </c:pt>
                <c:pt idx="1734">
                  <c:v>314.19829559999999</c:v>
                </c:pt>
                <c:pt idx="1735">
                  <c:v>314.19829559999999</c:v>
                </c:pt>
                <c:pt idx="1736">
                  <c:v>314.19829559999999</c:v>
                </c:pt>
                <c:pt idx="1737">
                  <c:v>314.69998070000008</c:v>
                </c:pt>
                <c:pt idx="1738">
                  <c:v>315.20166569999998</c:v>
                </c:pt>
                <c:pt idx="1739">
                  <c:v>314.19829559999999</c:v>
                </c:pt>
                <c:pt idx="1740">
                  <c:v>313.69661059999999</c:v>
                </c:pt>
                <c:pt idx="1741">
                  <c:v>314.19829559999999</c:v>
                </c:pt>
                <c:pt idx="1742">
                  <c:v>312.69324060000002</c:v>
                </c:pt>
                <c:pt idx="1743">
                  <c:v>311.68987060000006</c:v>
                </c:pt>
                <c:pt idx="1744">
                  <c:v>313.19492559999998</c:v>
                </c:pt>
                <c:pt idx="1745">
                  <c:v>314.69998070000008</c:v>
                </c:pt>
                <c:pt idx="1746">
                  <c:v>314.19829559999999</c:v>
                </c:pt>
                <c:pt idx="1747">
                  <c:v>315.70335069999999</c:v>
                </c:pt>
                <c:pt idx="1748">
                  <c:v>313.19492559999998</c:v>
                </c:pt>
                <c:pt idx="1749">
                  <c:v>313.69661059999999</c:v>
                </c:pt>
                <c:pt idx="1750">
                  <c:v>321.22188569999997</c:v>
                </c:pt>
                <c:pt idx="1751">
                  <c:v>313.19492559999998</c:v>
                </c:pt>
                <c:pt idx="1752">
                  <c:v>312.19155559999996</c:v>
                </c:pt>
                <c:pt idx="1753">
                  <c:v>313.19492559999998</c:v>
                </c:pt>
                <c:pt idx="1754">
                  <c:v>311.68987060000006</c:v>
                </c:pt>
                <c:pt idx="1755">
                  <c:v>314.19829559999999</c:v>
                </c:pt>
                <c:pt idx="1756">
                  <c:v>313.19492559999998</c:v>
                </c:pt>
                <c:pt idx="1757">
                  <c:v>311.1881856</c:v>
                </c:pt>
                <c:pt idx="1758">
                  <c:v>313.19492559999998</c:v>
                </c:pt>
                <c:pt idx="1759">
                  <c:v>313.69661059999999</c:v>
                </c:pt>
                <c:pt idx="1760">
                  <c:v>312.69324060000002</c:v>
                </c:pt>
                <c:pt idx="1761">
                  <c:v>313.69661059999999</c:v>
                </c:pt>
                <c:pt idx="1762">
                  <c:v>313.19492559999998</c:v>
                </c:pt>
                <c:pt idx="1763">
                  <c:v>315.20166569999998</c:v>
                </c:pt>
                <c:pt idx="1764">
                  <c:v>312.19155559999996</c:v>
                </c:pt>
                <c:pt idx="1765">
                  <c:v>313.19492559999998</c:v>
                </c:pt>
                <c:pt idx="1766">
                  <c:v>313.19492559999998</c:v>
                </c:pt>
                <c:pt idx="1767">
                  <c:v>315.20166569999998</c:v>
                </c:pt>
                <c:pt idx="1768">
                  <c:v>314.19829559999999</c:v>
                </c:pt>
                <c:pt idx="1769">
                  <c:v>313.19492559999998</c:v>
                </c:pt>
                <c:pt idx="1770">
                  <c:v>314.69998070000008</c:v>
                </c:pt>
                <c:pt idx="1771">
                  <c:v>314.19829559999999</c:v>
                </c:pt>
                <c:pt idx="1772">
                  <c:v>313.69661059999999</c:v>
                </c:pt>
                <c:pt idx="1773">
                  <c:v>313.19492559999998</c:v>
                </c:pt>
                <c:pt idx="1774">
                  <c:v>314.19829559999999</c:v>
                </c:pt>
                <c:pt idx="1775">
                  <c:v>314.19829559999999</c:v>
                </c:pt>
                <c:pt idx="1776">
                  <c:v>315.20166569999998</c:v>
                </c:pt>
                <c:pt idx="1777">
                  <c:v>315.20166569999998</c:v>
                </c:pt>
                <c:pt idx="1778">
                  <c:v>313.69661059999999</c:v>
                </c:pt>
                <c:pt idx="1779">
                  <c:v>315.70335069999999</c:v>
                </c:pt>
                <c:pt idx="1780">
                  <c:v>313.19492559999998</c:v>
                </c:pt>
                <c:pt idx="1781">
                  <c:v>314.19829559999999</c:v>
                </c:pt>
                <c:pt idx="1782">
                  <c:v>313.69661059999999</c:v>
                </c:pt>
                <c:pt idx="1783">
                  <c:v>313.19492559999998</c:v>
                </c:pt>
                <c:pt idx="1784">
                  <c:v>314.19829559999999</c:v>
                </c:pt>
                <c:pt idx="1785">
                  <c:v>313.19492559999998</c:v>
                </c:pt>
                <c:pt idx="1786">
                  <c:v>314.19829559999999</c:v>
                </c:pt>
                <c:pt idx="1787">
                  <c:v>315.70335069999999</c:v>
                </c:pt>
                <c:pt idx="1788">
                  <c:v>314.69998070000008</c:v>
                </c:pt>
                <c:pt idx="1789">
                  <c:v>315.20166569999998</c:v>
                </c:pt>
                <c:pt idx="1790">
                  <c:v>314.69998070000008</c:v>
                </c:pt>
                <c:pt idx="1791">
                  <c:v>314.19829559999999</c:v>
                </c:pt>
                <c:pt idx="1792">
                  <c:v>312.69324060000002</c:v>
                </c:pt>
                <c:pt idx="1793">
                  <c:v>314.19829559999999</c:v>
                </c:pt>
                <c:pt idx="1794">
                  <c:v>314.19829559999999</c:v>
                </c:pt>
                <c:pt idx="1795">
                  <c:v>315.20166569999998</c:v>
                </c:pt>
                <c:pt idx="1796">
                  <c:v>312.19155559999996</c:v>
                </c:pt>
                <c:pt idx="1797">
                  <c:v>314.19829559999999</c:v>
                </c:pt>
                <c:pt idx="1798">
                  <c:v>312.69324060000002</c:v>
                </c:pt>
                <c:pt idx="1799">
                  <c:v>314.19829559999999</c:v>
                </c:pt>
                <c:pt idx="1800">
                  <c:v>314.69998070000008</c:v>
                </c:pt>
                <c:pt idx="1801">
                  <c:v>313.69661059999999</c:v>
                </c:pt>
                <c:pt idx="1802">
                  <c:v>313.19492559999998</c:v>
                </c:pt>
                <c:pt idx="1803">
                  <c:v>315.20166569999998</c:v>
                </c:pt>
                <c:pt idx="1804">
                  <c:v>315.20166569999998</c:v>
                </c:pt>
                <c:pt idx="1805">
                  <c:v>314.19829559999999</c:v>
                </c:pt>
                <c:pt idx="1806">
                  <c:v>313.69661059999999</c:v>
                </c:pt>
                <c:pt idx="1807">
                  <c:v>314.69998070000008</c:v>
                </c:pt>
                <c:pt idx="1808">
                  <c:v>313.19492559999998</c:v>
                </c:pt>
                <c:pt idx="1809">
                  <c:v>313.19492559999998</c:v>
                </c:pt>
                <c:pt idx="1810">
                  <c:v>313.69661059999999</c:v>
                </c:pt>
                <c:pt idx="1811">
                  <c:v>311.68987060000006</c:v>
                </c:pt>
                <c:pt idx="1812">
                  <c:v>309.18144560000002</c:v>
                </c:pt>
                <c:pt idx="1813">
                  <c:v>313.69661059999999</c:v>
                </c:pt>
                <c:pt idx="1814">
                  <c:v>313.19492559999998</c:v>
                </c:pt>
                <c:pt idx="1815">
                  <c:v>314.19829559999999</c:v>
                </c:pt>
                <c:pt idx="1816">
                  <c:v>312.69324060000002</c:v>
                </c:pt>
                <c:pt idx="1817">
                  <c:v>313.69661059999999</c:v>
                </c:pt>
                <c:pt idx="1818">
                  <c:v>315.20166569999998</c:v>
                </c:pt>
                <c:pt idx="1819">
                  <c:v>315.70335069999999</c:v>
                </c:pt>
                <c:pt idx="1820">
                  <c:v>313.19492559999998</c:v>
                </c:pt>
                <c:pt idx="1821">
                  <c:v>312.69324060000002</c:v>
                </c:pt>
                <c:pt idx="1822">
                  <c:v>313.19492559999998</c:v>
                </c:pt>
                <c:pt idx="1823">
                  <c:v>313.69661059999999</c:v>
                </c:pt>
                <c:pt idx="1824">
                  <c:v>312.69324060000002</c:v>
                </c:pt>
                <c:pt idx="1825">
                  <c:v>313.19492559999998</c:v>
                </c:pt>
                <c:pt idx="1826">
                  <c:v>314.69998070000008</c:v>
                </c:pt>
                <c:pt idx="1827">
                  <c:v>315.20166569999998</c:v>
                </c:pt>
                <c:pt idx="1828">
                  <c:v>316.20503569999994</c:v>
                </c:pt>
                <c:pt idx="1829">
                  <c:v>315.20166569999998</c:v>
                </c:pt>
                <c:pt idx="1830">
                  <c:v>315.20166569999998</c:v>
                </c:pt>
                <c:pt idx="1831">
                  <c:v>314.19829559999999</c:v>
                </c:pt>
                <c:pt idx="1832">
                  <c:v>314.69998070000008</c:v>
                </c:pt>
                <c:pt idx="1833">
                  <c:v>315.20166569999998</c:v>
                </c:pt>
                <c:pt idx="1834">
                  <c:v>313.19492559999998</c:v>
                </c:pt>
                <c:pt idx="1835">
                  <c:v>316.70672069999995</c:v>
                </c:pt>
                <c:pt idx="1836">
                  <c:v>314.19829559999999</c:v>
                </c:pt>
                <c:pt idx="1837">
                  <c:v>313.69661059999999</c:v>
                </c:pt>
                <c:pt idx="1838">
                  <c:v>314.69998070000008</c:v>
                </c:pt>
                <c:pt idx="1839">
                  <c:v>313.69661059999999</c:v>
                </c:pt>
                <c:pt idx="1840">
                  <c:v>314.19829559999999</c:v>
                </c:pt>
                <c:pt idx="1841">
                  <c:v>314.19829559999999</c:v>
                </c:pt>
                <c:pt idx="1842">
                  <c:v>314.19829559999999</c:v>
                </c:pt>
                <c:pt idx="1843">
                  <c:v>312.69324060000002</c:v>
                </c:pt>
                <c:pt idx="1844">
                  <c:v>313.19492559999998</c:v>
                </c:pt>
                <c:pt idx="1845">
                  <c:v>314.19829559999999</c:v>
                </c:pt>
                <c:pt idx="1846">
                  <c:v>314.19829559999999</c:v>
                </c:pt>
                <c:pt idx="1847">
                  <c:v>313.69661059999999</c:v>
                </c:pt>
                <c:pt idx="1848">
                  <c:v>313.19492559999998</c:v>
                </c:pt>
                <c:pt idx="1849">
                  <c:v>313.19492559999998</c:v>
                </c:pt>
                <c:pt idx="1850">
                  <c:v>313.19492559999998</c:v>
                </c:pt>
                <c:pt idx="1851">
                  <c:v>314.69998070000008</c:v>
                </c:pt>
                <c:pt idx="1852">
                  <c:v>314.69998070000008</c:v>
                </c:pt>
                <c:pt idx="1853">
                  <c:v>315.20166569999998</c:v>
                </c:pt>
                <c:pt idx="1854">
                  <c:v>311.68987060000006</c:v>
                </c:pt>
                <c:pt idx="1855">
                  <c:v>312.69324060000002</c:v>
                </c:pt>
                <c:pt idx="1856">
                  <c:v>313.69661059999999</c:v>
                </c:pt>
                <c:pt idx="1857">
                  <c:v>312.19155559999996</c:v>
                </c:pt>
                <c:pt idx="1858">
                  <c:v>314.69998070000008</c:v>
                </c:pt>
                <c:pt idx="1859">
                  <c:v>314.19829559999999</c:v>
                </c:pt>
                <c:pt idx="1860">
                  <c:v>315.70335069999999</c:v>
                </c:pt>
                <c:pt idx="1861">
                  <c:v>305.16796549999998</c:v>
                </c:pt>
                <c:pt idx="1862">
                  <c:v>305.16796549999998</c:v>
                </c:pt>
                <c:pt idx="1863">
                  <c:v>305.16796549999998</c:v>
                </c:pt>
                <c:pt idx="1864">
                  <c:v>300.65280050000007</c:v>
                </c:pt>
                <c:pt idx="1865">
                  <c:v>301.15448550000008</c:v>
                </c:pt>
                <c:pt idx="1866">
                  <c:v>306.67302059999997</c:v>
                </c:pt>
                <c:pt idx="1867">
                  <c:v>305.16796549999998</c:v>
                </c:pt>
                <c:pt idx="1868">
                  <c:v>302.15785549999998</c:v>
                </c:pt>
                <c:pt idx="1869">
                  <c:v>302.65954050000005</c:v>
                </c:pt>
                <c:pt idx="1870">
                  <c:v>304.16459550000002</c:v>
                </c:pt>
                <c:pt idx="1871">
                  <c:v>301.65617049999992</c:v>
                </c:pt>
                <c:pt idx="1872">
                  <c:v>303.1612255</c:v>
                </c:pt>
                <c:pt idx="1873">
                  <c:v>304.66628050000008</c:v>
                </c:pt>
                <c:pt idx="1874">
                  <c:v>305.66965050000005</c:v>
                </c:pt>
                <c:pt idx="1875">
                  <c:v>307.17470559999998</c:v>
                </c:pt>
                <c:pt idx="1876">
                  <c:v>306.17133549999994</c:v>
                </c:pt>
                <c:pt idx="1877">
                  <c:v>307.17470559999998</c:v>
                </c:pt>
                <c:pt idx="1878">
                  <c:v>307.67639059999999</c:v>
                </c:pt>
                <c:pt idx="1879">
                  <c:v>305.66965050000005</c:v>
                </c:pt>
                <c:pt idx="1880">
                  <c:v>305.16796549999998</c:v>
                </c:pt>
                <c:pt idx="1881">
                  <c:v>305.16796549999998</c:v>
                </c:pt>
                <c:pt idx="1882">
                  <c:v>305.16796549999998</c:v>
                </c:pt>
                <c:pt idx="1883">
                  <c:v>304.16459550000002</c:v>
                </c:pt>
                <c:pt idx="1884">
                  <c:v>306.17133549999994</c:v>
                </c:pt>
                <c:pt idx="1885">
                  <c:v>305.16796549999998</c:v>
                </c:pt>
                <c:pt idx="1886">
                  <c:v>305.66965050000005</c:v>
                </c:pt>
                <c:pt idx="1887">
                  <c:v>307.17470559999998</c:v>
                </c:pt>
                <c:pt idx="1888">
                  <c:v>307.67639059999999</c:v>
                </c:pt>
                <c:pt idx="1889">
                  <c:v>303.66291050000001</c:v>
                </c:pt>
                <c:pt idx="1890">
                  <c:v>305.16796549999998</c:v>
                </c:pt>
                <c:pt idx="1891">
                  <c:v>307.17470559999998</c:v>
                </c:pt>
                <c:pt idx="1892">
                  <c:v>306.17133549999994</c:v>
                </c:pt>
                <c:pt idx="1893">
                  <c:v>300.65280050000007</c:v>
                </c:pt>
                <c:pt idx="1894">
                  <c:v>301.15448550000008</c:v>
                </c:pt>
                <c:pt idx="1895">
                  <c:v>304.16459550000002</c:v>
                </c:pt>
                <c:pt idx="1896">
                  <c:v>305.66965050000005</c:v>
                </c:pt>
                <c:pt idx="1897">
                  <c:v>305.16796549999998</c:v>
                </c:pt>
                <c:pt idx="1898">
                  <c:v>305.66965050000005</c:v>
                </c:pt>
                <c:pt idx="1899">
                  <c:v>307.17470559999998</c:v>
                </c:pt>
                <c:pt idx="1900">
                  <c:v>304.66628050000008</c:v>
                </c:pt>
                <c:pt idx="1901">
                  <c:v>304.66628050000008</c:v>
                </c:pt>
                <c:pt idx="1902">
                  <c:v>306.17133549999994</c:v>
                </c:pt>
                <c:pt idx="1903">
                  <c:v>307.67639059999999</c:v>
                </c:pt>
                <c:pt idx="1904">
                  <c:v>306.67302059999997</c:v>
                </c:pt>
                <c:pt idx="1905">
                  <c:v>306.17133549999994</c:v>
                </c:pt>
                <c:pt idx="1906">
                  <c:v>304.16459550000002</c:v>
                </c:pt>
                <c:pt idx="1907">
                  <c:v>305.66965050000005</c:v>
                </c:pt>
                <c:pt idx="1908">
                  <c:v>306.17133549999994</c:v>
                </c:pt>
                <c:pt idx="1909">
                  <c:v>305.66965050000005</c:v>
                </c:pt>
                <c:pt idx="1910">
                  <c:v>306.17133549999994</c:v>
                </c:pt>
                <c:pt idx="1911">
                  <c:v>306.17133549999994</c:v>
                </c:pt>
                <c:pt idx="1912">
                  <c:v>305.66965050000005</c:v>
                </c:pt>
                <c:pt idx="1913">
                  <c:v>306.17133549999994</c:v>
                </c:pt>
                <c:pt idx="1914">
                  <c:v>307.17470559999998</c:v>
                </c:pt>
                <c:pt idx="1915">
                  <c:v>306.17133549999994</c:v>
                </c:pt>
                <c:pt idx="1916">
                  <c:v>304.66628050000008</c:v>
                </c:pt>
                <c:pt idx="1917">
                  <c:v>304.66628050000008</c:v>
                </c:pt>
                <c:pt idx="1918">
                  <c:v>303.1612255</c:v>
                </c:pt>
                <c:pt idx="1919">
                  <c:v>307.17470559999998</c:v>
                </c:pt>
                <c:pt idx="1920">
                  <c:v>307.17470559999998</c:v>
                </c:pt>
                <c:pt idx="1921">
                  <c:v>305.16796549999998</c:v>
                </c:pt>
                <c:pt idx="1922">
                  <c:v>305.66965050000005</c:v>
                </c:pt>
                <c:pt idx="1923">
                  <c:v>305.66965050000005</c:v>
                </c:pt>
                <c:pt idx="1924">
                  <c:v>306.67302059999997</c:v>
                </c:pt>
                <c:pt idx="1925">
                  <c:v>307.17470559999998</c:v>
                </c:pt>
                <c:pt idx="1926">
                  <c:v>306.17133549999994</c:v>
                </c:pt>
                <c:pt idx="1927">
                  <c:v>305.66965050000005</c:v>
                </c:pt>
                <c:pt idx="1928">
                  <c:v>305.16796549999998</c:v>
                </c:pt>
                <c:pt idx="1929">
                  <c:v>304.66628050000008</c:v>
                </c:pt>
                <c:pt idx="1930">
                  <c:v>305.66965050000005</c:v>
                </c:pt>
                <c:pt idx="1931">
                  <c:v>305.16796549999998</c:v>
                </c:pt>
                <c:pt idx="1932">
                  <c:v>305.16796549999998</c:v>
                </c:pt>
                <c:pt idx="1933">
                  <c:v>305.16796549999998</c:v>
                </c:pt>
                <c:pt idx="1934">
                  <c:v>305.66965050000005</c:v>
                </c:pt>
                <c:pt idx="1935">
                  <c:v>306.67302059999997</c:v>
                </c:pt>
                <c:pt idx="1936">
                  <c:v>307.67639059999999</c:v>
                </c:pt>
                <c:pt idx="1937">
                  <c:v>307.17470559999998</c:v>
                </c:pt>
                <c:pt idx="1938">
                  <c:v>306.67302059999997</c:v>
                </c:pt>
                <c:pt idx="1939">
                  <c:v>305.66965050000005</c:v>
                </c:pt>
                <c:pt idx="1940">
                  <c:v>307.17470559999998</c:v>
                </c:pt>
                <c:pt idx="1941">
                  <c:v>306.17133549999994</c:v>
                </c:pt>
                <c:pt idx="1942">
                  <c:v>306.67302059999997</c:v>
                </c:pt>
                <c:pt idx="1943">
                  <c:v>306.17133549999994</c:v>
                </c:pt>
                <c:pt idx="1944">
                  <c:v>306.17133549999994</c:v>
                </c:pt>
                <c:pt idx="1945">
                  <c:v>306.17133549999994</c:v>
                </c:pt>
                <c:pt idx="1946">
                  <c:v>306.17133549999994</c:v>
                </c:pt>
                <c:pt idx="1947">
                  <c:v>306.17133549999994</c:v>
                </c:pt>
                <c:pt idx="1948">
                  <c:v>305.66965050000005</c:v>
                </c:pt>
                <c:pt idx="1949">
                  <c:v>305.16796549999998</c:v>
                </c:pt>
                <c:pt idx="1950">
                  <c:v>306.17133549999994</c:v>
                </c:pt>
                <c:pt idx="1951">
                  <c:v>307.17470559999998</c:v>
                </c:pt>
                <c:pt idx="1952">
                  <c:v>306.67302059999997</c:v>
                </c:pt>
                <c:pt idx="1953">
                  <c:v>306.17133549999994</c:v>
                </c:pt>
                <c:pt idx="1954">
                  <c:v>306.17133549999994</c:v>
                </c:pt>
                <c:pt idx="1955">
                  <c:v>306.67302059999997</c:v>
                </c:pt>
                <c:pt idx="1956">
                  <c:v>307.67639059999999</c:v>
                </c:pt>
                <c:pt idx="1957">
                  <c:v>306.17133549999994</c:v>
                </c:pt>
                <c:pt idx="1958">
                  <c:v>307.17470559999998</c:v>
                </c:pt>
                <c:pt idx="1959">
                  <c:v>306.17133549999994</c:v>
                </c:pt>
                <c:pt idx="1960">
                  <c:v>306.17133549999994</c:v>
                </c:pt>
                <c:pt idx="1961">
                  <c:v>306.67302059999997</c:v>
                </c:pt>
                <c:pt idx="1962">
                  <c:v>307.17470559999998</c:v>
                </c:pt>
                <c:pt idx="1963">
                  <c:v>305.66965050000005</c:v>
                </c:pt>
                <c:pt idx="1964">
                  <c:v>303.1612255</c:v>
                </c:pt>
                <c:pt idx="1965">
                  <c:v>307.17470559999998</c:v>
                </c:pt>
                <c:pt idx="1966">
                  <c:v>307.17470559999998</c:v>
                </c:pt>
                <c:pt idx="1967">
                  <c:v>306.17133549999994</c:v>
                </c:pt>
                <c:pt idx="1968">
                  <c:v>306.17133549999994</c:v>
                </c:pt>
                <c:pt idx="1969">
                  <c:v>307.17470559999998</c:v>
                </c:pt>
                <c:pt idx="1970">
                  <c:v>306.17133549999994</c:v>
                </c:pt>
                <c:pt idx="1971">
                  <c:v>306.67302059999997</c:v>
                </c:pt>
                <c:pt idx="1972">
                  <c:v>307.17470559999998</c:v>
                </c:pt>
                <c:pt idx="1973">
                  <c:v>308.1780756</c:v>
                </c:pt>
                <c:pt idx="1974">
                  <c:v>306.17133549999994</c:v>
                </c:pt>
                <c:pt idx="1975">
                  <c:v>307.17470559999998</c:v>
                </c:pt>
                <c:pt idx="1976">
                  <c:v>306.67302059999997</c:v>
                </c:pt>
                <c:pt idx="1977">
                  <c:v>307.17470559999998</c:v>
                </c:pt>
                <c:pt idx="1978">
                  <c:v>307.17470559999998</c:v>
                </c:pt>
                <c:pt idx="1979">
                  <c:v>306.67302059999997</c:v>
                </c:pt>
                <c:pt idx="1980">
                  <c:v>306.67302059999997</c:v>
                </c:pt>
                <c:pt idx="1981">
                  <c:v>307.17470559999998</c:v>
                </c:pt>
                <c:pt idx="1982">
                  <c:v>306.17133549999994</c:v>
                </c:pt>
                <c:pt idx="1983">
                  <c:v>304.16459550000002</c:v>
                </c:pt>
                <c:pt idx="1984">
                  <c:v>305.66965050000005</c:v>
                </c:pt>
                <c:pt idx="1985">
                  <c:v>305.16796549999998</c:v>
                </c:pt>
                <c:pt idx="1986">
                  <c:v>305.16796549999998</c:v>
                </c:pt>
                <c:pt idx="1987">
                  <c:v>307.17470559999998</c:v>
                </c:pt>
                <c:pt idx="1988">
                  <c:v>308.67976060000007</c:v>
                </c:pt>
                <c:pt idx="1989">
                  <c:v>305.66965050000005</c:v>
                </c:pt>
                <c:pt idx="1990">
                  <c:v>306.17133549999994</c:v>
                </c:pt>
                <c:pt idx="1991">
                  <c:v>305.16796549999998</c:v>
                </c:pt>
                <c:pt idx="1992">
                  <c:v>307.67639059999999</c:v>
                </c:pt>
                <c:pt idx="1993">
                  <c:v>307.67639059999999</c:v>
                </c:pt>
                <c:pt idx="1994">
                  <c:v>307.17470559999998</c:v>
                </c:pt>
                <c:pt idx="1995">
                  <c:v>306.17133549999994</c:v>
                </c:pt>
                <c:pt idx="1996">
                  <c:v>307.17470559999998</c:v>
                </c:pt>
                <c:pt idx="1997">
                  <c:v>307.17470559999998</c:v>
                </c:pt>
                <c:pt idx="1998">
                  <c:v>307.17470559999998</c:v>
                </c:pt>
                <c:pt idx="1999">
                  <c:v>307.17470559999998</c:v>
                </c:pt>
                <c:pt idx="2000">
                  <c:v>306.17133549999994</c:v>
                </c:pt>
                <c:pt idx="2001">
                  <c:v>306.67302059999997</c:v>
                </c:pt>
                <c:pt idx="2002">
                  <c:v>305.66965050000005</c:v>
                </c:pt>
                <c:pt idx="2003">
                  <c:v>303.1612255</c:v>
                </c:pt>
                <c:pt idx="2004">
                  <c:v>308.67976060000007</c:v>
                </c:pt>
                <c:pt idx="2005">
                  <c:v>306.67302059999997</c:v>
                </c:pt>
                <c:pt idx="2006">
                  <c:v>305.16796549999998</c:v>
                </c:pt>
                <c:pt idx="2007">
                  <c:v>306.67302059999997</c:v>
                </c:pt>
                <c:pt idx="2008">
                  <c:v>307.17470559999998</c:v>
                </c:pt>
                <c:pt idx="2009">
                  <c:v>306.67302059999997</c:v>
                </c:pt>
                <c:pt idx="2010">
                  <c:v>308.1780756</c:v>
                </c:pt>
                <c:pt idx="2011">
                  <c:v>306.17133549999994</c:v>
                </c:pt>
                <c:pt idx="2012">
                  <c:v>306.67302059999997</c:v>
                </c:pt>
                <c:pt idx="2013">
                  <c:v>307.67639059999999</c:v>
                </c:pt>
                <c:pt idx="2014">
                  <c:v>308.1780756</c:v>
                </c:pt>
                <c:pt idx="2015">
                  <c:v>307.67639059999999</c:v>
                </c:pt>
                <c:pt idx="2016">
                  <c:v>305.16796549999998</c:v>
                </c:pt>
                <c:pt idx="2017">
                  <c:v>306.67302059999997</c:v>
                </c:pt>
                <c:pt idx="2018">
                  <c:v>307.17470559999998</c:v>
                </c:pt>
                <c:pt idx="2019">
                  <c:v>306.67302059999997</c:v>
                </c:pt>
                <c:pt idx="2020">
                  <c:v>306.67302059999997</c:v>
                </c:pt>
                <c:pt idx="2021">
                  <c:v>307.67639059999999</c:v>
                </c:pt>
                <c:pt idx="2022">
                  <c:v>306.17133549999994</c:v>
                </c:pt>
                <c:pt idx="2023">
                  <c:v>303.1612255</c:v>
                </c:pt>
                <c:pt idx="2024">
                  <c:v>304.66628050000008</c:v>
                </c:pt>
                <c:pt idx="2025">
                  <c:v>307.67639059999999</c:v>
                </c:pt>
                <c:pt idx="2026">
                  <c:v>306.67302059999997</c:v>
                </c:pt>
                <c:pt idx="2027">
                  <c:v>305.16796549999998</c:v>
                </c:pt>
                <c:pt idx="2028">
                  <c:v>306.67302059999997</c:v>
                </c:pt>
                <c:pt idx="2029">
                  <c:v>306.17133549999994</c:v>
                </c:pt>
                <c:pt idx="2030">
                  <c:v>307.67639059999999</c:v>
                </c:pt>
                <c:pt idx="2031">
                  <c:v>307.67639059999999</c:v>
                </c:pt>
                <c:pt idx="2032">
                  <c:v>307.67639059999999</c:v>
                </c:pt>
                <c:pt idx="2033">
                  <c:v>307.17470559999998</c:v>
                </c:pt>
                <c:pt idx="2034">
                  <c:v>306.17133549999994</c:v>
                </c:pt>
                <c:pt idx="2035">
                  <c:v>307.67639059999999</c:v>
                </c:pt>
                <c:pt idx="2036">
                  <c:v>307.67639059999999</c:v>
                </c:pt>
                <c:pt idx="2037">
                  <c:v>307.17470559999998</c:v>
                </c:pt>
                <c:pt idx="2038">
                  <c:v>305.66965050000005</c:v>
                </c:pt>
                <c:pt idx="2039">
                  <c:v>305.66965050000005</c:v>
                </c:pt>
                <c:pt idx="2040">
                  <c:v>308.67976060000007</c:v>
                </c:pt>
                <c:pt idx="2041">
                  <c:v>308.1780756</c:v>
                </c:pt>
                <c:pt idx="2042">
                  <c:v>307.17470559999998</c:v>
                </c:pt>
                <c:pt idx="2043">
                  <c:v>305.16796549999998</c:v>
                </c:pt>
                <c:pt idx="2044">
                  <c:v>306.67302059999997</c:v>
                </c:pt>
                <c:pt idx="2045">
                  <c:v>306.67302059999997</c:v>
                </c:pt>
                <c:pt idx="2046">
                  <c:v>307.17470559999998</c:v>
                </c:pt>
                <c:pt idx="2047">
                  <c:v>307.67639059999999</c:v>
                </c:pt>
                <c:pt idx="2048">
                  <c:v>306.67302059999997</c:v>
                </c:pt>
                <c:pt idx="2049">
                  <c:v>307.17470559999998</c:v>
                </c:pt>
                <c:pt idx="2050">
                  <c:v>307.17470559999998</c:v>
                </c:pt>
                <c:pt idx="2051">
                  <c:v>307.17470559999998</c:v>
                </c:pt>
                <c:pt idx="2052">
                  <c:v>307.17470559999998</c:v>
                </c:pt>
                <c:pt idx="2053">
                  <c:v>307.67639059999999</c:v>
                </c:pt>
                <c:pt idx="2054">
                  <c:v>306.17133549999994</c:v>
                </c:pt>
                <c:pt idx="2055">
                  <c:v>306.17133549999994</c:v>
                </c:pt>
                <c:pt idx="2056">
                  <c:v>306.17133549999994</c:v>
                </c:pt>
                <c:pt idx="2057">
                  <c:v>307.17470559999998</c:v>
                </c:pt>
                <c:pt idx="2058">
                  <c:v>307.17470559999998</c:v>
                </c:pt>
                <c:pt idx="2059">
                  <c:v>304.66628050000008</c:v>
                </c:pt>
                <c:pt idx="2060">
                  <c:v>307.17470559999998</c:v>
                </c:pt>
                <c:pt idx="2061">
                  <c:v>307.17470559999998</c:v>
                </c:pt>
                <c:pt idx="2062">
                  <c:v>308.1780756</c:v>
                </c:pt>
                <c:pt idx="2063">
                  <c:v>307.67639059999999</c:v>
                </c:pt>
                <c:pt idx="2064">
                  <c:v>304.16459550000002</c:v>
                </c:pt>
                <c:pt idx="2065">
                  <c:v>309.18144560000002</c:v>
                </c:pt>
                <c:pt idx="2066">
                  <c:v>306.67302059999997</c:v>
                </c:pt>
                <c:pt idx="2067">
                  <c:v>308.1780756</c:v>
                </c:pt>
                <c:pt idx="2068">
                  <c:v>307.17470559999998</c:v>
                </c:pt>
                <c:pt idx="2069">
                  <c:v>307.17470559999998</c:v>
                </c:pt>
                <c:pt idx="2070">
                  <c:v>307.17470559999998</c:v>
                </c:pt>
                <c:pt idx="2071">
                  <c:v>306.67302059999997</c:v>
                </c:pt>
                <c:pt idx="2072">
                  <c:v>304.16459550000002</c:v>
                </c:pt>
                <c:pt idx="2073">
                  <c:v>307.67639059999999</c:v>
                </c:pt>
                <c:pt idx="2074">
                  <c:v>307.67639059999999</c:v>
                </c:pt>
                <c:pt idx="2075">
                  <c:v>308.1780756</c:v>
                </c:pt>
                <c:pt idx="2076">
                  <c:v>306.17133549999994</c:v>
                </c:pt>
                <c:pt idx="2077">
                  <c:v>307.67639059999999</c:v>
                </c:pt>
                <c:pt idx="2078">
                  <c:v>307.17470559999998</c:v>
                </c:pt>
                <c:pt idx="2079">
                  <c:v>307.17470559999998</c:v>
                </c:pt>
                <c:pt idx="2080">
                  <c:v>308.1780756</c:v>
                </c:pt>
                <c:pt idx="2081">
                  <c:v>308.1780756</c:v>
                </c:pt>
                <c:pt idx="2082">
                  <c:v>307.17470559999998</c:v>
                </c:pt>
                <c:pt idx="2083">
                  <c:v>307.17470559999998</c:v>
                </c:pt>
                <c:pt idx="2084">
                  <c:v>309.18144560000002</c:v>
                </c:pt>
                <c:pt idx="2085">
                  <c:v>307.17470559999998</c:v>
                </c:pt>
                <c:pt idx="2086">
                  <c:v>305.66965050000005</c:v>
                </c:pt>
                <c:pt idx="2087">
                  <c:v>308.1780756</c:v>
                </c:pt>
                <c:pt idx="2088">
                  <c:v>308.67976060000007</c:v>
                </c:pt>
                <c:pt idx="2089">
                  <c:v>307.67639059999999</c:v>
                </c:pt>
                <c:pt idx="2090">
                  <c:v>308.1780756</c:v>
                </c:pt>
                <c:pt idx="2091">
                  <c:v>306.17133549999994</c:v>
                </c:pt>
                <c:pt idx="2092">
                  <c:v>308.1780756</c:v>
                </c:pt>
                <c:pt idx="2093">
                  <c:v>307.67639059999999</c:v>
                </c:pt>
                <c:pt idx="2094">
                  <c:v>304.16459550000002</c:v>
                </c:pt>
                <c:pt idx="2095">
                  <c:v>307.67639059999999</c:v>
                </c:pt>
                <c:pt idx="2096">
                  <c:v>308.1780756</c:v>
                </c:pt>
                <c:pt idx="2097">
                  <c:v>307.17470559999998</c:v>
                </c:pt>
                <c:pt idx="2098">
                  <c:v>306.67302059999997</c:v>
                </c:pt>
                <c:pt idx="2099">
                  <c:v>309.68313060000003</c:v>
                </c:pt>
                <c:pt idx="2100">
                  <c:v>307.17470559999998</c:v>
                </c:pt>
                <c:pt idx="2101">
                  <c:v>309.18144560000002</c:v>
                </c:pt>
                <c:pt idx="2102">
                  <c:v>305.66965050000005</c:v>
                </c:pt>
                <c:pt idx="2103">
                  <c:v>306.67302059999997</c:v>
                </c:pt>
                <c:pt idx="2104">
                  <c:v>308.67976060000007</c:v>
                </c:pt>
                <c:pt idx="2105">
                  <c:v>307.17470559999998</c:v>
                </c:pt>
                <c:pt idx="2106">
                  <c:v>308.67976060000007</c:v>
                </c:pt>
                <c:pt idx="2107">
                  <c:v>307.17470559999998</c:v>
                </c:pt>
                <c:pt idx="2108">
                  <c:v>307.67639059999999</c:v>
                </c:pt>
                <c:pt idx="2109">
                  <c:v>307.67639059999999</c:v>
                </c:pt>
                <c:pt idx="2110">
                  <c:v>307.67639059999999</c:v>
                </c:pt>
                <c:pt idx="2111">
                  <c:v>307.17470559999998</c:v>
                </c:pt>
                <c:pt idx="2112">
                  <c:v>307.67639059999999</c:v>
                </c:pt>
                <c:pt idx="2113">
                  <c:v>308.67976060000007</c:v>
                </c:pt>
                <c:pt idx="2114">
                  <c:v>309.18144560000002</c:v>
                </c:pt>
                <c:pt idx="2115">
                  <c:v>306.67302059999997</c:v>
                </c:pt>
                <c:pt idx="2116">
                  <c:v>307.17470559999998</c:v>
                </c:pt>
                <c:pt idx="2117">
                  <c:v>308.1780756</c:v>
                </c:pt>
                <c:pt idx="2118">
                  <c:v>308.1780756</c:v>
                </c:pt>
                <c:pt idx="2119">
                  <c:v>305.66965050000005</c:v>
                </c:pt>
                <c:pt idx="2120">
                  <c:v>308.67976060000007</c:v>
                </c:pt>
                <c:pt idx="2121">
                  <c:v>309.18144560000002</c:v>
                </c:pt>
                <c:pt idx="2122">
                  <c:v>306.67302059999997</c:v>
                </c:pt>
                <c:pt idx="2123">
                  <c:v>307.67639059999999</c:v>
                </c:pt>
                <c:pt idx="2124">
                  <c:v>308.1780756</c:v>
                </c:pt>
                <c:pt idx="2125">
                  <c:v>309.68313060000003</c:v>
                </c:pt>
                <c:pt idx="2126">
                  <c:v>307.67639059999999</c:v>
                </c:pt>
                <c:pt idx="2127">
                  <c:v>308.67976060000007</c:v>
                </c:pt>
                <c:pt idx="2128">
                  <c:v>308.67976060000007</c:v>
                </c:pt>
                <c:pt idx="2129">
                  <c:v>307.67639059999999</c:v>
                </c:pt>
                <c:pt idx="2130">
                  <c:v>308.67976060000007</c:v>
                </c:pt>
                <c:pt idx="2131">
                  <c:v>307.17470559999998</c:v>
                </c:pt>
                <c:pt idx="2132">
                  <c:v>307.17470559999998</c:v>
                </c:pt>
                <c:pt idx="2133">
                  <c:v>307.67639059999999</c:v>
                </c:pt>
                <c:pt idx="2134">
                  <c:v>308.1780756</c:v>
                </c:pt>
                <c:pt idx="2135">
                  <c:v>307.17470559999998</c:v>
                </c:pt>
                <c:pt idx="2136">
                  <c:v>309.18144560000002</c:v>
                </c:pt>
                <c:pt idx="2137">
                  <c:v>308.67976060000007</c:v>
                </c:pt>
                <c:pt idx="2138">
                  <c:v>307.67639059999999</c:v>
                </c:pt>
                <c:pt idx="2139">
                  <c:v>307.17470559999998</c:v>
                </c:pt>
                <c:pt idx="2140">
                  <c:v>308.67976060000007</c:v>
                </c:pt>
                <c:pt idx="2141">
                  <c:v>307.67639059999999</c:v>
                </c:pt>
                <c:pt idx="2142">
                  <c:v>307.67639059999999</c:v>
                </c:pt>
                <c:pt idx="2143">
                  <c:v>305.16796549999998</c:v>
                </c:pt>
                <c:pt idx="2144">
                  <c:v>305.16796549999998</c:v>
                </c:pt>
                <c:pt idx="2145">
                  <c:v>304.16459550000002</c:v>
                </c:pt>
                <c:pt idx="2146">
                  <c:v>304.16459550000002</c:v>
                </c:pt>
                <c:pt idx="2147">
                  <c:v>304.16459550000002</c:v>
                </c:pt>
                <c:pt idx="2148">
                  <c:v>304.66628050000008</c:v>
                </c:pt>
                <c:pt idx="2149">
                  <c:v>304.16459550000002</c:v>
                </c:pt>
                <c:pt idx="2150">
                  <c:v>305.16796549999998</c:v>
                </c:pt>
                <c:pt idx="2151">
                  <c:v>304.66628050000008</c:v>
                </c:pt>
                <c:pt idx="2152">
                  <c:v>304.66628050000008</c:v>
                </c:pt>
                <c:pt idx="2153">
                  <c:v>304.66628050000008</c:v>
                </c:pt>
                <c:pt idx="2154">
                  <c:v>304.16459550000002</c:v>
                </c:pt>
                <c:pt idx="2155">
                  <c:v>303.66291050000001</c:v>
                </c:pt>
                <c:pt idx="2156">
                  <c:v>304.16459550000002</c:v>
                </c:pt>
                <c:pt idx="2157">
                  <c:v>304.16459550000002</c:v>
                </c:pt>
                <c:pt idx="2158">
                  <c:v>305.16796549999998</c:v>
                </c:pt>
                <c:pt idx="2159">
                  <c:v>303.66291050000001</c:v>
                </c:pt>
                <c:pt idx="2160">
                  <c:v>308.1780756</c:v>
                </c:pt>
                <c:pt idx="2161">
                  <c:v>309.68313060000003</c:v>
                </c:pt>
                <c:pt idx="2162">
                  <c:v>308.67976060000007</c:v>
                </c:pt>
                <c:pt idx="2163">
                  <c:v>308.67976060000007</c:v>
                </c:pt>
                <c:pt idx="2164">
                  <c:v>304.16459550000002</c:v>
                </c:pt>
                <c:pt idx="2165">
                  <c:v>310.18481559999998</c:v>
                </c:pt>
                <c:pt idx="2166">
                  <c:v>308.67976060000007</c:v>
                </c:pt>
                <c:pt idx="2167">
                  <c:v>308.67976060000007</c:v>
                </c:pt>
                <c:pt idx="2168">
                  <c:v>309.18144560000002</c:v>
                </c:pt>
                <c:pt idx="2169">
                  <c:v>308.1780756</c:v>
                </c:pt>
                <c:pt idx="2170">
                  <c:v>308.67976060000007</c:v>
                </c:pt>
                <c:pt idx="2171">
                  <c:v>305.16796549999998</c:v>
                </c:pt>
                <c:pt idx="2172">
                  <c:v>308.67976060000007</c:v>
                </c:pt>
                <c:pt idx="2173">
                  <c:v>308.67976060000007</c:v>
                </c:pt>
                <c:pt idx="2174">
                  <c:v>308.1780756</c:v>
                </c:pt>
                <c:pt idx="2175">
                  <c:v>307.17470559999998</c:v>
                </c:pt>
                <c:pt idx="2176">
                  <c:v>308.1780756</c:v>
                </c:pt>
                <c:pt idx="2177">
                  <c:v>309.18144560000002</c:v>
                </c:pt>
                <c:pt idx="2178">
                  <c:v>309.18144560000002</c:v>
                </c:pt>
                <c:pt idx="2179">
                  <c:v>307.17470559999998</c:v>
                </c:pt>
                <c:pt idx="2180">
                  <c:v>308.1780756</c:v>
                </c:pt>
                <c:pt idx="2181">
                  <c:v>308.67976060000007</c:v>
                </c:pt>
                <c:pt idx="2182">
                  <c:v>309.68313060000003</c:v>
                </c:pt>
                <c:pt idx="2183">
                  <c:v>308.1780756</c:v>
                </c:pt>
                <c:pt idx="2184">
                  <c:v>310.18481559999998</c:v>
                </c:pt>
                <c:pt idx="2185">
                  <c:v>307.17470559999998</c:v>
                </c:pt>
                <c:pt idx="2186">
                  <c:v>308.1780756</c:v>
                </c:pt>
                <c:pt idx="2187">
                  <c:v>309.68313060000003</c:v>
                </c:pt>
                <c:pt idx="2188">
                  <c:v>308.1780756</c:v>
                </c:pt>
                <c:pt idx="2189">
                  <c:v>308.67976060000007</c:v>
                </c:pt>
                <c:pt idx="2190">
                  <c:v>308.67976060000007</c:v>
                </c:pt>
                <c:pt idx="2191">
                  <c:v>308.67976060000007</c:v>
                </c:pt>
                <c:pt idx="2192">
                  <c:v>307.67639059999999</c:v>
                </c:pt>
                <c:pt idx="2193">
                  <c:v>308.1780756</c:v>
                </c:pt>
                <c:pt idx="2194">
                  <c:v>307.17470559999998</c:v>
                </c:pt>
                <c:pt idx="2195">
                  <c:v>307.67639059999999</c:v>
                </c:pt>
                <c:pt idx="2196">
                  <c:v>308.67976060000007</c:v>
                </c:pt>
                <c:pt idx="2197">
                  <c:v>307.67639059999999</c:v>
                </c:pt>
                <c:pt idx="2198">
                  <c:v>307.67639059999999</c:v>
                </c:pt>
                <c:pt idx="2199">
                  <c:v>309.68313060000003</c:v>
                </c:pt>
                <c:pt idx="2200">
                  <c:v>309.68313060000003</c:v>
                </c:pt>
                <c:pt idx="2201">
                  <c:v>308.1780756</c:v>
                </c:pt>
                <c:pt idx="2202">
                  <c:v>308.67976060000007</c:v>
                </c:pt>
                <c:pt idx="2203">
                  <c:v>308.67976060000007</c:v>
                </c:pt>
                <c:pt idx="2204">
                  <c:v>307.67639059999999</c:v>
                </c:pt>
                <c:pt idx="2205">
                  <c:v>308.67976060000007</c:v>
                </c:pt>
                <c:pt idx="2206">
                  <c:v>308.67976060000007</c:v>
                </c:pt>
                <c:pt idx="2207">
                  <c:v>308.67976060000007</c:v>
                </c:pt>
                <c:pt idx="2208">
                  <c:v>307.17470559999998</c:v>
                </c:pt>
                <c:pt idx="2209">
                  <c:v>307.17470559999998</c:v>
                </c:pt>
                <c:pt idx="2210">
                  <c:v>309.18144560000002</c:v>
                </c:pt>
                <c:pt idx="2211">
                  <c:v>309.18144560000002</c:v>
                </c:pt>
                <c:pt idx="2212">
                  <c:v>306.67302059999997</c:v>
                </c:pt>
                <c:pt idx="2213">
                  <c:v>308.1780756</c:v>
                </c:pt>
                <c:pt idx="2214">
                  <c:v>308.67976060000007</c:v>
                </c:pt>
                <c:pt idx="2215">
                  <c:v>308.67976060000007</c:v>
                </c:pt>
                <c:pt idx="2216">
                  <c:v>309.68313060000003</c:v>
                </c:pt>
                <c:pt idx="2217">
                  <c:v>308.1780756</c:v>
                </c:pt>
                <c:pt idx="2218">
                  <c:v>308.67976060000007</c:v>
                </c:pt>
                <c:pt idx="2219">
                  <c:v>309.18144560000002</c:v>
                </c:pt>
                <c:pt idx="2220">
                  <c:v>309.68313060000003</c:v>
                </c:pt>
                <c:pt idx="2221">
                  <c:v>309.18144560000002</c:v>
                </c:pt>
                <c:pt idx="2222">
                  <c:v>308.1780756</c:v>
                </c:pt>
                <c:pt idx="2223">
                  <c:v>309.18144560000002</c:v>
                </c:pt>
                <c:pt idx="2224">
                  <c:v>305.66965050000005</c:v>
                </c:pt>
                <c:pt idx="2225">
                  <c:v>308.1780756</c:v>
                </c:pt>
                <c:pt idx="2226">
                  <c:v>307.67639059999999</c:v>
                </c:pt>
                <c:pt idx="2227">
                  <c:v>309.18144560000002</c:v>
                </c:pt>
                <c:pt idx="2228">
                  <c:v>305.66965050000005</c:v>
                </c:pt>
                <c:pt idx="2229">
                  <c:v>307.67639059999999</c:v>
                </c:pt>
                <c:pt idx="2230">
                  <c:v>308.1780756</c:v>
                </c:pt>
                <c:pt idx="2231">
                  <c:v>307.67639059999999</c:v>
                </c:pt>
                <c:pt idx="2232">
                  <c:v>309.18144560000002</c:v>
                </c:pt>
                <c:pt idx="2233">
                  <c:v>308.1780756</c:v>
                </c:pt>
                <c:pt idx="2234">
                  <c:v>308.67976060000007</c:v>
                </c:pt>
                <c:pt idx="2235">
                  <c:v>307.67639059999999</c:v>
                </c:pt>
                <c:pt idx="2236">
                  <c:v>309.18144560000002</c:v>
                </c:pt>
                <c:pt idx="2237">
                  <c:v>307.67639059999999</c:v>
                </c:pt>
                <c:pt idx="2238">
                  <c:v>308.1780756</c:v>
                </c:pt>
                <c:pt idx="2239">
                  <c:v>308.1780756</c:v>
                </c:pt>
                <c:pt idx="2240">
                  <c:v>308.67976060000007</c:v>
                </c:pt>
                <c:pt idx="2241">
                  <c:v>309.18144560000002</c:v>
                </c:pt>
                <c:pt idx="2242">
                  <c:v>307.67639059999999</c:v>
                </c:pt>
                <c:pt idx="2243">
                  <c:v>305.16796549999998</c:v>
                </c:pt>
                <c:pt idx="2244">
                  <c:v>308.1780756</c:v>
                </c:pt>
                <c:pt idx="2245">
                  <c:v>308.1780756</c:v>
                </c:pt>
                <c:pt idx="2246">
                  <c:v>307.17470559999998</c:v>
                </c:pt>
                <c:pt idx="2247">
                  <c:v>310.18481559999998</c:v>
                </c:pt>
                <c:pt idx="2248">
                  <c:v>308.67976060000007</c:v>
                </c:pt>
                <c:pt idx="2249">
                  <c:v>308.67976060000007</c:v>
                </c:pt>
                <c:pt idx="2250">
                  <c:v>309.68313060000003</c:v>
                </c:pt>
                <c:pt idx="2251">
                  <c:v>310.18481559999998</c:v>
                </c:pt>
                <c:pt idx="2252">
                  <c:v>308.67976060000007</c:v>
                </c:pt>
                <c:pt idx="2253">
                  <c:v>309.18144560000002</c:v>
                </c:pt>
                <c:pt idx="2254">
                  <c:v>309.18144560000002</c:v>
                </c:pt>
                <c:pt idx="2255">
                  <c:v>308.67976060000007</c:v>
                </c:pt>
                <c:pt idx="2256">
                  <c:v>310.68650059999999</c:v>
                </c:pt>
                <c:pt idx="2257">
                  <c:v>308.67976060000007</c:v>
                </c:pt>
                <c:pt idx="2258">
                  <c:v>307.67639059999999</c:v>
                </c:pt>
                <c:pt idx="2259">
                  <c:v>308.67976060000007</c:v>
                </c:pt>
                <c:pt idx="2260">
                  <c:v>308.67976060000007</c:v>
                </c:pt>
                <c:pt idx="2261">
                  <c:v>308.1780756</c:v>
                </c:pt>
                <c:pt idx="2262">
                  <c:v>309.18144560000002</c:v>
                </c:pt>
                <c:pt idx="2263">
                  <c:v>308.67976060000007</c:v>
                </c:pt>
                <c:pt idx="2264">
                  <c:v>306.17133549999994</c:v>
                </c:pt>
                <c:pt idx="2265">
                  <c:v>309.18144560000002</c:v>
                </c:pt>
                <c:pt idx="2266">
                  <c:v>309.18144560000002</c:v>
                </c:pt>
                <c:pt idx="2267">
                  <c:v>309.18144560000002</c:v>
                </c:pt>
                <c:pt idx="2268">
                  <c:v>309.18144560000002</c:v>
                </c:pt>
                <c:pt idx="2269">
                  <c:v>309.68313060000003</c:v>
                </c:pt>
                <c:pt idx="2270">
                  <c:v>309.18144560000002</c:v>
                </c:pt>
                <c:pt idx="2271">
                  <c:v>309.18144560000002</c:v>
                </c:pt>
                <c:pt idx="2272">
                  <c:v>309.68313060000003</c:v>
                </c:pt>
                <c:pt idx="2273">
                  <c:v>310.18481559999998</c:v>
                </c:pt>
                <c:pt idx="2274">
                  <c:v>307.67639059999999</c:v>
                </c:pt>
                <c:pt idx="2275">
                  <c:v>309.18144560000002</c:v>
                </c:pt>
                <c:pt idx="2276">
                  <c:v>310.18481559999998</c:v>
                </c:pt>
                <c:pt idx="2277">
                  <c:v>309.68313060000003</c:v>
                </c:pt>
                <c:pt idx="2278">
                  <c:v>306.17133549999994</c:v>
                </c:pt>
                <c:pt idx="2279">
                  <c:v>308.1780756</c:v>
                </c:pt>
                <c:pt idx="2280">
                  <c:v>305.16796549999998</c:v>
                </c:pt>
                <c:pt idx="2281">
                  <c:v>306.67302059999997</c:v>
                </c:pt>
                <c:pt idx="2282">
                  <c:v>303.1612255</c:v>
                </c:pt>
                <c:pt idx="2283">
                  <c:v>307.17470559999998</c:v>
                </c:pt>
                <c:pt idx="2284">
                  <c:v>307.67639059999999</c:v>
                </c:pt>
                <c:pt idx="2285">
                  <c:v>306.67302059999997</c:v>
                </c:pt>
                <c:pt idx="2286">
                  <c:v>307.17470559999998</c:v>
                </c:pt>
                <c:pt idx="2287">
                  <c:v>306.17133549999994</c:v>
                </c:pt>
                <c:pt idx="2288">
                  <c:v>310.68650059999999</c:v>
                </c:pt>
                <c:pt idx="2289">
                  <c:v>308.67976060000007</c:v>
                </c:pt>
                <c:pt idx="2290">
                  <c:v>308.67976060000007</c:v>
                </c:pt>
                <c:pt idx="2291">
                  <c:v>309.68313060000003</c:v>
                </c:pt>
                <c:pt idx="2292">
                  <c:v>308.1780756</c:v>
                </c:pt>
                <c:pt idx="2293">
                  <c:v>306.17133549999994</c:v>
                </c:pt>
                <c:pt idx="2294">
                  <c:v>309.18144560000002</c:v>
                </c:pt>
                <c:pt idx="2295">
                  <c:v>308.67976060000007</c:v>
                </c:pt>
                <c:pt idx="2296">
                  <c:v>311.1881856</c:v>
                </c:pt>
                <c:pt idx="2297">
                  <c:v>310.18481559999998</c:v>
                </c:pt>
                <c:pt idx="2298">
                  <c:v>309.68313060000003</c:v>
                </c:pt>
                <c:pt idx="2299">
                  <c:v>310.18481559999998</c:v>
                </c:pt>
                <c:pt idx="2300">
                  <c:v>309.18144560000002</c:v>
                </c:pt>
                <c:pt idx="2301">
                  <c:v>309.68313060000003</c:v>
                </c:pt>
                <c:pt idx="2302">
                  <c:v>307.67639059999999</c:v>
                </c:pt>
                <c:pt idx="2303">
                  <c:v>309.68313060000003</c:v>
                </c:pt>
                <c:pt idx="2304">
                  <c:v>311.1881856</c:v>
                </c:pt>
                <c:pt idx="2305">
                  <c:v>307.67639059999999</c:v>
                </c:pt>
                <c:pt idx="2306">
                  <c:v>309.18144560000002</c:v>
                </c:pt>
                <c:pt idx="2307">
                  <c:v>309.18144560000002</c:v>
                </c:pt>
                <c:pt idx="2308">
                  <c:v>309.68313060000003</c:v>
                </c:pt>
                <c:pt idx="2309">
                  <c:v>308.67976060000007</c:v>
                </c:pt>
                <c:pt idx="2310">
                  <c:v>310.18481559999998</c:v>
                </c:pt>
                <c:pt idx="2311">
                  <c:v>308.1780756</c:v>
                </c:pt>
                <c:pt idx="2312">
                  <c:v>309.68313060000003</c:v>
                </c:pt>
                <c:pt idx="2313">
                  <c:v>309.18144560000002</c:v>
                </c:pt>
                <c:pt idx="2314">
                  <c:v>316.20503569999994</c:v>
                </c:pt>
                <c:pt idx="2315">
                  <c:v>308.67976060000007</c:v>
                </c:pt>
                <c:pt idx="2316">
                  <c:v>310.18481559999998</c:v>
                </c:pt>
                <c:pt idx="2317">
                  <c:v>307.67639059999999</c:v>
                </c:pt>
                <c:pt idx="2318">
                  <c:v>311.1881856</c:v>
                </c:pt>
                <c:pt idx="2319">
                  <c:v>310.18481559999998</c:v>
                </c:pt>
                <c:pt idx="2320">
                  <c:v>311.1881856</c:v>
                </c:pt>
                <c:pt idx="2321">
                  <c:v>310.18481559999998</c:v>
                </c:pt>
                <c:pt idx="2322">
                  <c:v>308.1780756</c:v>
                </c:pt>
                <c:pt idx="2323">
                  <c:v>308.67976060000007</c:v>
                </c:pt>
                <c:pt idx="2324">
                  <c:v>309.68313060000003</c:v>
                </c:pt>
                <c:pt idx="2325">
                  <c:v>309.68313060000003</c:v>
                </c:pt>
                <c:pt idx="2326">
                  <c:v>310.18481559999998</c:v>
                </c:pt>
                <c:pt idx="2327">
                  <c:v>310.68650059999999</c:v>
                </c:pt>
                <c:pt idx="2328">
                  <c:v>310.68650059999999</c:v>
                </c:pt>
                <c:pt idx="2329">
                  <c:v>307.17470559999998</c:v>
                </c:pt>
                <c:pt idx="2330">
                  <c:v>309.68313060000003</c:v>
                </c:pt>
                <c:pt idx="2331">
                  <c:v>311.1881856</c:v>
                </c:pt>
                <c:pt idx="2332">
                  <c:v>310.18481559999998</c:v>
                </c:pt>
                <c:pt idx="2333">
                  <c:v>309.68313060000003</c:v>
                </c:pt>
                <c:pt idx="2334">
                  <c:v>310.18481559999998</c:v>
                </c:pt>
                <c:pt idx="2335">
                  <c:v>311.1881856</c:v>
                </c:pt>
                <c:pt idx="2336">
                  <c:v>307.17470559999998</c:v>
                </c:pt>
                <c:pt idx="2337">
                  <c:v>308.1780756</c:v>
                </c:pt>
                <c:pt idx="2338">
                  <c:v>311.1881856</c:v>
                </c:pt>
                <c:pt idx="2339">
                  <c:v>309.68313060000003</c:v>
                </c:pt>
                <c:pt idx="2340">
                  <c:v>310.18481559999998</c:v>
                </c:pt>
                <c:pt idx="2341">
                  <c:v>308.67976060000007</c:v>
                </c:pt>
                <c:pt idx="2342">
                  <c:v>310.18481559999998</c:v>
                </c:pt>
                <c:pt idx="2343">
                  <c:v>311.1881856</c:v>
                </c:pt>
                <c:pt idx="2344">
                  <c:v>310.68650059999999</c:v>
                </c:pt>
                <c:pt idx="2345">
                  <c:v>309.18144560000002</c:v>
                </c:pt>
                <c:pt idx="2346">
                  <c:v>309.18144560000002</c:v>
                </c:pt>
                <c:pt idx="2347">
                  <c:v>311.1881856</c:v>
                </c:pt>
                <c:pt idx="2348">
                  <c:v>310.18481559999998</c:v>
                </c:pt>
                <c:pt idx="2349">
                  <c:v>311.1881856</c:v>
                </c:pt>
                <c:pt idx="2350">
                  <c:v>310.18481559999998</c:v>
                </c:pt>
                <c:pt idx="2351">
                  <c:v>310.68650059999999</c:v>
                </c:pt>
                <c:pt idx="2352">
                  <c:v>311.1881856</c:v>
                </c:pt>
                <c:pt idx="2353">
                  <c:v>307.67639059999999</c:v>
                </c:pt>
                <c:pt idx="2354">
                  <c:v>311.1881856</c:v>
                </c:pt>
                <c:pt idx="2355">
                  <c:v>311.68987060000006</c:v>
                </c:pt>
                <c:pt idx="2356">
                  <c:v>309.18144560000002</c:v>
                </c:pt>
                <c:pt idx="2357">
                  <c:v>310.18481559999998</c:v>
                </c:pt>
                <c:pt idx="2358">
                  <c:v>311.1881856</c:v>
                </c:pt>
                <c:pt idx="2359">
                  <c:v>309.18144560000002</c:v>
                </c:pt>
                <c:pt idx="2360">
                  <c:v>293.12752539999997</c:v>
                </c:pt>
                <c:pt idx="2361">
                  <c:v>294.13089540000004</c:v>
                </c:pt>
                <c:pt idx="2362">
                  <c:v>294.13089540000004</c:v>
                </c:pt>
                <c:pt idx="2363">
                  <c:v>295.1342654</c:v>
                </c:pt>
                <c:pt idx="2364">
                  <c:v>292.12415539999995</c:v>
                </c:pt>
                <c:pt idx="2365">
                  <c:v>295.63595039999996</c:v>
                </c:pt>
                <c:pt idx="2366">
                  <c:v>295.1342654</c:v>
                </c:pt>
                <c:pt idx="2367">
                  <c:v>298.64606049999998</c:v>
                </c:pt>
                <c:pt idx="2368">
                  <c:v>299.64943050000005</c:v>
                </c:pt>
                <c:pt idx="2369">
                  <c:v>299.14774549999998</c:v>
                </c:pt>
                <c:pt idx="2370">
                  <c:v>300.15111549999995</c:v>
                </c:pt>
                <c:pt idx="2371">
                  <c:v>299.14774549999998</c:v>
                </c:pt>
                <c:pt idx="2372">
                  <c:v>299.14774549999998</c:v>
                </c:pt>
                <c:pt idx="2373">
                  <c:v>294.13089540000004</c:v>
                </c:pt>
                <c:pt idx="2374">
                  <c:v>298.64606049999998</c:v>
                </c:pt>
                <c:pt idx="2375">
                  <c:v>298.14437550000002</c:v>
                </c:pt>
                <c:pt idx="2376">
                  <c:v>298.64606049999998</c:v>
                </c:pt>
                <c:pt idx="2377">
                  <c:v>299.14774549999998</c:v>
                </c:pt>
                <c:pt idx="2378">
                  <c:v>298.64606049999998</c:v>
                </c:pt>
                <c:pt idx="2379">
                  <c:v>298.64606049999998</c:v>
                </c:pt>
                <c:pt idx="2380">
                  <c:v>298.64606049999998</c:v>
                </c:pt>
                <c:pt idx="2381">
                  <c:v>301.15448550000008</c:v>
                </c:pt>
                <c:pt idx="2382">
                  <c:v>300.65280050000007</c:v>
                </c:pt>
                <c:pt idx="2383">
                  <c:v>300.15111549999995</c:v>
                </c:pt>
                <c:pt idx="2384">
                  <c:v>299.64943050000005</c:v>
                </c:pt>
                <c:pt idx="2385">
                  <c:v>300.65280050000007</c:v>
                </c:pt>
                <c:pt idx="2386">
                  <c:v>300.65280050000007</c:v>
                </c:pt>
                <c:pt idx="2387">
                  <c:v>297.14100539999998</c:v>
                </c:pt>
                <c:pt idx="2388">
                  <c:v>300.65280050000007</c:v>
                </c:pt>
                <c:pt idx="2389">
                  <c:v>298.64606049999998</c:v>
                </c:pt>
                <c:pt idx="2390">
                  <c:v>300.15111549999995</c:v>
                </c:pt>
                <c:pt idx="2391">
                  <c:v>298.14437550000002</c:v>
                </c:pt>
                <c:pt idx="2392">
                  <c:v>300.65280050000007</c:v>
                </c:pt>
                <c:pt idx="2393">
                  <c:v>300.65280050000007</c:v>
                </c:pt>
                <c:pt idx="2394">
                  <c:v>300.15111549999995</c:v>
                </c:pt>
                <c:pt idx="2395">
                  <c:v>299.64943050000005</c:v>
                </c:pt>
                <c:pt idx="2396">
                  <c:v>301.15448550000008</c:v>
                </c:pt>
                <c:pt idx="2397">
                  <c:v>300.65280050000007</c:v>
                </c:pt>
                <c:pt idx="2398">
                  <c:v>299.64943050000005</c:v>
                </c:pt>
                <c:pt idx="2399">
                  <c:v>300.15111549999995</c:v>
                </c:pt>
                <c:pt idx="2400">
                  <c:v>301.65617049999992</c:v>
                </c:pt>
                <c:pt idx="2401">
                  <c:v>300.65280050000007</c:v>
                </c:pt>
                <c:pt idx="2402">
                  <c:v>300.15111549999995</c:v>
                </c:pt>
                <c:pt idx="2403">
                  <c:v>300.15111549999995</c:v>
                </c:pt>
                <c:pt idx="2404">
                  <c:v>300.65280050000007</c:v>
                </c:pt>
                <c:pt idx="2405">
                  <c:v>299.14774549999998</c:v>
                </c:pt>
                <c:pt idx="2406">
                  <c:v>300.15111549999995</c:v>
                </c:pt>
                <c:pt idx="2407">
                  <c:v>302.15785549999998</c:v>
                </c:pt>
                <c:pt idx="2408">
                  <c:v>300.15111549999995</c:v>
                </c:pt>
                <c:pt idx="2409">
                  <c:v>299.64943050000005</c:v>
                </c:pt>
                <c:pt idx="2410">
                  <c:v>299.64943050000005</c:v>
                </c:pt>
                <c:pt idx="2411">
                  <c:v>301.15448550000008</c:v>
                </c:pt>
                <c:pt idx="2412">
                  <c:v>299.64943050000005</c:v>
                </c:pt>
                <c:pt idx="2413">
                  <c:v>300.15111549999995</c:v>
                </c:pt>
                <c:pt idx="2414">
                  <c:v>299.14774549999998</c:v>
                </c:pt>
                <c:pt idx="2415">
                  <c:v>300.65280050000007</c:v>
                </c:pt>
                <c:pt idx="2416">
                  <c:v>298.64606049999998</c:v>
                </c:pt>
                <c:pt idx="2417">
                  <c:v>301.15448550000008</c:v>
                </c:pt>
                <c:pt idx="2418">
                  <c:v>301.15448550000008</c:v>
                </c:pt>
                <c:pt idx="2419">
                  <c:v>298.14437550000002</c:v>
                </c:pt>
                <c:pt idx="2420">
                  <c:v>301.15448550000008</c:v>
                </c:pt>
                <c:pt idx="2421">
                  <c:v>300.65280050000007</c:v>
                </c:pt>
                <c:pt idx="2422">
                  <c:v>302.15785549999998</c:v>
                </c:pt>
                <c:pt idx="2423">
                  <c:v>301.65617049999992</c:v>
                </c:pt>
                <c:pt idx="2424">
                  <c:v>300.15111549999995</c:v>
                </c:pt>
                <c:pt idx="2425">
                  <c:v>300.15111549999995</c:v>
                </c:pt>
                <c:pt idx="2426">
                  <c:v>300.65280050000007</c:v>
                </c:pt>
                <c:pt idx="2427">
                  <c:v>300.15111549999995</c:v>
                </c:pt>
                <c:pt idx="2428">
                  <c:v>300.65280050000007</c:v>
                </c:pt>
                <c:pt idx="2429">
                  <c:v>299.64943050000005</c:v>
                </c:pt>
                <c:pt idx="2430">
                  <c:v>300.65280050000007</c:v>
                </c:pt>
                <c:pt idx="2431">
                  <c:v>300.15111549999995</c:v>
                </c:pt>
                <c:pt idx="2432">
                  <c:v>300.15111549999995</c:v>
                </c:pt>
                <c:pt idx="2433">
                  <c:v>300.65280050000007</c:v>
                </c:pt>
                <c:pt idx="2434">
                  <c:v>300.15111549999995</c:v>
                </c:pt>
                <c:pt idx="2435">
                  <c:v>300.15111549999995</c:v>
                </c:pt>
                <c:pt idx="2436">
                  <c:v>301.65617049999992</c:v>
                </c:pt>
                <c:pt idx="2437">
                  <c:v>301.65617049999992</c:v>
                </c:pt>
                <c:pt idx="2438">
                  <c:v>301.65617049999992</c:v>
                </c:pt>
                <c:pt idx="2439">
                  <c:v>300.65280050000007</c:v>
                </c:pt>
                <c:pt idx="2440">
                  <c:v>300.15111549999995</c:v>
                </c:pt>
                <c:pt idx="2441">
                  <c:v>301.15448550000008</c:v>
                </c:pt>
                <c:pt idx="2442">
                  <c:v>300.65280050000007</c:v>
                </c:pt>
                <c:pt idx="2443">
                  <c:v>299.14774549999998</c:v>
                </c:pt>
                <c:pt idx="2444">
                  <c:v>301.15448550000008</c:v>
                </c:pt>
                <c:pt idx="2445">
                  <c:v>302.65954050000005</c:v>
                </c:pt>
                <c:pt idx="2446">
                  <c:v>300.15111549999995</c:v>
                </c:pt>
                <c:pt idx="2447">
                  <c:v>297.14100539999998</c:v>
                </c:pt>
                <c:pt idx="2448">
                  <c:v>297.64269040000011</c:v>
                </c:pt>
                <c:pt idx="2449">
                  <c:v>295.1342654</c:v>
                </c:pt>
                <c:pt idx="2450">
                  <c:v>302.15785549999998</c:v>
                </c:pt>
                <c:pt idx="2451">
                  <c:v>302.15785549999998</c:v>
                </c:pt>
                <c:pt idx="2452">
                  <c:v>299.14774549999998</c:v>
                </c:pt>
                <c:pt idx="2453">
                  <c:v>298.64606049999998</c:v>
                </c:pt>
                <c:pt idx="2454">
                  <c:v>300.65280050000007</c:v>
                </c:pt>
                <c:pt idx="2455">
                  <c:v>300.65280050000007</c:v>
                </c:pt>
                <c:pt idx="2456">
                  <c:v>300.65280050000007</c:v>
                </c:pt>
                <c:pt idx="2457">
                  <c:v>301.15448550000008</c:v>
                </c:pt>
                <c:pt idx="2458">
                  <c:v>303.1612255</c:v>
                </c:pt>
                <c:pt idx="2459">
                  <c:v>301.15448550000008</c:v>
                </c:pt>
                <c:pt idx="2460">
                  <c:v>301.15448550000008</c:v>
                </c:pt>
                <c:pt idx="2461">
                  <c:v>299.14774549999998</c:v>
                </c:pt>
                <c:pt idx="2462">
                  <c:v>299.14774549999998</c:v>
                </c:pt>
                <c:pt idx="2463">
                  <c:v>300.65280050000007</c:v>
                </c:pt>
                <c:pt idx="2464">
                  <c:v>298.14437550000002</c:v>
                </c:pt>
                <c:pt idx="2465">
                  <c:v>300.15111549999995</c:v>
                </c:pt>
                <c:pt idx="2466">
                  <c:v>300.15111549999995</c:v>
                </c:pt>
                <c:pt idx="2467">
                  <c:v>300.15111549999995</c:v>
                </c:pt>
                <c:pt idx="2468">
                  <c:v>301.15448550000008</c:v>
                </c:pt>
                <c:pt idx="2469">
                  <c:v>301.15448550000008</c:v>
                </c:pt>
                <c:pt idx="2470">
                  <c:v>301.65617049999992</c:v>
                </c:pt>
                <c:pt idx="2471">
                  <c:v>300.65280050000007</c:v>
                </c:pt>
                <c:pt idx="2472">
                  <c:v>300.15111549999995</c:v>
                </c:pt>
                <c:pt idx="2473">
                  <c:v>303.1612255</c:v>
                </c:pt>
                <c:pt idx="2474">
                  <c:v>303.1612255</c:v>
                </c:pt>
                <c:pt idx="2475">
                  <c:v>302.15785549999998</c:v>
                </c:pt>
                <c:pt idx="2476">
                  <c:v>300.65280050000007</c:v>
                </c:pt>
                <c:pt idx="2477">
                  <c:v>300.65280050000007</c:v>
                </c:pt>
                <c:pt idx="2478">
                  <c:v>301.15448550000008</c:v>
                </c:pt>
                <c:pt idx="2479">
                  <c:v>300.65280050000007</c:v>
                </c:pt>
                <c:pt idx="2480">
                  <c:v>300.15111549999995</c:v>
                </c:pt>
                <c:pt idx="2481">
                  <c:v>301.15448550000008</c:v>
                </c:pt>
                <c:pt idx="2482">
                  <c:v>299.14774549999998</c:v>
                </c:pt>
                <c:pt idx="2483">
                  <c:v>300.65280050000007</c:v>
                </c:pt>
                <c:pt idx="2484">
                  <c:v>301.15448550000008</c:v>
                </c:pt>
                <c:pt idx="2485">
                  <c:v>301.65617049999992</c:v>
                </c:pt>
                <c:pt idx="2486">
                  <c:v>301.65617049999992</c:v>
                </c:pt>
                <c:pt idx="2487">
                  <c:v>299.14774549999998</c:v>
                </c:pt>
                <c:pt idx="2488">
                  <c:v>300.65280050000007</c:v>
                </c:pt>
                <c:pt idx="2489">
                  <c:v>300.65280050000007</c:v>
                </c:pt>
                <c:pt idx="2490">
                  <c:v>301.15448550000008</c:v>
                </c:pt>
                <c:pt idx="2491">
                  <c:v>300.65280050000007</c:v>
                </c:pt>
                <c:pt idx="2492">
                  <c:v>302.65954050000005</c:v>
                </c:pt>
                <c:pt idx="2493">
                  <c:v>300.15111549999995</c:v>
                </c:pt>
                <c:pt idx="2494">
                  <c:v>301.15448550000008</c:v>
                </c:pt>
                <c:pt idx="2495">
                  <c:v>301.65617049999992</c:v>
                </c:pt>
                <c:pt idx="2496">
                  <c:v>302.65954050000005</c:v>
                </c:pt>
                <c:pt idx="2497">
                  <c:v>299.14774549999998</c:v>
                </c:pt>
                <c:pt idx="2498">
                  <c:v>300.65280050000007</c:v>
                </c:pt>
                <c:pt idx="2499">
                  <c:v>302.15785549999998</c:v>
                </c:pt>
                <c:pt idx="2500">
                  <c:v>300.65280050000007</c:v>
                </c:pt>
                <c:pt idx="2501">
                  <c:v>302.65954050000005</c:v>
                </c:pt>
                <c:pt idx="2502">
                  <c:v>301.65617049999992</c:v>
                </c:pt>
                <c:pt idx="2503">
                  <c:v>302.15785549999998</c:v>
                </c:pt>
                <c:pt idx="2504">
                  <c:v>302.15785549999998</c:v>
                </c:pt>
                <c:pt idx="2505">
                  <c:v>302.15785549999998</c:v>
                </c:pt>
                <c:pt idx="2506">
                  <c:v>301.65617049999992</c:v>
                </c:pt>
                <c:pt idx="2507">
                  <c:v>302.15785549999998</c:v>
                </c:pt>
                <c:pt idx="2508">
                  <c:v>300.15111549999995</c:v>
                </c:pt>
                <c:pt idx="2509">
                  <c:v>300.65280050000007</c:v>
                </c:pt>
                <c:pt idx="2510">
                  <c:v>302.65954050000005</c:v>
                </c:pt>
                <c:pt idx="2511">
                  <c:v>302.65954050000005</c:v>
                </c:pt>
                <c:pt idx="2512">
                  <c:v>301.65617049999992</c:v>
                </c:pt>
                <c:pt idx="2513">
                  <c:v>301.15448550000008</c:v>
                </c:pt>
                <c:pt idx="2514">
                  <c:v>300.15111549999995</c:v>
                </c:pt>
                <c:pt idx="2515">
                  <c:v>300.65280050000007</c:v>
                </c:pt>
                <c:pt idx="2516">
                  <c:v>300.65280050000007</c:v>
                </c:pt>
                <c:pt idx="2517">
                  <c:v>300.65280050000007</c:v>
                </c:pt>
                <c:pt idx="2518">
                  <c:v>301.65617049999992</c:v>
                </c:pt>
                <c:pt idx="2519">
                  <c:v>299.64943050000005</c:v>
                </c:pt>
                <c:pt idx="2520">
                  <c:v>301.15448550000008</c:v>
                </c:pt>
                <c:pt idx="2521">
                  <c:v>296.13763539999997</c:v>
                </c:pt>
                <c:pt idx="2522">
                  <c:v>303.66291050000001</c:v>
                </c:pt>
                <c:pt idx="2523">
                  <c:v>302.65954050000005</c:v>
                </c:pt>
                <c:pt idx="2524">
                  <c:v>301.65617049999992</c:v>
                </c:pt>
                <c:pt idx="2525">
                  <c:v>301.65617049999992</c:v>
                </c:pt>
                <c:pt idx="2526">
                  <c:v>302.15785549999998</c:v>
                </c:pt>
                <c:pt idx="2527">
                  <c:v>301.65617049999992</c:v>
                </c:pt>
                <c:pt idx="2528">
                  <c:v>302.65954050000005</c:v>
                </c:pt>
                <c:pt idx="2529">
                  <c:v>301.15448550000008</c:v>
                </c:pt>
                <c:pt idx="2530">
                  <c:v>300.65280050000007</c:v>
                </c:pt>
                <c:pt idx="2531">
                  <c:v>301.15448550000008</c:v>
                </c:pt>
                <c:pt idx="2532">
                  <c:v>301.15448550000008</c:v>
                </c:pt>
                <c:pt idx="2533">
                  <c:v>300.65280050000007</c:v>
                </c:pt>
                <c:pt idx="2534">
                  <c:v>302.15785549999998</c:v>
                </c:pt>
                <c:pt idx="2535">
                  <c:v>300.15111549999995</c:v>
                </c:pt>
                <c:pt idx="2536">
                  <c:v>301.65617049999992</c:v>
                </c:pt>
                <c:pt idx="2537">
                  <c:v>301.15448550000008</c:v>
                </c:pt>
                <c:pt idx="2538">
                  <c:v>303.1612255</c:v>
                </c:pt>
                <c:pt idx="2539">
                  <c:v>302.15785549999998</c:v>
                </c:pt>
                <c:pt idx="2540">
                  <c:v>301.15448550000008</c:v>
                </c:pt>
                <c:pt idx="2541">
                  <c:v>301.15448550000008</c:v>
                </c:pt>
                <c:pt idx="2542">
                  <c:v>300.65280050000007</c:v>
                </c:pt>
                <c:pt idx="2543">
                  <c:v>301.65617049999992</c:v>
                </c:pt>
                <c:pt idx="2544">
                  <c:v>303.1612255</c:v>
                </c:pt>
                <c:pt idx="2545">
                  <c:v>302.65954050000005</c:v>
                </c:pt>
                <c:pt idx="2546">
                  <c:v>301.65617049999992</c:v>
                </c:pt>
                <c:pt idx="2547">
                  <c:v>301.65617049999992</c:v>
                </c:pt>
                <c:pt idx="2548">
                  <c:v>302.15785549999998</c:v>
                </c:pt>
                <c:pt idx="2549">
                  <c:v>303.1612255</c:v>
                </c:pt>
                <c:pt idx="2550">
                  <c:v>301.15448550000008</c:v>
                </c:pt>
                <c:pt idx="2551">
                  <c:v>302.65954050000005</c:v>
                </c:pt>
                <c:pt idx="2552">
                  <c:v>301.65617049999992</c:v>
                </c:pt>
                <c:pt idx="2553">
                  <c:v>302.15785549999998</c:v>
                </c:pt>
                <c:pt idx="2554">
                  <c:v>303.1612255</c:v>
                </c:pt>
                <c:pt idx="2555">
                  <c:v>302.15785549999998</c:v>
                </c:pt>
                <c:pt idx="2556">
                  <c:v>302.15785549999998</c:v>
                </c:pt>
                <c:pt idx="2557">
                  <c:v>301.65617049999992</c:v>
                </c:pt>
                <c:pt idx="2558">
                  <c:v>302.65954050000005</c:v>
                </c:pt>
                <c:pt idx="2559">
                  <c:v>303.1612255</c:v>
                </c:pt>
                <c:pt idx="2560">
                  <c:v>302.65954050000005</c:v>
                </c:pt>
                <c:pt idx="2561">
                  <c:v>303.1612255</c:v>
                </c:pt>
                <c:pt idx="2562">
                  <c:v>301.15448550000008</c:v>
                </c:pt>
                <c:pt idx="2563">
                  <c:v>302.65954050000005</c:v>
                </c:pt>
                <c:pt idx="2564">
                  <c:v>301.15448550000008</c:v>
                </c:pt>
                <c:pt idx="2565">
                  <c:v>301.15448550000008</c:v>
                </c:pt>
                <c:pt idx="2566">
                  <c:v>302.15785549999998</c:v>
                </c:pt>
                <c:pt idx="2567">
                  <c:v>302.65954050000005</c:v>
                </c:pt>
                <c:pt idx="2568">
                  <c:v>301.15448550000008</c:v>
                </c:pt>
                <c:pt idx="2569">
                  <c:v>301.15448550000008</c:v>
                </c:pt>
                <c:pt idx="2570">
                  <c:v>304.16459550000002</c:v>
                </c:pt>
                <c:pt idx="2571">
                  <c:v>302.65954050000005</c:v>
                </c:pt>
                <c:pt idx="2572">
                  <c:v>303.1612255</c:v>
                </c:pt>
                <c:pt idx="2573">
                  <c:v>302.15785549999998</c:v>
                </c:pt>
                <c:pt idx="2574">
                  <c:v>303.1612255</c:v>
                </c:pt>
                <c:pt idx="2575">
                  <c:v>304.16459550000002</c:v>
                </c:pt>
                <c:pt idx="2576">
                  <c:v>302.15785549999998</c:v>
                </c:pt>
                <c:pt idx="2577">
                  <c:v>302.15785549999998</c:v>
                </c:pt>
                <c:pt idx="2578">
                  <c:v>302.15785549999998</c:v>
                </c:pt>
                <c:pt idx="2579">
                  <c:v>302.15785549999998</c:v>
                </c:pt>
                <c:pt idx="2580">
                  <c:v>300.65280050000007</c:v>
                </c:pt>
                <c:pt idx="2581">
                  <c:v>302.65954050000005</c:v>
                </c:pt>
                <c:pt idx="2582">
                  <c:v>300.65280050000007</c:v>
                </c:pt>
                <c:pt idx="2583">
                  <c:v>300.15111549999995</c:v>
                </c:pt>
                <c:pt idx="2584">
                  <c:v>302.15785549999998</c:v>
                </c:pt>
                <c:pt idx="2585">
                  <c:v>302.15785549999998</c:v>
                </c:pt>
                <c:pt idx="2586">
                  <c:v>302.15785549999998</c:v>
                </c:pt>
                <c:pt idx="2587">
                  <c:v>302.15785549999998</c:v>
                </c:pt>
                <c:pt idx="2588">
                  <c:v>302.65954050000005</c:v>
                </c:pt>
                <c:pt idx="2589">
                  <c:v>303.1612255</c:v>
                </c:pt>
                <c:pt idx="2590">
                  <c:v>302.65954050000005</c:v>
                </c:pt>
                <c:pt idx="2591">
                  <c:v>301.15448550000008</c:v>
                </c:pt>
                <c:pt idx="2592">
                  <c:v>304.16459550000002</c:v>
                </c:pt>
                <c:pt idx="2593">
                  <c:v>302.15785549999998</c:v>
                </c:pt>
                <c:pt idx="2594">
                  <c:v>301.15448550000008</c:v>
                </c:pt>
                <c:pt idx="2595">
                  <c:v>302.65954050000005</c:v>
                </c:pt>
                <c:pt idx="2596">
                  <c:v>303.1612255</c:v>
                </c:pt>
                <c:pt idx="2597">
                  <c:v>302.15785549999998</c:v>
                </c:pt>
                <c:pt idx="2598">
                  <c:v>301.65617049999992</c:v>
                </c:pt>
                <c:pt idx="2599">
                  <c:v>304.16459550000002</c:v>
                </c:pt>
                <c:pt idx="2600">
                  <c:v>302.65954050000005</c:v>
                </c:pt>
                <c:pt idx="2601">
                  <c:v>301.65617049999992</c:v>
                </c:pt>
                <c:pt idx="2602">
                  <c:v>302.15785549999998</c:v>
                </c:pt>
                <c:pt idx="2603">
                  <c:v>303.1612255</c:v>
                </c:pt>
                <c:pt idx="2604">
                  <c:v>303.1612255</c:v>
                </c:pt>
                <c:pt idx="2605">
                  <c:v>302.65954050000005</c:v>
                </c:pt>
                <c:pt idx="2606">
                  <c:v>302.65954050000005</c:v>
                </c:pt>
                <c:pt idx="2607">
                  <c:v>303.1612255</c:v>
                </c:pt>
                <c:pt idx="2608">
                  <c:v>302.65954050000005</c:v>
                </c:pt>
                <c:pt idx="2609">
                  <c:v>302.65954050000005</c:v>
                </c:pt>
                <c:pt idx="2610">
                  <c:v>303.1612255</c:v>
                </c:pt>
                <c:pt idx="2611">
                  <c:v>305.16796549999998</c:v>
                </c:pt>
                <c:pt idx="2612">
                  <c:v>303.1612255</c:v>
                </c:pt>
                <c:pt idx="2613">
                  <c:v>302.15785549999998</c:v>
                </c:pt>
                <c:pt idx="2614">
                  <c:v>302.65954050000005</c:v>
                </c:pt>
                <c:pt idx="2615">
                  <c:v>302.65954050000005</c:v>
                </c:pt>
                <c:pt idx="2616">
                  <c:v>301.65617049999992</c:v>
                </c:pt>
                <c:pt idx="2617">
                  <c:v>301.65617049999992</c:v>
                </c:pt>
                <c:pt idx="2618">
                  <c:v>303.1612255</c:v>
                </c:pt>
                <c:pt idx="2619">
                  <c:v>301.65617049999992</c:v>
                </c:pt>
                <c:pt idx="2620">
                  <c:v>303.1612255</c:v>
                </c:pt>
                <c:pt idx="2621">
                  <c:v>303.66291050000001</c:v>
                </c:pt>
                <c:pt idx="2622">
                  <c:v>303.1612255</c:v>
                </c:pt>
                <c:pt idx="2623">
                  <c:v>303.1612255</c:v>
                </c:pt>
                <c:pt idx="2624">
                  <c:v>303.1612255</c:v>
                </c:pt>
                <c:pt idx="2625">
                  <c:v>302.65954050000005</c:v>
                </c:pt>
                <c:pt idx="2626">
                  <c:v>303.1612255</c:v>
                </c:pt>
                <c:pt idx="2627">
                  <c:v>303.1612255</c:v>
                </c:pt>
                <c:pt idx="2628">
                  <c:v>302.65954050000005</c:v>
                </c:pt>
                <c:pt idx="2629">
                  <c:v>303.1612255</c:v>
                </c:pt>
                <c:pt idx="2630">
                  <c:v>302.15785549999998</c:v>
                </c:pt>
                <c:pt idx="2631">
                  <c:v>302.65954050000005</c:v>
                </c:pt>
                <c:pt idx="2632">
                  <c:v>304.16459550000002</c:v>
                </c:pt>
                <c:pt idx="2633">
                  <c:v>303.1612255</c:v>
                </c:pt>
                <c:pt idx="2634">
                  <c:v>301.65617049999992</c:v>
                </c:pt>
                <c:pt idx="2635">
                  <c:v>301.15448550000008</c:v>
                </c:pt>
                <c:pt idx="2636">
                  <c:v>301.65617049999992</c:v>
                </c:pt>
                <c:pt idx="2637">
                  <c:v>304.16459550000002</c:v>
                </c:pt>
                <c:pt idx="2638">
                  <c:v>303.1612255</c:v>
                </c:pt>
                <c:pt idx="2639">
                  <c:v>304.16459550000002</c:v>
                </c:pt>
                <c:pt idx="2640">
                  <c:v>302.65954050000005</c:v>
                </c:pt>
                <c:pt idx="2641">
                  <c:v>303.1612255</c:v>
                </c:pt>
                <c:pt idx="2642">
                  <c:v>301.15448550000008</c:v>
                </c:pt>
                <c:pt idx="2643">
                  <c:v>303.1612255</c:v>
                </c:pt>
                <c:pt idx="2644">
                  <c:v>305.66965050000005</c:v>
                </c:pt>
                <c:pt idx="2645">
                  <c:v>302.65954050000005</c:v>
                </c:pt>
                <c:pt idx="2646">
                  <c:v>304.16459550000002</c:v>
                </c:pt>
                <c:pt idx="2647">
                  <c:v>303.66291050000001</c:v>
                </c:pt>
                <c:pt idx="2648">
                  <c:v>303.1612255</c:v>
                </c:pt>
                <c:pt idx="2649">
                  <c:v>303.66291050000001</c:v>
                </c:pt>
                <c:pt idx="2650">
                  <c:v>302.65954050000005</c:v>
                </c:pt>
                <c:pt idx="2651">
                  <c:v>302.15785549999998</c:v>
                </c:pt>
                <c:pt idx="2652">
                  <c:v>303.1612255</c:v>
                </c:pt>
                <c:pt idx="2653">
                  <c:v>303.1612255</c:v>
                </c:pt>
                <c:pt idx="2654">
                  <c:v>303.66291050000001</c:v>
                </c:pt>
                <c:pt idx="2655">
                  <c:v>303.66291050000001</c:v>
                </c:pt>
                <c:pt idx="2656">
                  <c:v>303.66291050000001</c:v>
                </c:pt>
                <c:pt idx="2657">
                  <c:v>303.1612255</c:v>
                </c:pt>
                <c:pt idx="2658">
                  <c:v>302.65954050000005</c:v>
                </c:pt>
                <c:pt idx="2659">
                  <c:v>306.17133549999994</c:v>
                </c:pt>
                <c:pt idx="2660">
                  <c:v>304.66628050000008</c:v>
                </c:pt>
                <c:pt idx="2661">
                  <c:v>302.65954050000005</c:v>
                </c:pt>
                <c:pt idx="2662">
                  <c:v>303.66291050000001</c:v>
                </c:pt>
                <c:pt idx="2663">
                  <c:v>313.69661059999999</c:v>
                </c:pt>
                <c:pt idx="2664">
                  <c:v>303.1612255</c:v>
                </c:pt>
                <c:pt idx="2665">
                  <c:v>304.16459550000002</c:v>
                </c:pt>
                <c:pt idx="2666">
                  <c:v>302.65954050000005</c:v>
                </c:pt>
                <c:pt idx="2667">
                  <c:v>302.65954050000005</c:v>
                </c:pt>
                <c:pt idx="2668">
                  <c:v>303.1612255</c:v>
                </c:pt>
                <c:pt idx="2669">
                  <c:v>301.65617049999992</c:v>
                </c:pt>
                <c:pt idx="2670">
                  <c:v>305.16796549999998</c:v>
                </c:pt>
                <c:pt idx="2671">
                  <c:v>303.1612255</c:v>
                </c:pt>
                <c:pt idx="2672">
                  <c:v>304.16459550000002</c:v>
                </c:pt>
                <c:pt idx="2673">
                  <c:v>303.66291050000001</c:v>
                </c:pt>
                <c:pt idx="2674">
                  <c:v>304.66628050000008</c:v>
                </c:pt>
                <c:pt idx="2675">
                  <c:v>304.66628050000008</c:v>
                </c:pt>
                <c:pt idx="2676">
                  <c:v>302.65954050000005</c:v>
                </c:pt>
                <c:pt idx="2677">
                  <c:v>303.66291050000001</c:v>
                </c:pt>
                <c:pt idx="2678">
                  <c:v>303.66291050000001</c:v>
                </c:pt>
                <c:pt idx="2679">
                  <c:v>302.65954050000005</c:v>
                </c:pt>
                <c:pt idx="2680">
                  <c:v>304.16459550000002</c:v>
                </c:pt>
                <c:pt idx="2681">
                  <c:v>305.16796549999998</c:v>
                </c:pt>
                <c:pt idx="2682">
                  <c:v>303.1612255</c:v>
                </c:pt>
                <c:pt idx="2683">
                  <c:v>302.65954050000005</c:v>
                </c:pt>
                <c:pt idx="2684">
                  <c:v>302.65954050000005</c:v>
                </c:pt>
                <c:pt idx="2685">
                  <c:v>305.16796549999998</c:v>
                </c:pt>
                <c:pt idx="2686">
                  <c:v>303.1612255</c:v>
                </c:pt>
                <c:pt idx="2687">
                  <c:v>302.65954050000005</c:v>
                </c:pt>
                <c:pt idx="2688">
                  <c:v>303.66291050000001</c:v>
                </c:pt>
                <c:pt idx="2689">
                  <c:v>309.68313060000003</c:v>
                </c:pt>
                <c:pt idx="2690">
                  <c:v>303.66291050000001</c:v>
                </c:pt>
                <c:pt idx="2691">
                  <c:v>303.66291050000001</c:v>
                </c:pt>
                <c:pt idx="2692">
                  <c:v>304.16459550000002</c:v>
                </c:pt>
                <c:pt idx="2693">
                  <c:v>304.66628050000008</c:v>
                </c:pt>
                <c:pt idx="2694">
                  <c:v>303.66291050000001</c:v>
                </c:pt>
                <c:pt idx="2695">
                  <c:v>302.65954050000005</c:v>
                </c:pt>
                <c:pt idx="2696">
                  <c:v>303.66291050000001</c:v>
                </c:pt>
                <c:pt idx="2697">
                  <c:v>304.66628050000008</c:v>
                </c:pt>
                <c:pt idx="2698">
                  <c:v>304.66628050000008</c:v>
                </c:pt>
                <c:pt idx="2699">
                  <c:v>300.65280050000007</c:v>
                </c:pt>
                <c:pt idx="2700">
                  <c:v>303.1612255</c:v>
                </c:pt>
                <c:pt idx="2701">
                  <c:v>299.14774549999998</c:v>
                </c:pt>
                <c:pt idx="2702">
                  <c:v>303.1612255</c:v>
                </c:pt>
                <c:pt idx="2703">
                  <c:v>303.66291050000001</c:v>
                </c:pt>
                <c:pt idx="2704">
                  <c:v>302.65954050000005</c:v>
                </c:pt>
                <c:pt idx="2705">
                  <c:v>303.66291050000001</c:v>
                </c:pt>
                <c:pt idx="2706">
                  <c:v>303.66291050000001</c:v>
                </c:pt>
                <c:pt idx="2707">
                  <c:v>304.16459550000002</c:v>
                </c:pt>
                <c:pt idx="2708">
                  <c:v>304.16459550000002</c:v>
                </c:pt>
                <c:pt idx="2709">
                  <c:v>305.16796549999998</c:v>
                </c:pt>
                <c:pt idx="2710">
                  <c:v>304.66628050000008</c:v>
                </c:pt>
                <c:pt idx="2711">
                  <c:v>304.66628050000008</c:v>
                </c:pt>
                <c:pt idx="2712">
                  <c:v>303.1612255</c:v>
                </c:pt>
                <c:pt idx="2713">
                  <c:v>303.1612255</c:v>
                </c:pt>
                <c:pt idx="2714">
                  <c:v>304.66628050000008</c:v>
                </c:pt>
                <c:pt idx="2715">
                  <c:v>304.16459550000002</c:v>
                </c:pt>
                <c:pt idx="2716">
                  <c:v>303.1612255</c:v>
                </c:pt>
                <c:pt idx="2717">
                  <c:v>303.66291050000001</c:v>
                </c:pt>
                <c:pt idx="2718">
                  <c:v>303.1612255</c:v>
                </c:pt>
                <c:pt idx="2719">
                  <c:v>304.16459550000002</c:v>
                </c:pt>
                <c:pt idx="2720">
                  <c:v>305.16796549999998</c:v>
                </c:pt>
                <c:pt idx="2721">
                  <c:v>302.65954050000005</c:v>
                </c:pt>
                <c:pt idx="2722">
                  <c:v>306.17133549999994</c:v>
                </c:pt>
                <c:pt idx="2723">
                  <c:v>304.16459550000002</c:v>
                </c:pt>
                <c:pt idx="2724">
                  <c:v>304.16459550000002</c:v>
                </c:pt>
                <c:pt idx="2725">
                  <c:v>305.16796549999998</c:v>
                </c:pt>
                <c:pt idx="2726">
                  <c:v>304.66628050000008</c:v>
                </c:pt>
                <c:pt idx="2727">
                  <c:v>306.17133549999994</c:v>
                </c:pt>
                <c:pt idx="2728">
                  <c:v>305.16796549999998</c:v>
                </c:pt>
                <c:pt idx="2729">
                  <c:v>305.16796549999998</c:v>
                </c:pt>
                <c:pt idx="2730">
                  <c:v>306.17133549999994</c:v>
                </c:pt>
                <c:pt idx="2731">
                  <c:v>303.1612255</c:v>
                </c:pt>
                <c:pt idx="2732">
                  <c:v>303.66291050000001</c:v>
                </c:pt>
                <c:pt idx="2733">
                  <c:v>305.66965050000005</c:v>
                </c:pt>
                <c:pt idx="2734">
                  <c:v>301.65617049999992</c:v>
                </c:pt>
                <c:pt idx="2735">
                  <c:v>302.65954050000005</c:v>
                </c:pt>
                <c:pt idx="2736">
                  <c:v>303.66291050000001</c:v>
                </c:pt>
                <c:pt idx="2737">
                  <c:v>303.66291050000001</c:v>
                </c:pt>
                <c:pt idx="2738">
                  <c:v>304.66628050000008</c:v>
                </c:pt>
                <c:pt idx="2739">
                  <c:v>302.65954050000005</c:v>
                </c:pt>
                <c:pt idx="2740">
                  <c:v>304.66628050000008</c:v>
                </c:pt>
                <c:pt idx="2741">
                  <c:v>304.66628050000008</c:v>
                </c:pt>
                <c:pt idx="2742">
                  <c:v>305.16796549999998</c:v>
                </c:pt>
                <c:pt idx="2743">
                  <c:v>304.16459550000002</c:v>
                </c:pt>
                <c:pt idx="2744">
                  <c:v>304.16459550000002</c:v>
                </c:pt>
                <c:pt idx="2745">
                  <c:v>305.16796549999998</c:v>
                </c:pt>
                <c:pt idx="2746">
                  <c:v>305.16796549999998</c:v>
                </c:pt>
                <c:pt idx="2747">
                  <c:v>303.66291050000001</c:v>
                </c:pt>
                <c:pt idx="2748">
                  <c:v>305.16796549999998</c:v>
                </c:pt>
                <c:pt idx="2749">
                  <c:v>305.16796549999998</c:v>
                </c:pt>
                <c:pt idx="2750">
                  <c:v>305.16796549999998</c:v>
                </c:pt>
                <c:pt idx="2751">
                  <c:v>303.66291050000001</c:v>
                </c:pt>
                <c:pt idx="2752">
                  <c:v>303.1612255</c:v>
                </c:pt>
                <c:pt idx="2753">
                  <c:v>303.66291050000001</c:v>
                </c:pt>
                <c:pt idx="2754">
                  <c:v>305.16796549999998</c:v>
                </c:pt>
                <c:pt idx="2755">
                  <c:v>304.66628050000008</c:v>
                </c:pt>
                <c:pt idx="2756">
                  <c:v>301.15448550000008</c:v>
                </c:pt>
                <c:pt idx="2757">
                  <c:v>304.16459550000002</c:v>
                </c:pt>
                <c:pt idx="2758">
                  <c:v>304.16459550000002</c:v>
                </c:pt>
                <c:pt idx="2759">
                  <c:v>307.67639059999999</c:v>
                </c:pt>
                <c:pt idx="2760">
                  <c:v>305.16796549999998</c:v>
                </c:pt>
                <c:pt idx="2761">
                  <c:v>302.15785549999998</c:v>
                </c:pt>
                <c:pt idx="2762">
                  <c:v>304.16459550000002</c:v>
                </c:pt>
                <c:pt idx="2763">
                  <c:v>305.16796549999998</c:v>
                </c:pt>
                <c:pt idx="2764">
                  <c:v>304.66628050000008</c:v>
                </c:pt>
                <c:pt idx="2765">
                  <c:v>305.16796549999998</c:v>
                </c:pt>
                <c:pt idx="2766">
                  <c:v>304.66628050000008</c:v>
                </c:pt>
                <c:pt idx="2767">
                  <c:v>305.66965050000005</c:v>
                </c:pt>
                <c:pt idx="2768">
                  <c:v>303.66291050000001</c:v>
                </c:pt>
                <c:pt idx="2769">
                  <c:v>304.66628050000008</c:v>
                </c:pt>
                <c:pt idx="2770">
                  <c:v>305.16796549999998</c:v>
                </c:pt>
                <c:pt idx="2771">
                  <c:v>306.17133549999994</c:v>
                </c:pt>
                <c:pt idx="2772">
                  <c:v>304.66628050000008</c:v>
                </c:pt>
                <c:pt idx="2773">
                  <c:v>305.16796549999998</c:v>
                </c:pt>
                <c:pt idx="2774">
                  <c:v>305.16796549999998</c:v>
                </c:pt>
                <c:pt idx="2775">
                  <c:v>305.66965050000005</c:v>
                </c:pt>
                <c:pt idx="2776">
                  <c:v>305.16796549999998</c:v>
                </c:pt>
                <c:pt idx="2777">
                  <c:v>303.66291050000001</c:v>
                </c:pt>
                <c:pt idx="2778">
                  <c:v>306.67302059999997</c:v>
                </c:pt>
                <c:pt idx="2779">
                  <c:v>305.16796549999998</c:v>
                </c:pt>
                <c:pt idx="2780">
                  <c:v>304.16459550000002</c:v>
                </c:pt>
                <c:pt idx="2781">
                  <c:v>305.66965050000005</c:v>
                </c:pt>
                <c:pt idx="2782">
                  <c:v>303.66291050000001</c:v>
                </c:pt>
                <c:pt idx="2783">
                  <c:v>304.66628050000008</c:v>
                </c:pt>
                <c:pt idx="2784">
                  <c:v>303.66291050000001</c:v>
                </c:pt>
                <c:pt idx="2785">
                  <c:v>305.16796549999998</c:v>
                </c:pt>
                <c:pt idx="2786">
                  <c:v>305.16796549999998</c:v>
                </c:pt>
                <c:pt idx="2787">
                  <c:v>304.16459550000002</c:v>
                </c:pt>
                <c:pt idx="2788">
                  <c:v>305.16796549999998</c:v>
                </c:pt>
                <c:pt idx="2789">
                  <c:v>305.16796549999998</c:v>
                </c:pt>
                <c:pt idx="2790">
                  <c:v>303.66291050000001</c:v>
                </c:pt>
                <c:pt idx="2791">
                  <c:v>304.16459550000002</c:v>
                </c:pt>
                <c:pt idx="2792">
                  <c:v>306.17133549999994</c:v>
                </c:pt>
                <c:pt idx="2793">
                  <c:v>306.67302059999997</c:v>
                </c:pt>
                <c:pt idx="2794">
                  <c:v>305.66965050000005</c:v>
                </c:pt>
                <c:pt idx="2795">
                  <c:v>304.66628050000008</c:v>
                </c:pt>
                <c:pt idx="2796">
                  <c:v>306.67302059999997</c:v>
                </c:pt>
                <c:pt idx="2797">
                  <c:v>305.16796549999998</c:v>
                </c:pt>
                <c:pt idx="2798">
                  <c:v>305.66965050000005</c:v>
                </c:pt>
                <c:pt idx="2799">
                  <c:v>305.16796549999998</c:v>
                </c:pt>
                <c:pt idx="2800">
                  <c:v>304.16459550000002</c:v>
                </c:pt>
                <c:pt idx="2801">
                  <c:v>300.15111549999995</c:v>
                </c:pt>
                <c:pt idx="2802">
                  <c:v>302.65954050000005</c:v>
                </c:pt>
                <c:pt idx="2803">
                  <c:v>305.16796549999998</c:v>
                </c:pt>
                <c:pt idx="2804">
                  <c:v>305.66965050000005</c:v>
                </c:pt>
                <c:pt idx="2805">
                  <c:v>305.66965050000005</c:v>
                </c:pt>
                <c:pt idx="2806">
                  <c:v>303.66291050000001</c:v>
                </c:pt>
                <c:pt idx="2807">
                  <c:v>307.17470559999998</c:v>
                </c:pt>
                <c:pt idx="2808">
                  <c:v>305.16796549999998</c:v>
                </c:pt>
                <c:pt idx="2809">
                  <c:v>306.17133549999994</c:v>
                </c:pt>
                <c:pt idx="2810">
                  <c:v>307.17470559999998</c:v>
                </c:pt>
                <c:pt idx="2811">
                  <c:v>307.67639059999999</c:v>
                </c:pt>
                <c:pt idx="2812">
                  <c:v>306.17133549999994</c:v>
                </c:pt>
                <c:pt idx="2813">
                  <c:v>306.17133549999994</c:v>
                </c:pt>
                <c:pt idx="2814">
                  <c:v>302.65954050000005</c:v>
                </c:pt>
                <c:pt idx="2815">
                  <c:v>305.16796549999998</c:v>
                </c:pt>
                <c:pt idx="2816">
                  <c:v>306.17133549999994</c:v>
                </c:pt>
                <c:pt idx="2817">
                  <c:v>305.16796549999998</c:v>
                </c:pt>
                <c:pt idx="2818">
                  <c:v>304.66628050000008</c:v>
                </c:pt>
                <c:pt idx="2819">
                  <c:v>302.65954050000005</c:v>
                </c:pt>
                <c:pt idx="2820">
                  <c:v>305.16796549999998</c:v>
                </c:pt>
                <c:pt idx="2821">
                  <c:v>303.66291050000001</c:v>
                </c:pt>
                <c:pt idx="2822">
                  <c:v>305.16796549999998</c:v>
                </c:pt>
                <c:pt idx="2823">
                  <c:v>304.16459550000002</c:v>
                </c:pt>
                <c:pt idx="2824">
                  <c:v>306.17133549999994</c:v>
                </c:pt>
                <c:pt idx="2825">
                  <c:v>305.66965050000005</c:v>
                </c:pt>
                <c:pt idx="2826">
                  <c:v>306.17133549999994</c:v>
                </c:pt>
                <c:pt idx="2827">
                  <c:v>305.16796549999998</c:v>
                </c:pt>
                <c:pt idx="2828">
                  <c:v>306.67302059999997</c:v>
                </c:pt>
                <c:pt idx="2829">
                  <c:v>305.16796549999998</c:v>
                </c:pt>
                <c:pt idx="2830">
                  <c:v>306.17133549999994</c:v>
                </c:pt>
                <c:pt idx="2831">
                  <c:v>305.66965050000005</c:v>
                </c:pt>
                <c:pt idx="2832">
                  <c:v>306.17133549999994</c:v>
                </c:pt>
                <c:pt idx="2833">
                  <c:v>304.66628050000008</c:v>
                </c:pt>
                <c:pt idx="2834">
                  <c:v>305.16796549999998</c:v>
                </c:pt>
                <c:pt idx="2835">
                  <c:v>305.16796549999998</c:v>
                </c:pt>
                <c:pt idx="2836">
                  <c:v>303.66291050000001</c:v>
                </c:pt>
                <c:pt idx="2837">
                  <c:v>305.16796549999998</c:v>
                </c:pt>
                <c:pt idx="2838">
                  <c:v>305.16796549999998</c:v>
                </c:pt>
                <c:pt idx="2839">
                  <c:v>305.16796549999998</c:v>
                </c:pt>
                <c:pt idx="2840">
                  <c:v>305.16796549999998</c:v>
                </c:pt>
                <c:pt idx="2841">
                  <c:v>306.17133549999994</c:v>
                </c:pt>
                <c:pt idx="2842">
                  <c:v>306.67302059999997</c:v>
                </c:pt>
                <c:pt idx="2843">
                  <c:v>306.67302059999997</c:v>
                </c:pt>
                <c:pt idx="2844">
                  <c:v>306.17133549999994</c:v>
                </c:pt>
                <c:pt idx="2845">
                  <c:v>305.66965050000005</c:v>
                </c:pt>
                <c:pt idx="2846">
                  <c:v>305.16796549999998</c:v>
                </c:pt>
                <c:pt idx="2847">
                  <c:v>305.16796549999998</c:v>
                </c:pt>
                <c:pt idx="2848">
                  <c:v>307.67639059999999</c:v>
                </c:pt>
                <c:pt idx="2849">
                  <c:v>306.17133549999994</c:v>
                </c:pt>
                <c:pt idx="2850">
                  <c:v>304.66628050000008</c:v>
                </c:pt>
                <c:pt idx="2851">
                  <c:v>304.66628050000008</c:v>
                </c:pt>
                <c:pt idx="2852">
                  <c:v>303.66291050000001</c:v>
                </c:pt>
                <c:pt idx="2853">
                  <c:v>304.16459550000002</c:v>
                </c:pt>
                <c:pt idx="2854">
                  <c:v>306.17133549999994</c:v>
                </c:pt>
                <c:pt idx="2855">
                  <c:v>302.65954050000005</c:v>
                </c:pt>
                <c:pt idx="2856">
                  <c:v>305.66965050000005</c:v>
                </c:pt>
                <c:pt idx="2857">
                  <c:v>305.16796549999998</c:v>
                </c:pt>
                <c:pt idx="2858">
                  <c:v>306.67302059999997</c:v>
                </c:pt>
                <c:pt idx="2859">
                  <c:v>287.10730530000001</c:v>
                </c:pt>
                <c:pt idx="2860">
                  <c:v>287.60899030000002</c:v>
                </c:pt>
                <c:pt idx="2861">
                  <c:v>288.61236029999998</c:v>
                </c:pt>
                <c:pt idx="2862">
                  <c:v>288.11067530000008</c:v>
                </c:pt>
                <c:pt idx="2863">
                  <c:v>288.11067530000008</c:v>
                </c:pt>
                <c:pt idx="2864">
                  <c:v>287.60899030000002</c:v>
                </c:pt>
                <c:pt idx="2865">
                  <c:v>287.60899030000002</c:v>
                </c:pt>
                <c:pt idx="2866">
                  <c:v>288.11067530000008</c:v>
                </c:pt>
                <c:pt idx="2867">
                  <c:v>287.60899030000002</c:v>
                </c:pt>
                <c:pt idx="2868">
                  <c:v>288.61236029999998</c:v>
                </c:pt>
                <c:pt idx="2869">
                  <c:v>288.61236029999998</c:v>
                </c:pt>
                <c:pt idx="2870">
                  <c:v>286.10393529999999</c:v>
                </c:pt>
                <c:pt idx="2871">
                  <c:v>285.10056530000008</c:v>
                </c:pt>
                <c:pt idx="2872">
                  <c:v>285.10056530000008</c:v>
                </c:pt>
                <c:pt idx="2873">
                  <c:v>286.60562030000006</c:v>
                </c:pt>
                <c:pt idx="2874">
                  <c:v>290.61910039999998</c:v>
                </c:pt>
                <c:pt idx="2875">
                  <c:v>291.6224704</c:v>
                </c:pt>
                <c:pt idx="2876">
                  <c:v>289.11404530000004</c:v>
                </c:pt>
                <c:pt idx="2877">
                  <c:v>288.61236029999998</c:v>
                </c:pt>
                <c:pt idx="2878">
                  <c:v>293.12752539999997</c:v>
                </c:pt>
                <c:pt idx="2879">
                  <c:v>290.61910039999998</c:v>
                </c:pt>
                <c:pt idx="2880">
                  <c:v>294.13089540000004</c:v>
                </c:pt>
                <c:pt idx="2881">
                  <c:v>292.12415539999995</c:v>
                </c:pt>
                <c:pt idx="2882">
                  <c:v>294.13089540000004</c:v>
                </c:pt>
                <c:pt idx="2883">
                  <c:v>291.6224704</c:v>
                </c:pt>
                <c:pt idx="2884">
                  <c:v>293.12752539999997</c:v>
                </c:pt>
                <c:pt idx="2885">
                  <c:v>292.62584040000002</c:v>
                </c:pt>
                <c:pt idx="2886">
                  <c:v>292.62584040000002</c:v>
                </c:pt>
                <c:pt idx="2887">
                  <c:v>291.12078540000005</c:v>
                </c:pt>
                <c:pt idx="2888">
                  <c:v>291.6224704</c:v>
                </c:pt>
                <c:pt idx="2889">
                  <c:v>287.10730530000001</c:v>
                </c:pt>
                <c:pt idx="2890">
                  <c:v>290.61910039999998</c:v>
                </c:pt>
                <c:pt idx="2891">
                  <c:v>292.62584040000002</c:v>
                </c:pt>
                <c:pt idx="2892">
                  <c:v>292.12415539999995</c:v>
                </c:pt>
                <c:pt idx="2893">
                  <c:v>292.62584040000002</c:v>
                </c:pt>
                <c:pt idx="2894">
                  <c:v>293.12752539999997</c:v>
                </c:pt>
                <c:pt idx="2895">
                  <c:v>294.63258040000005</c:v>
                </c:pt>
                <c:pt idx="2896">
                  <c:v>291.6224704</c:v>
                </c:pt>
                <c:pt idx="2897">
                  <c:v>293.12752539999997</c:v>
                </c:pt>
                <c:pt idx="2898">
                  <c:v>294.13089540000004</c:v>
                </c:pt>
                <c:pt idx="2899">
                  <c:v>293.12752539999997</c:v>
                </c:pt>
                <c:pt idx="2900">
                  <c:v>288.11067530000008</c:v>
                </c:pt>
                <c:pt idx="2901">
                  <c:v>288.61236029999998</c:v>
                </c:pt>
                <c:pt idx="2902">
                  <c:v>290.11741540000003</c:v>
                </c:pt>
                <c:pt idx="2903">
                  <c:v>287.60899030000002</c:v>
                </c:pt>
                <c:pt idx="2904">
                  <c:v>293.12752539999997</c:v>
                </c:pt>
                <c:pt idx="2905">
                  <c:v>293.12752539999997</c:v>
                </c:pt>
                <c:pt idx="2906">
                  <c:v>292.62584040000002</c:v>
                </c:pt>
                <c:pt idx="2907">
                  <c:v>291.6224704</c:v>
                </c:pt>
                <c:pt idx="2908">
                  <c:v>292.62584040000002</c:v>
                </c:pt>
                <c:pt idx="2909">
                  <c:v>293.12752539999997</c:v>
                </c:pt>
                <c:pt idx="2910">
                  <c:v>289.11404530000004</c:v>
                </c:pt>
                <c:pt idx="2911">
                  <c:v>293.12752539999997</c:v>
                </c:pt>
                <c:pt idx="2912">
                  <c:v>293.62921039999998</c:v>
                </c:pt>
                <c:pt idx="2913">
                  <c:v>292.12415539999995</c:v>
                </c:pt>
                <c:pt idx="2914">
                  <c:v>292.62584040000002</c:v>
                </c:pt>
                <c:pt idx="2915">
                  <c:v>293.12752539999997</c:v>
                </c:pt>
                <c:pt idx="2916">
                  <c:v>292.62584040000002</c:v>
                </c:pt>
                <c:pt idx="2917">
                  <c:v>294.63258040000005</c:v>
                </c:pt>
                <c:pt idx="2918">
                  <c:v>290.61910039999998</c:v>
                </c:pt>
                <c:pt idx="2919">
                  <c:v>292.62584040000002</c:v>
                </c:pt>
                <c:pt idx="2920">
                  <c:v>292.62584040000002</c:v>
                </c:pt>
                <c:pt idx="2921">
                  <c:v>293.12752539999997</c:v>
                </c:pt>
                <c:pt idx="2922">
                  <c:v>292.12415539999995</c:v>
                </c:pt>
                <c:pt idx="2923">
                  <c:v>292.12415539999995</c:v>
                </c:pt>
                <c:pt idx="2924">
                  <c:v>292.12415539999995</c:v>
                </c:pt>
                <c:pt idx="2925">
                  <c:v>293.12752539999997</c:v>
                </c:pt>
                <c:pt idx="2926">
                  <c:v>293.62921039999998</c:v>
                </c:pt>
                <c:pt idx="2927">
                  <c:v>293.62921039999998</c:v>
                </c:pt>
                <c:pt idx="2928">
                  <c:v>293.12752539999997</c:v>
                </c:pt>
                <c:pt idx="2929">
                  <c:v>292.62584040000002</c:v>
                </c:pt>
                <c:pt idx="2930">
                  <c:v>291.6224704</c:v>
                </c:pt>
                <c:pt idx="2931">
                  <c:v>295.1342654</c:v>
                </c:pt>
                <c:pt idx="2932">
                  <c:v>294.13089540000004</c:v>
                </c:pt>
                <c:pt idx="2933">
                  <c:v>294.13089540000004</c:v>
                </c:pt>
                <c:pt idx="2934">
                  <c:v>294.13089540000004</c:v>
                </c:pt>
                <c:pt idx="2935">
                  <c:v>293.12752539999997</c:v>
                </c:pt>
                <c:pt idx="2936">
                  <c:v>293.12752539999997</c:v>
                </c:pt>
                <c:pt idx="2937">
                  <c:v>294.63258040000005</c:v>
                </c:pt>
                <c:pt idx="2938">
                  <c:v>294.13089540000004</c:v>
                </c:pt>
                <c:pt idx="2939">
                  <c:v>291.12078540000005</c:v>
                </c:pt>
                <c:pt idx="2940">
                  <c:v>292.62584040000002</c:v>
                </c:pt>
                <c:pt idx="2941">
                  <c:v>293.12752539999997</c:v>
                </c:pt>
                <c:pt idx="2942">
                  <c:v>294.63258040000005</c:v>
                </c:pt>
                <c:pt idx="2943">
                  <c:v>294.13089540000004</c:v>
                </c:pt>
                <c:pt idx="2944">
                  <c:v>292.62584040000002</c:v>
                </c:pt>
                <c:pt idx="2945">
                  <c:v>294.13089540000004</c:v>
                </c:pt>
                <c:pt idx="2946">
                  <c:v>293.12752539999997</c:v>
                </c:pt>
                <c:pt idx="2947">
                  <c:v>296.63932039999997</c:v>
                </c:pt>
                <c:pt idx="2948">
                  <c:v>294.63258040000005</c:v>
                </c:pt>
                <c:pt idx="2949">
                  <c:v>293.62921039999998</c:v>
                </c:pt>
                <c:pt idx="2950">
                  <c:v>293.62921039999998</c:v>
                </c:pt>
                <c:pt idx="2951">
                  <c:v>293.12752539999997</c:v>
                </c:pt>
                <c:pt idx="2952">
                  <c:v>292.62584040000002</c:v>
                </c:pt>
                <c:pt idx="2953">
                  <c:v>292.62584040000002</c:v>
                </c:pt>
                <c:pt idx="2954">
                  <c:v>293.12752539999997</c:v>
                </c:pt>
                <c:pt idx="2955">
                  <c:v>293.62921039999998</c:v>
                </c:pt>
                <c:pt idx="2956">
                  <c:v>291.6224704</c:v>
                </c:pt>
                <c:pt idx="2957">
                  <c:v>293.62921039999998</c:v>
                </c:pt>
                <c:pt idx="2958">
                  <c:v>293.12752539999997</c:v>
                </c:pt>
                <c:pt idx="2959">
                  <c:v>294.13089540000004</c:v>
                </c:pt>
                <c:pt idx="2960">
                  <c:v>294.13089540000004</c:v>
                </c:pt>
                <c:pt idx="2961">
                  <c:v>292.62584040000002</c:v>
                </c:pt>
                <c:pt idx="2962">
                  <c:v>294.63258040000005</c:v>
                </c:pt>
                <c:pt idx="2963">
                  <c:v>293.12752539999997</c:v>
                </c:pt>
                <c:pt idx="2964">
                  <c:v>293.12752539999997</c:v>
                </c:pt>
                <c:pt idx="2965">
                  <c:v>295.1342654</c:v>
                </c:pt>
                <c:pt idx="2966">
                  <c:v>293.62921039999998</c:v>
                </c:pt>
                <c:pt idx="2967">
                  <c:v>295.1342654</c:v>
                </c:pt>
                <c:pt idx="2968">
                  <c:v>293.12752539999997</c:v>
                </c:pt>
                <c:pt idx="2969">
                  <c:v>292.62584040000002</c:v>
                </c:pt>
                <c:pt idx="2970">
                  <c:v>294.13089540000004</c:v>
                </c:pt>
                <c:pt idx="2971">
                  <c:v>293.62921039999998</c:v>
                </c:pt>
                <c:pt idx="2972">
                  <c:v>292.62584040000002</c:v>
                </c:pt>
                <c:pt idx="2973">
                  <c:v>293.12752539999997</c:v>
                </c:pt>
                <c:pt idx="2974">
                  <c:v>293.62921039999998</c:v>
                </c:pt>
                <c:pt idx="2975">
                  <c:v>294.13089540000004</c:v>
                </c:pt>
                <c:pt idx="2976">
                  <c:v>293.12752539999997</c:v>
                </c:pt>
                <c:pt idx="2977">
                  <c:v>293.12752539999997</c:v>
                </c:pt>
                <c:pt idx="2978">
                  <c:v>294.63258040000005</c:v>
                </c:pt>
                <c:pt idx="2979">
                  <c:v>295.1342654</c:v>
                </c:pt>
                <c:pt idx="2980">
                  <c:v>294.13089540000004</c:v>
                </c:pt>
                <c:pt idx="2981">
                  <c:v>294.13089540000004</c:v>
                </c:pt>
                <c:pt idx="2982">
                  <c:v>294.13089540000004</c:v>
                </c:pt>
                <c:pt idx="2983">
                  <c:v>295.1342654</c:v>
                </c:pt>
                <c:pt idx="2984">
                  <c:v>295.1342654</c:v>
                </c:pt>
                <c:pt idx="2985">
                  <c:v>294.63258040000005</c:v>
                </c:pt>
                <c:pt idx="2986">
                  <c:v>295.1342654</c:v>
                </c:pt>
                <c:pt idx="2987">
                  <c:v>294.13089540000004</c:v>
                </c:pt>
                <c:pt idx="2988">
                  <c:v>290.61910039999998</c:v>
                </c:pt>
                <c:pt idx="2989">
                  <c:v>293.62921039999998</c:v>
                </c:pt>
                <c:pt idx="2990">
                  <c:v>293.12752539999997</c:v>
                </c:pt>
                <c:pt idx="2991">
                  <c:v>295.1342654</c:v>
                </c:pt>
                <c:pt idx="2992">
                  <c:v>294.13089540000004</c:v>
                </c:pt>
                <c:pt idx="2993">
                  <c:v>293.62921039999998</c:v>
                </c:pt>
                <c:pt idx="2994">
                  <c:v>294.13089540000004</c:v>
                </c:pt>
                <c:pt idx="2995">
                  <c:v>295.1342654</c:v>
                </c:pt>
                <c:pt idx="2996">
                  <c:v>293.12752539999997</c:v>
                </c:pt>
                <c:pt idx="2997">
                  <c:v>294.13089540000004</c:v>
                </c:pt>
                <c:pt idx="2998">
                  <c:v>296.13763539999997</c:v>
                </c:pt>
                <c:pt idx="2999">
                  <c:v>295.1342654</c:v>
                </c:pt>
                <c:pt idx="3000">
                  <c:v>295.63595039999996</c:v>
                </c:pt>
                <c:pt idx="3001">
                  <c:v>295.1342654</c:v>
                </c:pt>
                <c:pt idx="3002">
                  <c:v>295.1342654</c:v>
                </c:pt>
                <c:pt idx="3003">
                  <c:v>294.63258040000005</c:v>
                </c:pt>
                <c:pt idx="3004">
                  <c:v>293.62921039999998</c:v>
                </c:pt>
                <c:pt idx="3005">
                  <c:v>295.1342654</c:v>
                </c:pt>
                <c:pt idx="3006">
                  <c:v>294.63258040000005</c:v>
                </c:pt>
                <c:pt idx="3007">
                  <c:v>293.12752539999997</c:v>
                </c:pt>
                <c:pt idx="3008">
                  <c:v>294.13089540000004</c:v>
                </c:pt>
                <c:pt idx="3009">
                  <c:v>294.63258040000005</c:v>
                </c:pt>
                <c:pt idx="3010">
                  <c:v>294.13089540000004</c:v>
                </c:pt>
                <c:pt idx="3011">
                  <c:v>295.1342654</c:v>
                </c:pt>
                <c:pt idx="3012">
                  <c:v>293.12752539999997</c:v>
                </c:pt>
                <c:pt idx="3013">
                  <c:v>294.13089540000004</c:v>
                </c:pt>
                <c:pt idx="3014">
                  <c:v>290.61910039999998</c:v>
                </c:pt>
                <c:pt idx="3015">
                  <c:v>294.63258040000005</c:v>
                </c:pt>
                <c:pt idx="3016">
                  <c:v>295.63595039999996</c:v>
                </c:pt>
                <c:pt idx="3017">
                  <c:v>295.1342654</c:v>
                </c:pt>
                <c:pt idx="3018">
                  <c:v>294.13089540000004</c:v>
                </c:pt>
                <c:pt idx="3019">
                  <c:v>294.63258040000005</c:v>
                </c:pt>
                <c:pt idx="3020">
                  <c:v>294.63258040000005</c:v>
                </c:pt>
                <c:pt idx="3021">
                  <c:v>295.1342654</c:v>
                </c:pt>
                <c:pt idx="3022">
                  <c:v>293.62921039999998</c:v>
                </c:pt>
                <c:pt idx="3023">
                  <c:v>294.13089540000004</c:v>
                </c:pt>
                <c:pt idx="3024">
                  <c:v>295.1342654</c:v>
                </c:pt>
                <c:pt idx="3025">
                  <c:v>296.13763539999997</c:v>
                </c:pt>
                <c:pt idx="3026">
                  <c:v>295.63595039999996</c:v>
                </c:pt>
                <c:pt idx="3027">
                  <c:v>295.1342654</c:v>
                </c:pt>
                <c:pt idx="3028">
                  <c:v>296.63932039999997</c:v>
                </c:pt>
                <c:pt idx="3029">
                  <c:v>295.1342654</c:v>
                </c:pt>
                <c:pt idx="3030">
                  <c:v>295.63595039999996</c:v>
                </c:pt>
                <c:pt idx="3031">
                  <c:v>296.13763539999997</c:v>
                </c:pt>
                <c:pt idx="3032">
                  <c:v>295.1342654</c:v>
                </c:pt>
                <c:pt idx="3033">
                  <c:v>295.63595039999996</c:v>
                </c:pt>
                <c:pt idx="3034">
                  <c:v>294.63258040000005</c:v>
                </c:pt>
                <c:pt idx="3035">
                  <c:v>295.63595039999996</c:v>
                </c:pt>
                <c:pt idx="3036">
                  <c:v>295.1342654</c:v>
                </c:pt>
                <c:pt idx="3037">
                  <c:v>289.11404530000004</c:v>
                </c:pt>
                <c:pt idx="3038">
                  <c:v>292.12415539999995</c:v>
                </c:pt>
                <c:pt idx="3039">
                  <c:v>292.62584040000002</c:v>
                </c:pt>
                <c:pt idx="3040">
                  <c:v>293.62921039999998</c:v>
                </c:pt>
                <c:pt idx="3041">
                  <c:v>294.63258040000005</c:v>
                </c:pt>
                <c:pt idx="3042">
                  <c:v>294.63258040000005</c:v>
                </c:pt>
                <c:pt idx="3043">
                  <c:v>292.62584040000002</c:v>
                </c:pt>
                <c:pt idx="3044">
                  <c:v>295.63595039999996</c:v>
                </c:pt>
                <c:pt idx="3045">
                  <c:v>295.1342654</c:v>
                </c:pt>
                <c:pt idx="3046">
                  <c:v>295.1342654</c:v>
                </c:pt>
                <c:pt idx="3047">
                  <c:v>296.13763539999997</c:v>
                </c:pt>
                <c:pt idx="3048">
                  <c:v>295.63595039999996</c:v>
                </c:pt>
                <c:pt idx="3049">
                  <c:v>294.63258040000005</c:v>
                </c:pt>
                <c:pt idx="3050">
                  <c:v>294.63258040000005</c:v>
                </c:pt>
                <c:pt idx="3051">
                  <c:v>295.63595039999996</c:v>
                </c:pt>
                <c:pt idx="3052">
                  <c:v>294.63258040000005</c:v>
                </c:pt>
                <c:pt idx="3053">
                  <c:v>294.63258040000005</c:v>
                </c:pt>
                <c:pt idx="3054">
                  <c:v>295.1342654</c:v>
                </c:pt>
                <c:pt idx="3055">
                  <c:v>295.63595039999996</c:v>
                </c:pt>
                <c:pt idx="3056">
                  <c:v>294.13089540000004</c:v>
                </c:pt>
                <c:pt idx="3057">
                  <c:v>291.6224704</c:v>
                </c:pt>
                <c:pt idx="3058">
                  <c:v>295.63595039999996</c:v>
                </c:pt>
                <c:pt idx="3059">
                  <c:v>295.1342654</c:v>
                </c:pt>
                <c:pt idx="3060">
                  <c:v>295.1342654</c:v>
                </c:pt>
                <c:pt idx="3061">
                  <c:v>294.63258040000005</c:v>
                </c:pt>
                <c:pt idx="3062">
                  <c:v>295.1342654</c:v>
                </c:pt>
                <c:pt idx="3063">
                  <c:v>296.63932039999997</c:v>
                </c:pt>
                <c:pt idx="3064">
                  <c:v>295.63595039999996</c:v>
                </c:pt>
                <c:pt idx="3065">
                  <c:v>296.13763539999997</c:v>
                </c:pt>
                <c:pt idx="3066">
                  <c:v>295.1342654</c:v>
                </c:pt>
                <c:pt idx="3067">
                  <c:v>296.13763539999997</c:v>
                </c:pt>
                <c:pt idx="3068">
                  <c:v>289.11404530000004</c:v>
                </c:pt>
                <c:pt idx="3069">
                  <c:v>296.63932039999997</c:v>
                </c:pt>
                <c:pt idx="3070">
                  <c:v>295.1342654</c:v>
                </c:pt>
                <c:pt idx="3071">
                  <c:v>295.63595039999996</c:v>
                </c:pt>
                <c:pt idx="3072">
                  <c:v>293.12752539999997</c:v>
                </c:pt>
                <c:pt idx="3073">
                  <c:v>294.63258040000005</c:v>
                </c:pt>
                <c:pt idx="3074">
                  <c:v>295.63595039999996</c:v>
                </c:pt>
                <c:pt idx="3075">
                  <c:v>292.12415539999995</c:v>
                </c:pt>
                <c:pt idx="3076">
                  <c:v>296.63932039999997</c:v>
                </c:pt>
                <c:pt idx="3077">
                  <c:v>295.63595039999996</c:v>
                </c:pt>
                <c:pt idx="3078">
                  <c:v>293.12752539999997</c:v>
                </c:pt>
                <c:pt idx="3079">
                  <c:v>294.13089540000004</c:v>
                </c:pt>
                <c:pt idx="3080">
                  <c:v>297.14100539999998</c:v>
                </c:pt>
                <c:pt idx="3081">
                  <c:v>295.63595039999996</c:v>
                </c:pt>
                <c:pt idx="3082">
                  <c:v>295.63595039999996</c:v>
                </c:pt>
                <c:pt idx="3083">
                  <c:v>296.13763539999997</c:v>
                </c:pt>
                <c:pt idx="3084">
                  <c:v>296.63932039999997</c:v>
                </c:pt>
                <c:pt idx="3085">
                  <c:v>296.13763539999997</c:v>
                </c:pt>
                <c:pt idx="3086">
                  <c:v>295.63595039999996</c:v>
                </c:pt>
                <c:pt idx="3087">
                  <c:v>296.63932039999997</c:v>
                </c:pt>
                <c:pt idx="3088">
                  <c:v>296.63932039999997</c:v>
                </c:pt>
                <c:pt idx="3089">
                  <c:v>296.13763539999997</c:v>
                </c:pt>
                <c:pt idx="3090">
                  <c:v>294.63258040000005</c:v>
                </c:pt>
                <c:pt idx="3091">
                  <c:v>296.13763539999997</c:v>
                </c:pt>
                <c:pt idx="3092">
                  <c:v>295.63595039999996</c:v>
                </c:pt>
                <c:pt idx="3093">
                  <c:v>294.63258040000005</c:v>
                </c:pt>
                <c:pt idx="3094">
                  <c:v>296.63932039999997</c:v>
                </c:pt>
                <c:pt idx="3095">
                  <c:v>297.14100539999998</c:v>
                </c:pt>
                <c:pt idx="3096">
                  <c:v>295.63595039999996</c:v>
                </c:pt>
                <c:pt idx="3097">
                  <c:v>297.14100539999998</c:v>
                </c:pt>
                <c:pt idx="3098">
                  <c:v>296.13763539999997</c:v>
                </c:pt>
                <c:pt idx="3099">
                  <c:v>295.1342654</c:v>
                </c:pt>
                <c:pt idx="3100">
                  <c:v>297.14100539999998</c:v>
                </c:pt>
                <c:pt idx="3101">
                  <c:v>294.63258040000005</c:v>
                </c:pt>
                <c:pt idx="3102">
                  <c:v>296.63932039999997</c:v>
                </c:pt>
                <c:pt idx="3103">
                  <c:v>297.14100539999998</c:v>
                </c:pt>
                <c:pt idx="3104">
                  <c:v>296.13763539999997</c:v>
                </c:pt>
                <c:pt idx="3105">
                  <c:v>295.1342654</c:v>
                </c:pt>
                <c:pt idx="3106">
                  <c:v>296.13763539999997</c:v>
                </c:pt>
                <c:pt idx="3107">
                  <c:v>294.63258040000005</c:v>
                </c:pt>
                <c:pt idx="3108">
                  <c:v>296.13763539999997</c:v>
                </c:pt>
                <c:pt idx="3109">
                  <c:v>291.6224704</c:v>
                </c:pt>
                <c:pt idx="3110">
                  <c:v>293.12752539999997</c:v>
                </c:pt>
                <c:pt idx="3111">
                  <c:v>293.12752539999997</c:v>
                </c:pt>
                <c:pt idx="3112">
                  <c:v>295.1342654</c:v>
                </c:pt>
                <c:pt idx="3113">
                  <c:v>296.63932039999997</c:v>
                </c:pt>
                <c:pt idx="3114">
                  <c:v>294.13089540000004</c:v>
                </c:pt>
                <c:pt idx="3115">
                  <c:v>297.14100539999998</c:v>
                </c:pt>
                <c:pt idx="3116">
                  <c:v>295.1342654</c:v>
                </c:pt>
                <c:pt idx="3117">
                  <c:v>295.63595039999996</c:v>
                </c:pt>
                <c:pt idx="3118">
                  <c:v>295.1342654</c:v>
                </c:pt>
                <c:pt idx="3119">
                  <c:v>295.1342654</c:v>
                </c:pt>
                <c:pt idx="3120">
                  <c:v>296.63932039999997</c:v>
                </c:pt>
                <c:pt idx="3121">
                  <c:v>297.14100539999998</c:v>
                </c:pt>
                <c:pt idx="3122">
                  <c:v>291.6224704</c:v>
                </c:pt>
                <c:pt idx="3123">
                  <c:v>294.13089540000004</c:v>
                </c:pt>
                <c:pt idx="3124">
                  <c:v>296.63932039999997</c:v>
                </c:pt>
                <c:pt idx="3125">
                  <c:v>292.62584040000002</c:v>
                </c:pt>
                <c:pt idx="3126">
                  <c:v>295.63595039999996</c:v>
                </c:pt>
                <c:pt idx="3127">
                  <c:v>296.13763539999997</c:v>
                </c:pt>
                <c:pt idx="3128">
                  <c:v>296.63932039999997</c:v>
                </c:pt>
                <c:pt idx="3129">
                  <c:v>294.13089540000004</c:v>
                </c:pt>
                <c:pt idx="3130">
                  <c:v>298.14437550000002</c:v>
                </c:pt>
                <c:pt idx="3131">
                  <c:v>295.1342654</c:v>
                </c:pt>
                <c:pt idx="3132">
                  <c:v>297.14100539999998</c:v>
                </c:pt>
                <c:pt idx="3133">
                  <c:v>294.63258040000005</c:v>
                </c:pt>
                <c:pt idx="3134">
                  <c:v>295.1342654</c:v>
                </c:pt>
                <c:pt idx="3135">
                  <c:v>295.1342654</c:v>
                </c:pt>
                <c:pt idx="3136">
                  <c:v>296.63932039999997</c:v>
                </c:pt>
                <c:pt idx="3137">
                  <c:v>297.14100539999998</c:v>
                </c:pt>
                <c:pt idx="3138">
                  <c:v>296.63932039999997</c:v>
                </c:pt>
                <c:pt idx="3139">
                  <c:v>297.14100539999998</c:v>
                </c:pt>
                <c:pt idx="3140">
                  <c:v>295.1342654</c:v>
                </c:pt>
                <c:pt idx="3141">
                  <c:v>295.1342654</c:v>
                </c:pt>
                <c:pt idx="3142">
                  <c:v>295.1342654</c:v>
                </c:pt>
                <c:pt idx="3143">
                  <c:v>297.14100539999998</c:v>
                </c:pt>
                <c:pt idx="3144">
                  <c:v>295.1342654</c:v>
                </c:pt>
                <c:pt idx="3145">
                  <c:v>296.63932039999997</c:v>
                </c:pt>
                <c:pt idx="3146">
                  <c:v>294.63258040000005</c:v>
                </c:pt>
                <c:pt idx="3147">
                  <c:v>298.14437550000002</c:v>
                </c:pt>
                <c:pt idx="3148">
                  <c:v>298.14437550000002</c:v>
                </c:pt>
                <c:pt idx="3149">
                  <c:v>296.13763539999997</c:v>
                </c:pt>
                <c:pt idx="3150">
                  <c:v>296.13763539999997</c:v>
                </c:pt>
                <c:pt idx="3151">
                  <c:v>296.63932039999997</c:v>
                </c:pt>
                <c:pt idx="3152">
                  <c:v>296.13763539999997</c:v>
                </c:pt>
                <c:pt idx="3153">
                  <c:v>297.14100539999998</c:v>
                </c:pt>
                <c:pt idx="3154">
                  <c:v>298.14437550000002</c:v>
                </c:pt>
                <c:pt idx="3155">
                  <c:v>295.1342654</c:v>
                </c:pt>
                <c:pt idx="3156">
                  <c:v>296.63932039999997</c:v>
                </c:pt>
                <c:pt idx="3157">
                  <c:v>295.63595039999996</c:v>
                </c:pt>
                <c:pt idx="3158">
                  <c:v>296.63932039999997</c:v>
                </c:pt>
                <c:pt idx="3159">
                  <c:v>295.63595039999996</c:v>
                </c:pt>
                <c:pt idx="3160">
                  <c:v>296.63932039999997</c:v>
                </c:pt>
                <c:pt idx="3161">
                  <c:v>296.63932039999997</c:v>
                </c:pt>
                <c:pt idx="3162">
                  <c:v>297.14100539999998</c:v>
                </c:pt>
                <c:pt idx="3163">
                  <c:v>296.63932039999997</c:v>
                </c:pt>
                <c:pt idx="3164">
                  <c:v>296.63932039999997</c:v>
                </c:pt>
                <c:pt idx="3165">
                  <c:v>297.64269040000011</c:v>
                </c:pt>
                <c:pt idx="3166">
                  <c:v>297.64269040000011</c:v>
                </c:pt>
                <c:pt idx="3167">
                  <c:v>295.1342654</c:v>
                </c:pt>
                <c:pt idx="3168">
                  <c:v>296.63932039999997</c:v>
                </c:pt>
                <c:pt idx="3169">
                  <c:v>297.64269040000011</c:v>
                </c:pt>
                <c:pt idx="3170">
                  <c:v>297.14100539999998</c:v>
                </c:pt>
                <c:pt idx="3171">
                  <c:v>297.14100539999998</c:v>
                </c:pt>
                <c:pt idx="3172">
                  <c:v>299.14774549999998</c:v>
                </c:pt>
                <c:pt idx="3173">
                  <c:v>291.12078540000005</c:v>
                </c:pt>
                <c:pt idx="3174">
                  <c:v>296.63932039999997</c:v>
                </c:pt>
                <c:pt idx="3175">
                  <c:v>296.13763539999997</c:v>
                </c:pt>
                <c:pt idx="3176">
                  <c:v>295.63595039999996</c:v>
                </c:pt>
                <c:pt idx="3177">
                  <c:v>290.61910039999998</c:v>
                </c:pt>
                <c:pt idx="3178">
                  <c:v>295.63595039999996</c:v>
                </c:pt>
                <c:pt idx="3179">
                  <c:v>290.11741540000003</c:v>
                </c:pt>
                <c:pt idx="3180">
                  <c:v>288.61236029999998</c:v>
                </c:pt>
                <c:pt idx="3181">
                  <c:v>293.62921039999998</c:v>
                </c:pt>
                <c:pt idx="3182">
                  <c:v>293.62921039999998</c:v>
                </c:pt>
                <c:pt idx="3183">
                  <c:v>294.13089540000004</c:v>
                </c:pt>
                <c:pt idx="3184">
                  <c:v>293.12752539999997</c:v>
                </c:pt>
                <c:pt idx="3185">
                  <c:v>292.12415539999995</c:v>
                </c:pt>
                <c:pt idx="3186">
                  <c:v>290.61910039999998</c:v>
                </c:pt>
                <c:pt idx="3187">
                  <c:v>291.6224704</c:v>
                </c:pt>
                <c:pt idx="3188">
                  <c:v>293.12752539999997</c:v>
                </c:pt>
                <c:pt idx="3189">
                  <c:v>292.12415539999995</c:v>
                </c:pt>
                <c:pt idx="3190">
                  <c:v>292.62584040000002</c:v>
                </c:pt>
                <c:pt idx="3191">
                  <c:v>292.12415539999995</c:v>
                </c:pt>
                <c:pt idx="3192">
                  <c:v>297.64269040000011</c:v>
                </c:pt>
                <c:pt idx="3193">
                  <c:v>296.13763539999997</c:v>
                </c:pt>
                <c:pt idx="3194">
                  <c:v>294.63258040000005</c:v>
                </c:pt>
                <c:pt idx="3195">
                  <c:v>296.63932039999997</c:v>
                </c:pt>
                <c:pt idx="3196">
                  <c:v>296.13763539999997</c:v>
                </c:pt>
                <c:pt idx="3197">
                  <c:v>297.14100539999998</c:v>
                </c:pt>
                <c:pt idx="3198">
                  <c:v>296.63932039999997</c:v>
                </c:pt>
                <c:pt idx="3199">
                  <c:v>298.14437550000002</c:v>
                </c:pt>
                <c:pt idx="3200">
                  <c:v>296.63932039999997</c:v>
                </c:pt>
                <c:pt idx="3201">
                  <c:v>297.14100539999998</c:v>
                </c:pt>
                <c:pt idx="3202">
                  <c:v>296.63932039999997</c:v>
                </c:pt>
                <c:pt idx="3203">
                  <c:v>297.64269040000011</c:v>
                </c:pt>
                <c:pt idx="3204">
                  <c:v>297.14100539999998</c:v>
                </c:pt>
                <c:pt idx="3205">
                  <c:v>297.14100539999998</c:v>
                </c:pt>
                <c:pt idx="3206">
                  <c:v>295.1342654</c:v>
                </c:pt>
                <c:pt idx="3207">
                  <c:v>296.13763539999997</c:v>
                </c:pt>
                <c:pt idx="3208">
                  <c:v>297.14100539999998</c:v>
                </c:pt>
                <c:pt idx="3209">
                  <c:v>291.6224704</c:v>
                </c:pt>
                <c:pt idx="3210">
                  <c:v>294.63258040000005</c:v>
                </c:pt>
                <c:pt idx="3211">
                  <c:v>295.1342654</c:v>
                </c:pt>
                <c:pt idx="3212">
                  <c:v>298.14437550000002</c:v>
                </c:pt>
                <c:pt idx="3213">
                  <c:v>297.14100539999998</c:v>
                </c:pt>
                <c:pt idx="3214">
                  <c:v>296.63932039999997</c:v>
                </c:pt>
                <c:pt idx="3215">
                  <c:v>297.14100539999998</c:v>
                </c:pt>
                <c:pt idx="3216">
                  <c:v>297.14100539999998</c:v>
                </c:pt>
                <c:pt idx="3217">
                  <c:v>297.14100539999998</c:v>
                </c:pt>
                <c:pt idx="3218">
                  <c:v>297.14100539999998</c:v>
                </c:pt>
                <c:pt idx="3219">
                  <c:v>298.14437550000002</c:v>
                </c:pt>
                <c:pt idx="3220">
                  <c:v>296.63932039999997</c:v>
                </c:pt>
                <c:pt idx="3221">
                  <c:v>297.14100539999998</c:v>
                </c:pt>
                <c:pt idx="3222">
                  <c:v>292.62584040000002</c:v>
                </c:pt>
                <c:pt idx="3223">
                  <c:v>297.14100539999998</c:v>
                </c:pt>
                <c:pt idx="3224">
                  <c:v>296.63932039999997</c:v>
                </c:pt>
                <c:pt idx="3225">
                  <c:v>296.63932039999997</c:v>
                </c:pt>
                <c:pt idx="3226">
                  <c:v>296.63932039999997</c:v>
                </c:pt>
                <c:pt idx="3227">
                  <c:v>295.63595039999996</c:v>
                </c:pt>
                <c:pt idx="3228">
                  <c:v>297.64269040000011</c:v>
                </c:pt>
                <c:pt idx="3229">
                  <c:v>297.14100539999998</c:v>
                </c:pt>
                <c:pt idx="3230">
                  <c:v>300.65280050000007</c:v>
                </c:pt>
                <c:pt idx="3231">
                  <c:v>298.14437550000002</c:v>
                </c:pt>
                <c:pt idx="3232">
                  <c:v>300.15111549999995</c:v>
                </c:pt>
                <c:pt idx="3233">
                  <c:v>297.14100539999998</c:v>
                </c:pt>
                <c:pt idx="3234">
                  <c:v>297.64269040000011</c:v>
                </c:pt>
                <c:pt idx="3235">
                  <c:v>297.14100539999998</c:v>
                </c:pt>
                <c:pt idx="3236">
                  <c:v>298.14437550000002</c:v>
                </c:pt>
                <c:pt idx="3237">
                  <c:v>295.1342654</c:v>
                </c:pt>
                <c:pt idx="3238">
                  <c:v>297.14100539999998</c:v>
                </c:pt>
                <c:pt idx="3239">
                  <c:v>297.64269040000011</c:v>
                </c:pt>
                <c:pt idx="3240">
                  <c:v>296.63932039999997</c:v>
                </c:pt>
                <c:pt idx="3241">
                  <c:v>296.13763539999997</c:v>
                </c:pt>
                <c:pt idx="3242">
                  <c:v>297.14100539999998</c:v>
                </c:pt>
                <c:pt idx="3243">
                  <c:v>296.13763539999997</c:v>
                </c:pt>
                <c:pt idx="3244">
                  <c:v>298.14437550000002</c:v>
                </c:pt>
                <c:pt idx="3245">
                  <c:v>296.63932039999997</c:v>
                </c:pt>
                <c:pt idx="3246">
                  <c:v>297.64269040000011</c:v>
                </c:pt>
                <c:pt idx="3247">
                  <c:v>297.64269040000011</c:v>
                </c:pt>
                <c:pt idx="3248">
                  <c:v>297.14100539999998</c:v>
                </c:pt>
                <c:pt idx="3249">
                  <c:v>297.14100539999998</c:v>
                </c:pt>
                <c:pt idx="3250">
                  <c:v>297.14100539999998</c:v>
                </c:pt>
                <c:pt idx="3251">
                  <c:v>299.14774549999998</c:v>
                </c:pt>
                <c:pt idx="3252">
                  <c:v>297.14100539999998</c:v>
                </c:pt>
                <c:pt idx="3253">
                  <c:v>298.64606049999998</c:v>
                </c:pt>
                <c:pt idx="3254">
                  <c:v>299.64943050000005</c:v>
                </c:pt>
                <c:pt idx="3255">
                  <c:v>296.63932039999997</c:v>
                </c:pt>
                <c:pt idx="3256">
                  <c:v>298.14437550000002</c:v>
                </c:pt>
                <c:pt idx="3257">
                  <c:v>297.14100539999998</c:v>
                </c:pt>
                <c:pt idx="3258">
                  <c:v>298.64606049999998</c:v>
                </c:pt>
                <c:pt idx="3259">
                  <c:v>295.63595039999996</c:v>
                </c:pt>
                <c:pt idx="3260">
                  <c:v>297.14100539999998</c:v>
                </c:pt>
                <c:pt idx="3261">
                  <c:v>296.63932039999997</c:v>
                </c:pt>
                <c:pt idx="3262">
                  <c:v>298.14437550000002</c:v>
                </c:pt>
                <c:pt idx="3263">
                  <c:v>296.63932039999997</c:v>
                </c:pt>
                <c:pt idx="3264">
                  <c:v>297.64269040000011</c:v>
                </c:pt>
                <c:pt idx="3265">
                  <c:v>298.64606049999998</c:v>
                </c:pt>
                <c:pt idx="3266">
                  <c:v>298.14437550000002</c:v>
                </c:pt>
                <c:pt idx="3267">
                  <c:v>296.63932039999997</c:v>
                </c:pt>
                <c:pt idx="3268">
                  <c:v>297.14100539999998</c:v>
                </c:pt>
                <c:pt idx="3269">
                  <c:v>298.14437550000002</c:v>
                </c:pt>
                <c:pt idx="3270">
                  <c:v>298.14437550000002</c:v>
                </c:pt>
                <c:pt idx="3271">
                  <c:v>297.14100539999998</c:v>
                </c:pt>
                <c:pt idx="3272">
                  <c:v>298.14437550000002</c:v>
                </c:pt>
                <c:pt idx="3273">
                  <c:v>298.14437550000002</c:v>
                </c:pt>
                <c:pt idx="3274">
                  <c:v>295.63595039999996</c:v>
                </c:pt>
                <c:pt idx="3275">
                  <c:v>297.14100539999998</c:v>
                </c:pt>
                <c:pt idx="3276">
                  <c:v>297.64269040000011</c:v>
                </c:pt>
                <c:pt idx="3277">
                  <c:v>297.14100539999998</c:v>
                </c:pt>
                <c:pt idx="3278">
                  <c:v>297.64269040000011</c:v>
                </c:pt>
                <c:pt idx="3279">
                  <c:v>297.14100539999998</c:v>
                </c:pt>
                <c:pt idx="3280">
                  <c:v>298.14437550000002</c:v>
                </c:pt>
                <c:pt idx="3281">
                  <c:v>298.64606049999998</c:v>
                </c:pt>
                <c:pt idx="3282">
                  <c:v>298.64606049999998</c:v>
                </c:pt>
                <c:pt idx="3283">
                  <c:v>297.64269040000011</c:v>
                </c:pt>
                <c:pt idx="3284">
                  <c:v>298.64606049999998</c:v>
                </c:pt>
                <c:pt idx="3285">
                  <c:v>298.14437550000002</c:v>
                </c:pt>
                <c:pt idx="3286">
                  <c:v>298.64606049999998</c:v>
                </c:pt>
                <c:pt idx="3287">
                  <c:v>297.14100539999998</c:v>
                </c:pt>
                <c:pt idx="3288">
                  <c:v>297.14100539999998</c:v>
                </c:pt>
                <c:pt idx="3289">
                  <c:v>298.14437550000002</c:v>
                </c:pt>
                <c:pt idx="3290">
                  <c:v>297.14100539999998</c:v>
                </c:pt>
                <c:pt idx="3291">
                  <c:v>297.14100539999998</c:v>
                </c:pt>
                <c:pt idx="3292">
                  <c:v>298.14437550000002</c:v>
                </c:pt>
                <c:pt idx="3293">
                  <c:v>297.14100539999998</c:v>
                </c:pt>
                <c:pt idx="3294">
                  <c:v>297.64269040000011</c:v>
                </c:pt>
                <c:pt idx="3295">
                  <c:v>299.14774549999998</c:v>
                </c:pt>
                <c:pt idx="3296">
                  <c:v>296.63932039999997</c:v>
                </c:pt>
                <c:pt idx="3297">
                  <c:v>296.63932039999997</c:v>
                </c:pt>
                <c:pt idx="3298">
                  <c:v>297.64269040000011</c:v>
                </c:pt>
                <c:pt idx="3299">
                  <c:v>297.14100539999998</c:v>
                </c:pt>
                <c:pt idx="3300">
                  <c:v>297.64269040000011</c:v>
                </c:pt>
                <c:pt idx="3301">
                  <c:v>297.14100539999998</c:v>
                </c:pt>
                <c:pt idx="3302">
                  <c:v>298.64606049999998</c:v>
                </c:pt>
                <c:pt idx="3303">
                  <c:v>297.14100539999998</c:v>
                </c:pt>
                <c:pt idx="3304">
                  <c:v>296.13763539999997</c:v>
                </c:pt>
                <c:pt idx="3305">
                  <c:v>298.64606049999998</c:v>
                </c:pt>
                <c:pt idx="3306">
                  <c:v>298.14437550000002</c:v>
                </c:pt>
                <c:pt idx="3307">
                  <c:v>298.14437550000002</c:v>
                </c:pt>
                <c:pt idx="3308">
                  <c:v>297.14100539999998</c:v>
                </c:pt>
                <c:pt idx="3309">
                  <c:v>298.14437550000002</c:v>
                </c:pt>
                <c:pt idx="3310">
                  <c:v>299.14774549999998</c:v>
                </c:pt>
                <c:pt idx="3311">
                  <c:v>295.63595039999996</c:v>
                </c:pt>
                <c:pt idx="3312">
                  <c:v>298.64606049999998</c:v>
                </c:pt>
                <c:pt idx="3313">
                  <c:v>298.64606049999998</c:v>
                </c:pt>
                <c:pt idx="3314">
                  <c:v>296.63932039999997</c:v>
                </c:pt>
                <c:pt idx="3315">
                  <c:v>294.63258040000005</c:v>
                </c:pt>
                <c:pt idx="3316">
                  <c:v>298.64606049999998</c:v>
                </c:pt>
                <c:pt idx="3317">
                  <c:v>299.14774549999998</c:v>
                </c:pt>
                <c:pt idx="3318">
                  <c:v>298.64606049999998</c:v>
                </c:pt>
                <c:pt idx="3319">
                  <c:v>297.64269040000011</c:v>
                </c:pt>
                <c:pt idx="3320">
                  <c:v>298.64606049999998</c:v>
                </c:pt>
                <c:pt idx="3321">
                  <c:v>298.64606049999998</c:v>
                </c:pt>
                <c:pt idx="3322">
                  <c:v>295.63595039999996</c:v>
                </c:pt>
                <c:pt idx="3323">
                  <c:v>295.63595039999996</c:v>
                </c:pt>
                <c:pt idx="3324">
                  <c:v>297.14100539999998</c:v>
                </c:pt>
                <c:pt idx="3325">
                  <c:v>299.14774549999998</c:v>
                </c:pt>
                <c:pt idx="3326">
                  <c:v>300.15111549999995</c:v>
                </c:pt>
                <c:pt idx="3327">
                  <c:v>297.64269040000011</c:v>
                </c:pt>
                <c:pt idx="3328">
                  <c:v>299.14774549999998</c:v>
                </c:pt>
                <c:pt idx="3329">
                  <c:v>297.14100539999998</c:v>
                </c:pt>
                <c:pt idx="3330">
                  <c:v>297.14100539999998</c:v>
                </c:pt>
                <c:pt idx="3331">
                  <c:v>299.14774549999998</c:v>
                </c:pt>
                <c:pt idx="3332">
                  <c:v>297.64269040000011</c:v>
                </c:pt>
                <c:pt idx="3333">
                  <c:v>298.14437550000002</c:v>
                </c:pt>
                <c:pt idx="3334">
                  <c:v>297.14100539999998</c:v>
                </c:pt>
                <c:pt idx="3335">
                  <c:v>298.64606049999998</c:v>
                </c:pt>
                <c:pt idx="3336">
                  <c:v>299.64943050000005</c:v>
                </c:pt>
                <c:pt idx="3337">
                  <c:v>297.64269040000011</c:v>
                </c:pt>
                <c:pt idx="3338">
                  <c:v>298.14437550000002</c:v>
                </c:pt>
                <c:pt idx="3339">
                  <c:v>297.64269040000011</c:v>
                </c:pt>
                <c:pt idx="3340">
                  <c:v>298.64606049999998</c:v>
                </c:pt>
                <c:pt idx="3341">
                  <c:v>298.14437550000002</c:v>
                </c:pt>
                <c:pt idx="3342">
                  <c:v>299.14774549999998</c:v>
                </c:pt>
                <c:pt idx="3343">
                  <c:v>299.14774549999998</c:v>
                </c:pt>
                <c:pt idx="3344">
                  <c:v>298.64606049999998</c:v>
                </c:pt>
                <c:pt idx="3345">
                  <c:v>298.14437550000002</c:v>
                </c:pt>
                <c:pt idx="3346">
                  <c:v>297.64269040000011</c:v>
                </c:pt>
                <c:pt idx="3347">
                  <c:v>298.64606049999998</c:v>
                </c:pt>
                <c:pt idx="3348">
                  <c:v>298.64606049999998</c:v>
                </c:pt>
                <c:pt idx="3349">
                  <c:v>299.14774549999998</c:v>
                </c:pt>
                <c:pt idx="3350">
                  <c:v>299.64943050000005</c:v>
                </c:pt>
                <c:pt idx="3351">
                  <c:v>299.14774549999998</c:v>
                </c:pt>
                <c:pt idx="3352">
                  <c:v>299.14774549999998</c:v>
                </c:pt>
                <c:pt idx="3353">
                  <c:v>298.14437550000002</c:v>
                </c:pt>
                <c:pt idx="3354">
                  <c:v>299.64943050000005</c:v>
                </c:pt>
                <c:pt idx="3355">
                  <c:v>298.14437550000002</c:v>
                </c:pt>
                <c:pt idx="3356">
                  <c:v>298.64606049999998</c:v>
                </c:pt>
                <c:pt idx="3357">
                  <c:v>297.64269040000011</c:v>
                </c:pt>
                <c:pt idx="3358">
                  <c:v>280.08371519999992</c:v>
                </c:pt>
                <c:pt idx="3359">
                  <c:v>278.5786602</c:v>
                </c:pt>
                <c:pt idx="3360">
                  <c:v>282.59214029999993</c:v>
                </c:pt>
                <c:pt idx="3361">
                  <c:v>282.59214029999993</c:v>
                </c:pt>
                <c:pt idx="3362">
                  <c:v>282.59214029999993</c:v>
                </c:pt>
                <c:pt idx="3363">
                  <c:v>283.09382529999999</c:v>
                </c:pt>
                <c:pt idx="3364">
                  <c:v>283.59551029999994</c:v>
                </c:pt>
                <c:pt idx="3365">
                  <c:v>282.59214029999993</c:v>
                </c:pt>
                <c:pt idx="3366">
                  <c:v>283.09382529999999</c:v>
                </c:pt>
                <c:pt idx="3367">
                  <c:v>282.09045529999992</c:v>
                </c:pt>
                <c:pt idx="3368">
                  <c:v>284.59888030000002</c:v>
                </c:pt>
                <c:pt idx="3369">
                  <c:v>278.07697519999999</c:v>
                </c:pt>
                <c:pt idx="3370">
                  <c:v>282.59214029999993</c:v>
                </c:pt>
                <c:pt idx="3371">
                  <c:v>284.59888030000002</c:v>
                </c:pt>
                <c:pt idx="3372">
                  <c:v>284.09719529999995</c:v>
                </c:pt>
                <c:pt idx="3373">
                  <c:v>283.59551029999994</c:v>
                </c:pt>
                <c:pt idx="3374">
                  <c:v>284.09719529999995</c:v>
                </c:pt>
                <c:pt idx="3375">
                  <c:v>284.59888030000002</c:v>
                </c:pt>
                <c:pt idx="3376">
                  <c:v>284.09719529999995</c:v>
                </c:pt>
                <c:pt idx="3377">
                  <c:v>283.59551029999994</c:v>
                </c:pt>
                <c:pt idx="3378">
                  <c:v>279.58203019999996</c:v>
                </c:pt>
                <c:pt idx="3379">
                  <c:v>279.58203019999996</c:v>
                </c:pt>
                <c:pt idx="3380">
                  <c:v>278.07697519999999</c:v>
                </c:pt>
                <c:pt idx="3381">
                  <c:v>280.08371519999992</c:v>
                </c:pt>
                <c:pt idx="3382">
                  <c:v>281.08708530000001</c:v>
                </c:pt>
                <c:pt idx="3383">
                  <c:v>278.5786602</c:v>
                </c:pt>
                <c:pt idx="3384">
                  <c:v>279.58203019999996</c:v>
                </c:pt>
                <c:pt idx="3385">
                  <c:v>280.08371519999992</c:v>
                </c:pt>
                <c:pt idx="3386">
                  <c:v>280.08371519999992</c:v>
                </c:pt>
                <c:pt idx="3387">
                  <c:v>277.07360519999997</c:v>
                </c:pt>
                <c:pt idx="3388">
                  <c:v>281.08708530000001</c:v>
                </c:pt>
                <c:pt idx="3389">
                  <c:v>281.08708530000001</c:v>
                </c:pt>
                <c:pt idx="3390">
                  <c:v>280.58540019999998</c:v>
                </c:pt>
                <c:pt idx="3391">
                  <c:v>280.58540019999998</c:v>
                </c:pt>
                <c:pt idx="3392">
                  <c:v>279.58203019999996</c:v>
                </c:pt>
                <c:pt idx="3393">
                  <c:v>279.58203019999996</c:v>
                </c:pt>
                <c:pt idx="3394">
                  <c:v>280.58540019999998</c:v>
                </c:pt>
                <c:pt idx="3395">
                  <c:v>278.5786602</c:v>
                </c:pt>
                <c:pt idx="3396">
                  <c:v>278.5786602</c:v>
                </c:pt>
                <c:pt idx="3397">
                  <c:v>280.08371519999992</c:v>
                </c:pt>
                <c:pt idx="3398">
                  <c:v>279.08034519999995</c:v>
                </c:pt>
                <c:pt idx="3399">
                  <c:v>280.08371519999992</c:v>
                </c:pt>
                <c:pt idx="3400">
                  <c:v>280.58540019999998</c:v>
                </c:pt>
                <c:pt idx="3401">
                  <c:v>279.58203019999996</c:v>
                </c:pt>
                <c:pt idx="3402">
                  <c:v>276.57192019999997</c:v>
                </c:pt>
                <c:pt idx="3403">
                  <c:v>280.58540019999998</c:v>
                </c:pt>
                <c:pt idx="3404">
                  <c:v>280.58540019999998</c:v>
                </c:pt>
                <c:pt idx="3405">
                  <c:v>281.58877029999996</c:v>
                </c:pt>
                <c:pt idx="3406">
                  <c:v>281.08708530000001</c:v>
                </c:pt>
                <c:pt idx="3407">
                  <c:v>280.08371519999992</c:v>
                </c:pt>
                <c:pt idx="3408">
                  <c:v>279.58203019999996</c:v>
                </c:pt>
                <c:pt idx="3409">
                  <c:v>280.08371519999992</c:v>
                </c:pt>
                <c:pt idx="3410">
                  <c:v>279.58203019999996</c:v>
                </c:pt>
                <c:pt idx="3411">
                  <c:v>279.58203019999996</c:v>
                </c:pt>
                <c:pt idx="3412">
                  <c:v>278.5786602</c:v>
                </c:pt>
                <c:pt idx="3413">
                  <c:v>279.08034519999995</c:v>
                </c:pt>
                <c:pt idx="3414">
                  <c:v>280.58540019999998</c:v>
                </c:pt>
                <c:pt idx="3415">
                  <c:v>280.58540019999998</c:v>
                </c:pt>
                <c:pt idx="3416">
                  <c:v>280.58540019999998</c:v>
                </c:pt>
                <c:pt idx="3417">
                  <c:v>280.08371519999992</c:v>
                </c:pt>
                <c:pt idx="3418">
                  <c:v>280.58540019999998</c:v>
                </c:pt>
                <c:pt idx="3419">
                  <c:v>280.58540019999998</c:v>
                </c:pt>
                <c:pt idx="3420">
                  <c:v>282.09045529999992</c:v>
                </c:pt>
                <c:pt idx="3421">
                  <c:v>280.08371519999992</c:v>
                </c:pt>
                <c:pt idx="3422">
                  <c:v>281.58877029999996</c:v>
                </c:pt>
                <c:pt idx="3423">
                  <c:v>280.08371519999992</c:v>
                </c:pt>
                <c:pt idx="3424">
                  <c:v>278.5786602</c:v>
                </c:pt>
                <c:pt idx="3425">
                  <c:v>279.08034519999995</c:v>
                </c:pt>
                <c:pt idx="3426">
                  <c:v>279.08034519999995</c:v>
                </c:pt>
                <c:pt idx="3427">
                  <c:v>280.08371519999992</c:v>
                </c:pt>
                <c:pt idx="3428">
                  <c:v>280.08371519999992</c:v>
                </c:pt>
                <c:pt idx="3429">
                  <c:v>279.08034519999995</c:v>
                </c:pt>
                <c:pt idx="3430">
                  <c:v>279.08034519999995</c:v>
                </c:pt>
                <c:pt idx="3431">
                  <c:v>282.59214029999993</c:v>
                </c:pt>
                <c:pt idx="3432">
                  <c:v>279.58203019999996</c:v>
                </c:pt>
                <c:pt idx="3433">
                  <c:v>280.58540019999998</c:v>
                </c:pt>
                <c:pt idx="3434">
                  <c:v>282.09045529999992</c:v>
                </c:pt>
                <c:pt idx="3435">
                  <c:v>280.08371519999992</c:v>
                </c:pt>
                <c:pt idx="3436">
                  <c:v>281.08708530000001</c:v>
                </c:pt>
                <c:pt idx="3437">
                  <c:v>280.08371519999992</c:v>
                </c:pt>
                <c:pt idx="3438">
                  <c:v>282.09045529999992</c:v>
                </c:pt>
                <c:pt idx="3439">
                  <c:v>280.58540019999998</c:v>
                </c:pt>
                <c:pt idx="3440">
                  <c:v>281.08708530000001</c:v>
                </c:pt>
                <c:pt idx="3441">
                  <c:v>282.59214029999993</c:v>
                </c:pt>
                <c:pt idx="3442">
                  <c:v>281.08708530000001</c:v>
                </c:pt>
                <c:pt idx="3443">
                  <c:v>278.5786602</c:v>
                </c:pt>
                <c:pt idx="3444">
                  <c:v>279.08034519999995</c:v>
                </c:pt>
                <c:pt idx="3445">
                  <c:v>277.07360519999997</c:v>
                </c:pt>
                <c:pt idx="3446">
                  <c:v>280.58540019999998</c:v>
                </c:pt>
                <c:pt idx="3447">
                  <c:v>284.59888030000002</c:v>
                </c:pt>
                <c:pt idx="3448">
                  <c:v>282.09045529999992</c:v>
                </c:pt>
                <c:pt idx="3449">
                  <c:v>285.10056530000008</c:v>
                </c:pt>
                <c:pt idx="3450">
                  <c:v>284.09719529999995</c:v>
                </c:pt>
                <c:pt idx="3451">
                  <c:v>284.59888030000002</c:v>
                </c:pt>
                <c:pt idx="3452">
                  <c:v>285.60225029999998</c:v>
                </c:pt>
                <c:pt idx="3453">
                  <c:v>286.10393529999999</c:v>
                </c:pt>
                <c:pt idx="3454">
                  <c:v>286.60562030000006</c:v>
                </c:pt>
                <c:pt idx="3455">
                  <c:v>284.59888030000002</c:v>
                </c:pt>
                <c:pt idx="3456">
                  <c:v>285.60225029999998</c:v>
                </c:pt>
                <c:pt idx="3457">
                  <c:v>285.60225029999998</c:v>
                </c:pt>
                <c:pt idx="3458">
                  <c:v>285.10056530000008</c:v>
                </c:pt>
                <c:pt idx="3459">
                  <c:v>285.10056530000008</c:v>
                </c:pt>
                <c:pt idx="3460">
                  <c:v>284.09719529999995</c:v>
                </c:pt>
                <c:pt idx="3461">
                  <c:v>284.09719529999995</c:v>
                </c:pt>
                <c:pt idx="3462">
                  <c:v>285.10056530000008</c:v>
                </c:pt>
                <c:pt idx="3463">
                  <c:v>283.59551029999994</c:v>
                </c:pt>
                <c:pt idx="3464">
                  <c:v>284.59888030000002</c:v>
                </c:pt>
                <c:pt idx="3465">
                  <c:v>285.60225029999998</c:v>
                </c:pt>
                <c:pt idx="3466">
                  <c:v>284.59888030000002</c:v>
                </c:pt>
                <c:pt idx="3467">
                  <c:v>286.10393529999999</c:v>
                </c:pt>
                <c:pt idx="3468">
                  <c:v>287.10730530000001</c:v>
                </c:pt>
                <c:pt idx="3469">
                  <c:v>285.10056530000008</c:v>
                </c:pt>
                <c:pt idx="3470">
                  <c:v>286.10393529999999</c:v>
                </c:pt>
                <c:pt idx="3471">
                  <c:v>286.10393529999999</c:v>
                </c:pt>
                <c:pt idx="3472">
                  <c:v>284.59888030000002</c:v>
                </c:pt>
                <c:pt idx="3473">
                  <c:v>285.60225029999998</c:v>
                </c:pt>
                <c:pt idx="3474">
                  <c:v>286.10393529999999</c:v>
                </c:pt>
                <c:pt idx="3475">
                  <c:v>285.10056530000008</c:v>
                </c:pt>
                <c:pt idx="3476">
                  <c:v>285.10056530000008</c:v>
                </c:pt>
                <c:pt idx="3477">
                  <c:v>285.10056530000008</c:v>
                </c:pt>
                <c:pt idx="3478">
                  <c:v>284.59888030000002</c:v>
                </c:pt>
                <c:pt idx="3479">
                  <c:v>286.10393529999999</c:v>
                </c:pt>
                <c:pt idx="3480">
                  <c:v>285.60225029999998</c:v>
                </c:pt>
                <c:pt idx="3481">
                  <c:v>285.60225029999998</c:v>
                </c:pt>
                <c:pt idx="3482">
                  <c:v>283.59551029999994</c:v>
                </c:pt>
                <c:pt idx="3483">
                  <c:v>286.60562030000006</c:v>
                </c:pt>
                <c:pt idx="3484">
                  <c:v>284.09719529999995</c:v>
                </c:pt>
                <c:pt idx="3485">
                  <c:v>285.10056530000008</c:v>
                </c:pt>
                <c:pt idx="3486">
                  <c:v>285.10056530000008</c:v>
                </c:pt>
                <c:pt idx="3487">
                  <c:v>284.59888030000002</c:v>
                </c:pt>
                <c:pt idx="3488">
                  <c:v>285.10056530000008</c:v>
                </c:pt>
                <c:pt idx="3489">
                  <c:v>279.58203019999996</c:v>
                </c:pt>
                <c:pt idx="3490">
                  <c:v>285.10056530000008</c:v>
                </c:pt>
                <c:pt idx="3491">
                  <c:v>283.59551029999994</c:v>
                </c:pt>
                <c:pt idx="3492">
                  <c:v>285.10056530000008</c:v>
                </c:pt>
                <c:pt idx="3493">
                  <c:v>285.10056530000008</c:v>
                </c:pt>
                <c:pt idx="3494">
                  <c:v>284.59888030000002</c:v>
                </c:pt>
                <c:pt idx="3495">
                  <c:v>285.10056530000008</c:v>
                </c:pt>
                <c:pt idx="3496">
                  <c:v>284.59888030000002</c:v>
                </c:pt>
                <c:pt idx="3497">
                  <c:v>286.10393529999999</c:v>
                </c:pt>
                <c:pt idx="3498">
                  <c:v>285.10056530000008</c:v>
                </c:pt>
                <c:pt idx="3499">
                  <c:v>285.10056530000008</c:v>
                </c:pt>
                <c:pt idx="3500">
                  <c:v>286.10393529999999</c:v>
                </c:pt>
                <c:pt idx="3501">
                  <c:v>287.10730530000001</c:v>
                </c:pt>
                <c:pt idx="3502">
                  <c:v>283.59551029999994</c:v>
                </c:pt>
                <c:pt idx="3503">
                  <c:v>286.60562030000006</c:v>
                </c:pt>
                <c:pt idx="3504">
                  <c:v>286.10393529999999</c:v>
                </c:pt>
                <c:pt idx="3505">
                  <c:v>287.60899030000002</c:v>
                </c:pt>
                <c:pt idx="3506">
                  <c:v>284.59888030000002</c:v>
                </c:pt>
                <c:pt idx="3507">
                  <c:v>286.10393529999999</c:v>
                </c:pt>
                <c:pt idx="3508">
                  <c:v>285.10056530000008</c:v>
                </c:pt>
                <c:pt idx="3509">
                  <c:v>284.09719529999995</c:v>
                </c:pt>
                <c:pt idx="3510">
                  <c:v>287.10730530000001</c:v>
                </c:pt>
                <c:pt idx="3511">
                  <c:v>282.59214029999993</c:v>
                </c:pt>
                <c:pt idx="3512">
                  <c:v>285.60225029999998</c:v>
                </c:pt>
                <c:pt idx="3513">
                  <c:v>286.10393529999999</c:v>
                </c:pt>
                <c:pt idx="3514">
                  <c:v>287.60899030000002</c:v>
                </c:pt>
                <c:pt idx="3515">
                  <c:v>283.59551029999994</c:v>
                </c:pt>
                <c:pt idx="3516">
                  <c:v>284.59888030000002</c:v>
                </c:pt>
                <c:pt idx="3517">
                  <c:v>287.10730530000001</c:v>
                </c:pt>
                <c:pt idx="3518">
                  <c:v>286.10393529999999</c:v>
                </c:pt>
                <c:pt idx="3519">
                  <c:v>287.10730530000001</c:v>
                </c:pt>
                <c:pt idx="3520">
                  <c:v>286.60562030000006</c:v>
                </c:pt>
                <c:pt idx="3521">
                  <c:v>286.10393529999999</c:v>
                </c:pt>
                <c:pt idx="3522">
                  <c:v>286.10393529999999</c:v>
                </c:pt>
                <c:pt idx="3523">
                  <c:v>285.60225029999998</c:v>
                </c:pt>
                <c:pt idx="3524">
                  <c:v>285.60225029999998</c:v>
                </c:pt>
                <c:pt idx="3525">
                  <c:v>286.60562030000006</c:v>
                </c:pt>
                <c:pt idx="3526">
                  <c:v>286.10393529999999</c:v>
                </c:pt>
                <c:pt idx="3527">
                  <c:v>286.10393529999999</c:v>
                </c:pt>
                <c:pt idx="3528">
                  <c:v>285.10056530000008</c:v>
                </c:pt>
                <c:pt idx="3529">
                  <c:v>286.60562030000006</c:v>
                </c:pt>
                <c:pt idx="3530">
                  <c:v>285.10056530000008</c:v>
                </c:pt>
                <c:pt idx="3531">
                  <c:v>285.60225029999998</c:v>
                </c:pt>
                <c:pt idx="3532">
                  <c:v>285.60225029999998</c:v>
                </c:pt>
                <c:pt idx="3533">
                  <c:v>284.59888030000002</c:v>
                </c:pt>
                <c:pt idx="3534">
                  <c:v>284.59888030000002</c:v>
                </c:pt>
                <c:pt idx="3535">
                  <c:v>287.10730530000001</c:v>
                </c:pt>
                <c:pt idx="3536">
                  <c:v>286.60562030000006</c:v>
                </c:pt>
                <c:pt idx="3537">
                  <c:v>285.10056530000008</c:v>
                </c:pt>
                <c:pt idx="3538">
                  <c:v>285.10056530000008</c:v>
                </c:pt>
                <c:pt idx="3539">
                  <c:v>287.10730530000001</c:v>
                </c:pt>
                <c:pt idx="3540">
                  <c:v>286.60562030000006</c:v>
                </c:pt>
                <c:pt idx="3541">
                  <c:v>286.60562030000006</c:v>
                </c:pt>
                <c:pt idx="3542">
                  <c:v>285.60225029999998</c:v>
                </c:pt>
                <c:pt idx="3543">
                  <c:v>281.08708530000001</c:v>
                </c:pt>
                <c:pt idx="3544">
                  <c:v>283.09382529999999</c:v>
                </c:pt>
                <c:pt idx="3545">
                  <c:v>286.10393529999999</c:v>
                </c:pt>
                <c:pt idx="3546">
                  <c:v>285.10056530000008</c:v>
                </c:pt>
                <c:pt idx="3547">
                  <c:v>286.60562030000006</c:v>
                </c:pt>
                <c:pt idx="3548">
                  <c:v>286.60562030000006</c:v>
                </c:pt>
                <c:pt idx="3549">
                  <c:v>286.10393529999999</c:v>
                </c:pt>
                <c:pt idx="3550">
                  <c:v>286.10393529999999</c:v>
                </c:pt>
                <c:pt idx="3551">
                  <c:v>286.60562030000006</c:v>
                </c:pt>
                <c:pt idx="3552">
                  <c:v>286.10393529999999</c:v>
                </c:pt>
                <c:pt idx="3553">
                  <c:v>283.09382529999999</c:v>
                </c:pt>
                <c:pt idx="3554">
                  <c:v>286.10393529999999</c:v>
                </c:pt>
                <c:pt idx="3555">
                  <c:v>285.60225029999998</c:v>
                </c:pt>
                <c:pt idx="3556">
                  <c:v>286.60562030000006</c:v>
                </c:pt>
                <c:pt idx="3557">
                  <c:v>286.10393529999999</c:v>
                </c:pt>
                <c:pt idx="3558">
                  <c:v>286.10393529999999</c:v>
                </c:pt>
                <c:pt idx="3559">
                  <c:v>285.10056530000008</c:v>
                </c:pt>
                <c:pt idx="3560">
                  <c:v>286.10393529999999</c:v>
                </c:pt>
                <c:pt idx="3561">
                  <c:v>285.10056530000008</c:v>
                </c:pt>
                <c:pt idx="3562">
                  <c:v>285.60225029999998</c:v>
                </c:pt>
                <c:pt idx="3563">
                  <c:v>287.10730530000001</c:v>
                </c:pt>
                <c:pt idx="3564">
                  <c:v>286.60562030000006</c:v>
                </c:pt>
                <c:pt idx="3565">
                  <c:v>285.60225029999998</c:v>
                </c:pt>
                <c:pt idx="3566">
                  <c:v>286.60562030000006</c:v>
                </c:pt>
                <c:pt idx="3567">
                  <c:v>287.60899030000002</c:v>
                </c:pt>
                <c:pt idx="3568">
                  <c:v>287.60899030000002</c:v>
                </c:pt>
                <c:pt idx="3569">
                  <c:v>286.60562030000006</c:v>
                </c:pt>
                <c:pt idx="3570">
                  <c:v>284.59888030000002</c:v>
                </c:pt>
                <c:pt idx="3571">
                  <c:v>286.60562030000006</c:v>
                </c:pt>
                <c:pt idx="3572">
                  <c:v>286.10393529999999</c:v>
                </c:pt>
                <c:pt idx="3573">
                  <c:v>287.10730530000001</c:v>
                </c:pt>
                <c:pt idx="3574">
                  <c:v>287.10730530000001</c:v>
                </c:pt>
                <c:pt idx="3575">
                  <c:v>288.61236029999998</c:v>
                </c:pt>
                <c:pt idx="3576">
                  <c:v>286.60562030000006</c:v>
                </c:pt>
                <c:pt idx="3577">
                  <c:v>286.10393529999999</c:v>
                </c:pt>
                <c:pt idx="3578">
                  <c:v>286.60562030000006</c:v>
                </c:pt>
                <c:pt idx="3579">
                  <c:v>288.11067530000008</c:v>
                </c:pt>
                <c:pt idx="3580">
                  <c:v>286.10393529999999</c:v>
                </c:pt>
                <c:pt idx="3581">
                  <c:v>286.10393529999999</c:v>
                </c:pt>
                <c:pt idx="3582">
                  <c:v>286.10393529999999</c:v>
                </c:pt>
                <c:pt idx="3583">
                  <c:v>287.10730530000001</c:v>
                </c:pt>
                <c:pt idx="3584">
                  <c:v>287.10730530000001</c:v>
                </c:pt>
                <c:pt idx="3585">
                  <c:v>287.10730530000001</c:v>
                </c:pt>
                <c:pt idx="3586">
                  <c:v>287.10730530000001</c:v>
                </c:pt>
                <c:pt idx="3587">
                  <c:v>287.10730530000001</c:v>
                </c:pt>
                <c:pt idx="3588">
                  <c:v>286.10393529999999</c:v>
                </c:pt>
                <c:pt idx="3589">
                  <c:v>288.11067530000008</c:v>
                </c:pt>
                <c:pt idx="3590">
                  <c:v>287.60899030000002</c:v>
                </c:pt>
                <c:pt idx="3591">
                  <c:v>287.10730530000001</c:v>
                </c:pt>
                <c:pt idx="3592">
                  <c:v>287.60899030000002</c:v>
                </c:pt>
                <c:pt idx="3593">
                  <c:v>287.60899030000002</c:v>
                </c:pt>
                <c:pt idx="3594">
                  <c:v>287.60899030000002</c:v>
                </c:pt>
                <c:pt idx="3595">
                  <c:v>287.10730530000001</c:v>
                </c:pt>
                <c:pt idx="3596">
                  <c:v>287.60899030000002</c:v>
                </c:pt>
                <c:pt idx="3597">
                  <c:v>288.11067530000008</c:v>
                </c:pt>
                <c:pt idx="3598">
                  <c:v>287.10730530000001</c:v>
                </c:pt>
                <c:pt idx="3599">
                  <c:v>287.60899030000002</c:v>
                </c:pt>
                <c:pt idx="3600">
                  <c:v>286.10393529999999</c:v>
                </c:pt>
                <c:pt idx="3601">
                  <c:v>286.60562030000006</c:v>
                </c:pt>
                <c:pt idx="3602">
                  <c:v>285.10056530000008</c:v>
                </c:pt>
                <c:pt idx="3603">
                  <c:v>287.10730530000001</c:v>
                </c:pt>
                <c:pt idx="3604">
                  <c:v>285.60225029999998</c:v>
                </c:pt>
                <c:pt idx="3605">
                  <c:v>289.11404530000004</c:v>
                </c:pt>
                <c:pt idx="3606">
                  <c:v>288.61236029999998</c:v>
                </c:pt>
                <c:pt idx="3607">
                  <c:v>289.11404530000004</c:v>
                </c:pt>
                <c:pt idx="3608">
                  <c:v>288.11067530000008</c:v>
                </c:pt>
                <c:pt idx="3609">
                  <c:v>288.61236029999998</c:v>
                </c:pt>
                <c:pt idx="3610">
                  <c:v>287.10730530000001</c:v>
                </c:pt>
                <c:pt idx="3611">
                  <c:v>286.60562030000006</c:v>
                </c:pt>
                <c:pt idx="3612">
                  <c:v>288.11067530000008</c:v>
                </c:pt>
                <c:pt idx="3613">
                  <c:v>288.11067530000008</c:v>
                </c:pt>
                <c:pt idx="3614">
                  <c:v>287.10730530000001</c:v>
                </c:pt>
                <c:pt idx="3615">
                  <c:v>287.60899030000002</c:v>
                </c:pt>
                <c:pt idx="3616">
                  <c:v>287.60899030000002</c:v>
                </c:pt>
                <c:pt idx="3617">
                  <c:v>287.10730530000001</c:v>
                </c:pt>
                <c:pt idx="3618">
                  <c:v>286.60562030000006</c:v>
                </c:pt>
                <c:pt idx="3619">
                  <c:v>285.10056530000008</c:v>
                </c:pt>
                <c:pt idx="3620">
                  <c:v>290.61910039999998</c:v>
                </c:pt>
                <c:pt idx="3621">
                  <c:v>286.10393529999999</c:v>
                </c:pt>
                <c:pt idx="3622">
                  <c:v>287.10730530000001</c:v>
                </c:pt>
                <c:pt idx="3623">
                  <c:v>286.60562030000006</c:v>
                </c:pt>
                <c:pt idx="3624">
                  <c:v>287.10730530000001</c:v>
                </c:pt>
                <c:pt idx="3625">
                  <c:v>288.11067530000008</c:v>
                </c:pt>
                <c:pt idx="3626">
                  <c:v>287.10730530000001</c:v>
                </c:pt>
                <c:pt idx="3627">
                  <c:v>288.61236029999998</c:v>
                </c:pt>
                <c:pt idx="3628">
                  <c:v>288.61236029999998</c:v>
                </c:pt>
                <c:pt idx="3629">
                  <c:v>289.11404530000004</c:v>
                </c:pt>
                <c:pt idx="3630">
                  <c:v>287.60899030000002</c:v>
                </c:pt>
                <c:pt idx="3631">
                  <c:v>288.61236029999998</c:v>
                </c:pt>
                <c:pt idx="3632">
                  <c:v>287.10730530000001</c:v>
                </c:pt>
                <c:pt idx="3633">
                  <c:v>287.60899030000002</c:v>
                </c:pt>
                <c:pt idx="3634">
                  <c:v>287.60899030000002</c:v>
                </c:pt>
                <c:pt idx="3635">
                  <c:v>288.11067530000008</c:v>
                </c:pt>
                <c:pt idx="3636">
                  <c:v>286.60562030000006</c:v>
                </c:pt>
                <c:pt idx="3637">
                  <c:v>287.60899030000002</c:v>
                </c:pt>
                <c:pt idx="3638">
                  <c:v>289.11404530000004</c:v>
                </c:pt>
                <c:pt idx="3639">
                  <c:v>287.60899030000002</c:v>
                </c:pt>
                <c:pt idx="3640">
                  <c:v>289.11404530000004</c:v>
                </c:pt>
                <c:pt idx="3641">
                  <c:v>287.10730530000001</c:v>
                </c:pt>
                <c:pt idx="3642">
                  <c:v>289.11404530000004</c:v>
                </c:pt>
                <c:pt idx="3643">
                  <c:v>284.09719529999995</c:v>
                </c:pt>
                <c:pt idx="3644">
                  <c:v>287.60899030000002</c:v>
                </c:pt>
                <c:pt idx="3645">
                  <c:v>289.11404530000004</c:v>
                </c:pt>
                <c:pt idx="3646">
                  <c:v>290.11741540000003</c:v>
                </c:pt>
                <c:pt idx="3647">
                  <c:v>288.61236029999998</c:v>
                </c:pt>
                <c:pt idx="3648">
                  <c:v>289.11404530000004</c:v>
                </c:pt>
                <c:pt idx="3649">
                  <c:v>289.11404530000004</c:v>
                </c:pt>
                <c:pt idx="3650">
                  <c:v>287.60899030000002</c:v>
                </c:pt>
                <c:pt idx="3651">
                  <c:v>288.11067530000008</c:v>
                </c:pt>
                <c:pt idx="3652">
                  <c:v>288.61236029999998</c:v>
                </c:pt>
                <c:pt idx="3653">
                  <c:v>289.11404530000004</c:v>
                </c:pt>
                <c:pt idx="3654">
                  <c:v>287.10730530000001</c:v>
                </c:pt>
                <c:pt idx="3655">
                  <c:v>288.61236029999998</c:v>
                </c:pt>
                <c:pt idx="3656">
                  <c:v>288.11067530000008</c:v>
                </c:pt>
                <c:pt idx="3657">
                  <c:v>288.11067530000008</c:v>
                </c:pt>
                <c:pt idx="3658">
                  <c:v>288.61236029999998</c:v>
                </c:pt>
                <c:pt idx="3659">
                  <c:v>287.60899030000002</c:v>
                </c:pt>
                <c:pt idx="3660">
                  <c:v>289.11404530000004</c:v>
                </c:pt>
                <c:pt idx="3661">
                  <c:v>288.11067530000008</c:v>
                </c:pt>
                <c:pt idx="3662">
                  <c:v>288.11067530000008</c:v>
                </c:pt>
                <c:pt idx="3663">
                  <c:v>289.11404530000004</c:v>
                </c:pt>
                <c:pt idx="3664">
                  <c:v>290.61910039999998</c:v>
                </c:pt>
                <c:pt idx="3665">
                  <c:v>289.11404530000004</c:v>
                </c:pt>
                <c:pt idx="3666">
                  <c:v>287.60899030000002</c:v>
                </c:pt>
                <c:pt idx="3667">
                  <c:v>288.11067530000008</c:v>
                </c:pt>
                <c:pt idx="3668">
                  <c:v>290.61910039999998</c:v>
                </c:pt>
                <c:pt idx="3669">
                  <c:v>290.61910039999998</c:v>
                </c:pt>
                <c:pt idx="3670">
                  <c:v>288.11067530000008</c:v>
                </c:pt>
                <c:pt idx="3671">
                  <c:v>289.11404530000004</c:v>
                </c:pt>
                <c:pt idx="3672">
                  <c:v>288.11067530000008</c:v>
                </c:pt>
                <c:pt idx="3673">
                  <c:v>290.11741540000003</c:v>
                </c:pt>
                <c:pt idx="3674">
                  <c:v>287.60899030000002</c:v>
                </c:pt>
                <c:pt idx="3675">
                  <c:v>289.61573039999996</c:v>
                </c:pt>
                <c:pt idx="3676">
                  <c:v>288.61236029999998</c:v>
                </c:pt>
                <c:pt idx="3677">
                  <c:v>290.11741540000003</c:v>
                </c:pt>
                <c:pt idx="3678">
                  <c:v>287.60899030000002</c:v>
                </c:pt>
                <c:pt idx="3679">
                  <c:v>290.11741540000003</c:v>
                </c:pt>
                <c:pt idx="3680">
                  <c:v>289.11404530000004</c:v>
                </c:pt>
                <c:pt idx="3681">
                  <c:v>288.61236029999998</c:v>
                </c:pt>
                <c:pt idx="3682">
                  <c:v>288.61236029999998</c:v>
                </c:pt>
                <c:pt idx="3683">
                  <c:v>288.11067530000008</c:v>
                </c:pt>
                <c:pt idx="3684">
                  <c:v>288.61236029999998</c:v>
                </c:pt>
                <c:pt idx="3685">
                  <c:v>288.11067530000008</c:v>
                </c:pt>
                <c:pt idx="3686">
                  <c:v>288.61236029999998</c:v>
                </c:pt>
                <c:pt idx="3687">
                  <c:v>287.60899030000002</c:v>
                </c:pt>
                <c:pt idx="3688">
                  <c:v>289.11404530000004</c:v>
                </c:pt>
                <c:pt idx="3689">
                  <c:v>289.11404530000004</c:v>
                </c:pt>
                <c:pt idx="3690">
                  <c:v>288.61236029999998</c:v>
                </c:pt>
                <c:pt idx="3691">
                  <c:v>287.10730530000001</c:v>
                </c:pt>
                <c:pt idx="3692">
                  <c:v>289.11404530000004</c:v>
                </c:pt>
                <c:pt idx="3693">
                  <c:v>289.11404530000004</c:v>
                </c:pt>
                <c:pt idx="3694">
                  <c:v>289.11404530000004</c:v>
                </c:pt>
                <c:pt idx="3695">
                  <c:v>289.61573039999996</c:v>
                </c:pt>
                <c:pt idx="3696">
                  <c:v>289.11404530000004</c:v>
                </c:pt>
                <c:pt idx="3697">
                  <c:v>289.61573039999996</c:v>
                </c:pt>
                <c:pt idx="3698">
                  <c:v>288.11067530000008</c:v>
                </c:pt>
                <c:pt idx="3699">
                  <c:v>288.11067530000008</c:v>
                </c:pt>
                <c:pt idx="3700">
                  <c:v>289.11404530000004</c:v>
                </c:pt>
                <c:pt idx="3701">
                  <c:v>290.61910039999998</c:v>
                </c:pt>
                <c:pt idx="3702">
                  <c:v>289.11404530000004</c:v>
                </c:pt>
                <c:pt idx="3703">
                  <c:v>290.61910039999998</c:v>
                </c:pt>
                <c:pt idx="3704">
                  <c:v>288.11067530000008</c:v>
                </c:pt>
                <c:pt idx="3705">
                  <c:v>290.61910039999998</c:v>
                </c:pt>
                <c:pt idx="3706">
                  <c:v>289.61573039999996</c:v>
                </c:pt>
                <c:pt idx="3707">
                  <c:v>287.60899030000002</c:v>
                </c:pt>
                <c:pt idx="3708">
                  <c:v>290.11741540000003</c:v>
                </c:pt>
                <c:pt idx="3709">
                  <c:v>290.61910039999998</c:v>
                </c:pt>
                <c:pt idx="3710">
                  <c:v>289.61573039999996</c:v>
                </c:pt>
                <c:pt idx="3711">
                  <c:v>289.11404530000004</c:v>
                </c:pt>
                <c:pt idx="3712">
                  <c:v>291.6224704</c:v>
                </c:pt>
                <c:pt idx="3713">
                  <c:v>289.11404530000004</c:v>
                </c:pt>
                <c:pt idx="3714">
                  <c:v>290.11741540000003</c:v>
                </c:pt>
                <c:pt idx="3715">
                  <c:v>289.11404530000004</c:v>
                </c:pt>
                <c:pt idx="3716">
                  <c:v>289.11404530000004</c:v>
                </c:pt>
                <c:pt idx="3717">
                  <c:v>289.61573039999996</c:v>
                </c:pt>
                <c:pt idx="3718">
                  <c:v>289.61573039999996</c:v>
                </c:pt>
                <c:pt idx="3719">
                  <c:v>290.11741540000003</c:v>
                </c:pt>
                <c:pt idx="3720">
                  <c:v>290.61910039999998</c:v>
                </c:pt>
                <c:pt idx="3721">
                  <c:v>289.11404530000004</c:v>
                </c:pt>
                <c:pt idx="3722">
                  <c:v>289.61573039999996</c:v>
                </c:pt>
                <c:pt idx="3723">
                  <c:v>290.11741540000003</c:v>
                </c:pt>
                <c:pt idx="3724">
                  <c:v>290.11741540000003</c:v>
                </c:pt>
                <c:pt idx="3725">
                  <c:v>289.61573039999996</c:v>
                </c:pt>
                <c:pt idx="3726">
                  <c:v>290.61910039999998</c:v>
                </c:pt>
                <c:pt idx="3727">
                  <c:v>291.12078540000005</c:v>
                </c:pt>
                <c:pt idx="3728">
                  <c:v>290.11741540000003</c:v>
                </c:pt>
                <c:pt idx="3729">
                  <c:v>290.61910039999998</c:v>
                </c:pt>
                <c:pt idx="3730">
                  <c:v>289.11404530000004</c:v>
                </c:pt>
                <c:pt idx="3731">
                  <c:v>291.12078540000005</c:v>
                </c:pt>
                <c:pt idx="3732">
                  <c:v>289.11404530000004</c:v>
                </c:pt>
                <c:pt idx="3733">
                  <c:v>290.11741540000003</c:v>
                </c:pt>
                <c:pt idx="3734">
                  <c:v>290.61910039999998</c:v>
                </c:pt>
                <c:pt idx="3735">
                  <c:v>290.11741540000003</c:v>
                </c:pt>
                <c:pt idx="3736">
                  <c:v>290.61910039999998</c:v>
                </c:pt>
                <c:pt idx="3737">
                  <c:v>290.11741540000003</c:v>
                </c:pt>
                <c:pt idx="3738">
                  <c:v>290.11741540000003</c:v>
                </c:pt>
                <c:pt idx="3739">
                  <c:v>289.61573039999996</c:v>
                </c:pt>
                <c:pt idx="3740">
                  <c:v>288.61236029999998</c:v>
                </c:pt>
                <c:pt idx="3741">
                  <c:v>288.61236029999998</c:v>
                </c:pt>
                <c:pt idx="3742">
                  <c:v>291.6224704</c:v>
                </c:pt>
                <c:pt idx="3743">
                  <c:v>290.11741540000003</c:v>
                </c:pt>
                <c:pt idx="3744">
                  <c:v>291.12078540000005</c:v>
                </c:pt>
                <c:pt idx="3745">
                  <c:v>290.61910039999998</c:v>
                </c:pt>
                <c:pt idx="3746">
                  <c:v>290.11741540000003</c:v>
                </c:pt>
                <c:pt idx="3747">
                  <c:v>290.11741540000003</c:v>
                </c:pt>
                <c:pt idx="3748">
                  <c:v>289.11404530000004</c:v>
                </c:pt>
                <c:pt idx="3749">
                  <c:v>289.61573039999996</c:v>
                </c:pt>
                <c:pt idx="3750">
                  <c:v>290.61910039999998</c:v>
                </c:pt>
                <c:pt idx="3751">
                  <c:v>289.61573039999996</c:v>
                </c:pt>
                <c:pt idx="3752">
                  <c:v>290.61910039999998</c:v>
                </c:pt>
                <c:pt idx="3753">
                  <c:v>290.11741540000003</c:v>
                </c:pt>
                <c:pt idx="3754">
                  <c:v>290.11741540000003</c:v>
                </c:pt>
                <c:pt idx="3755">
                  <c:v>290.11741540000003</c:v>
                </c:pt>
                <c:pt idx="3756">
                  <c:v>291.6224704</c:v>
                </c:pt>
                <c:pt idx="3757">
                  <c:v>290.61910039999998</c:v>
                </c:pt>
                <c:pt idx="3758">
                  <c:v>290.11741540000003</c:v>
                </c:pt>
                <c:pt idx="3759">
                  <c:v>290.61910039999998</c:v>
                </c:pt>
                <c:pt idx="3760">
                  <c:v>290.61910039999998</c:v>
                </c:pt>
                <c:pt idx="3761">
                  <c:v>291.12078540000005</c:v>
                </c:pt>
                <c:pt idx="3762">
                  <c:v>291.12078540000005</c:v>
                </c:pt>
                <c:pt idx="3763">
                  <c:v>290.61910039999998</c:v>
                </c:pt>
                <c:pt idx="3764">
                  <c:v>291.6224704</c:v>
                </c:pt>
                <c:pt idx="3765">
                  <c:v>290.61910039999998</c:v>
                </c:pt>
                <c:pt idx="3766">
                  <c:v>292.12415539999995</c:v>
                </c:pt>
                <c:pt idx="3767">
                  <c:v>290.61910039999998</c:v>
                </c:pt>
                <c:pt idx="3768">
                  <c:v>291.12078540000005</c:v>
                </c:pt>
                <c:pt idx="3769">
                  <c:v>290.61910039999998</c:v>
                </c:pt>
                <c:pt idx="3770">
                  <c:v>289.61573039999996</c:v>
                </c:pt>
                <c:pt idx="3771">
                  <c:v>290.11741540000003</c:v>
                </c:pt>
                <c:pt idx="3772">
                  <c:v>289.11404530000004</c:v>
                </c:pt>
                <c:pt idx="3773">
                  <c:v>288.61236029999998</c:v>
                </c:pt>
                <c:pt idx="3774">
                  <c:v>291.12078540000005</c:v>
                </c:pt>
                <c:pt idx="3775">
                  <c:v>290.61910039999998</c:v>
                </c:pt>
                <c:pt idx="3776">
                  <c:v>291.6224704</c:v>
                </c:pt>
                <c:pt idx="3777">
                  <c:v>291.6224704</c:v>
                </c:pt>
                <c:pt idx="3778">
                  <c:v>290.61910039999998</c:v>
                </c:pt>
                <c:pt idx="3779">
                  <c:v>290.61910039999998</c:v>
                </c:pt>
                <c:pt idx="3780">
                  <c:v>291.6224704</c:v>
                </c:pt>
                <c:pt idx="3781">
                  <c:v>289.61573039999996</c:v>
                </c:pt>
                <c:pt idx="3782">
                  <c:v>291.12078540000005</c:v>
                </c:pt>
                <c:pt idx="3783">
                  <c:v>291.6224704</c:v>
                </c:pt>
                <c:pt idx="3784">
                  <c:v>289.11404530000004</c:v>
                </c:pt>
                <c:pt idx="3785">
                  <c:v>290.61910039999998</c:v>
                </c:pt>
                <c:pt idx="3786">
                  <c:v>291.12078540000005</c:v>
                </c:pt>
                <c:pt idx="3787">
                  <c:v>290.61910039999998</c:v>
                </c:pt>
                <c:pt idx="3788">
                  <c:v>289.61573039999996</c:v>
                </c:pt>
                <c:pt idx="3789">
                  <c:v>292.12415539999995</c:v>
                </c:pt>
                <c:pt idx="3790">
                  <c:v>291.6224704</c:v>
                </c:pt>
                <c:pt idx="3791">
                  <c:v>290.11741540000003</c:v>
                </c:pt>
                <c:pt idx="3792">
                  <c:v>290.61910039999998</c:v>
                </c:pt>
                <c:pt idx="3793">
                  <c:v>289.61573039999996</c:v>
                </c:pt>
                <c:pt idx="3794">
                  <c:v>291.6224704</c:v>
                </c:pt>
                <c:pt idx="3795">
                  <c:v>291.12078540000005</c:v>
                </c:pt>
                <c:pt idx="3796">
                  <c:v>289.11404530000004</c:v>
                </c:pt>
                <c:pt idx="3797">
                  <c:v>291.12078540000005</c:v>
                </c:pt>
                <c:pt idx="3798">
                  <c:v>291.12078540000005</c:v>
                </c:pt>
                <c:pt idx="3799">
                  <c:v>290.61910039999998</c:v>
                </c:pt>
                <c:pt idx="3800">
                  <c:v>291.6224704</c:v>
                </c:pt>
                <c:pt idx="3801">
                  <c:v>293.12752539999997</c:v>
                </c:pt>
                <c:pt idx="3802">
                  <c:v>291.12078540000005</c:v>
                </c:pt>
                <c:pt idx="3803">
                  <c:v>290.61910039999998</c:v>
                </c:pt>
                <c:pt idx="3804">
                  <c:v>290.61910039999998</c:v>
                </c:pt>
                <c:pt idx="3805">
                  <c:v>291.12078540000005</c:v>
                </c:pt>
                <c:pt idx="3806">
                  <c:v>293.12752539999997</c:v>
                </c:pt>
                <c:pt idx="3807">
                  <c:v>291.6224704</c:v>
                </c:pt>
                <c:pt idx="3808">
                  <c:v>291.12078540000005</c:v>
                </c:pt>
                <c:pt idx="3809">
                  <c:v>290.61910039999998</c:v>
                </c:pt>
                <c:pt idx="3810">
                  <c:v>291.6224704</c:v>
                </c:pt>
                <c:pt idx="3811">
                  <c:v>291.6224704</c:v>
                </c:pt>
                <c:pt idx="3812">
                  <c:v>292.62584040000002</c:v>
                </c:pt>
                <c:pt idx="3813">
                  <c:v>292.12415539999995</c:v>
                </c:pt>
                <c:pt idx="3814">
                  <c:v>291.6224704</c:v>
                </c:pt>
                <c:pt idx="3815">
                  <c:v>290.61910039999998</c:v>
                </c:pt>
                <c:pt idx="3816">
                  <c:v>292.62584040000002</c:v>
                </c:pt>
                <c:pt idx="3817">
                  <c:v>289.11404530000004</c:v>
                </c:pt>
                <c:pt idx="3818">
                  <c:v>292.62584040000002</c:v>
                </c:pt>
                <c:pt idx="3819">
                  <c:v>292.12415539999995</c:v>
                </c:pt>
                <c:pt idx="3820">
                  <c:v>291.6224704</c:v>
                </c:pt>
                <c:pt idx="3821">
                  <c:v>291.12078540000005</c:v>
                </c:pt>
                <c:pt idx="3822">
                  <c:v>291.12078540000005</c:v>
                </c:pt>
                <c:pt idx="3823">
                  <c:v>291.12078540000005</c:v>
                </c:pt>
                <c:pt idx="3824">
                  <c:v>291.12078540000005</c:v>
                </c:pt>
                <c:pt idx="3825">
                  <c:v>292.12415539999995</c:v>
                </c:pt>
                <c:pt idx="3826">
                  <c:v>291.6224704</c:v>
                </c:pt>
                <c:pt idx="3827">
                  <c:v>291.12078540000005</c:v>
                </c:pt>
                <c:pt idx="3828">
                  <c:v>291.12078540000005</c:v>
                </c:pt>
                <c:pt idx="3829">
                  <c:v>291.12078540000005</c:v>
                </c:pt>
                <c:pt idx="3830">
                  <c:v>292.12415539999995</c:v>
                </c:pt>
                <c:pt idx="3831">
                  <c:v>292.62584040000002</c:v>
                </c:pt>
                <c:pt idx="3832">
                  <c:v>291.12078540000005</c:v>
                </c:pt>
                <c:pt idx="3833">
                  <c:v>290.61910039999998</c:v>
                </c:pt>
                <c:pt idx="3834">
                  <c:v>290.61910039999998</c:v>
                </c:pt>
                <c:pt idx="3835">
                  <c:v>292.62584040000002</c:v>
                </c:pt>
                <c:pt idx="3836">
                  <c:v>292.12415539999995</c:v>
                </c:pt>
                <c:pt idx="3837">
                  <c:v>291.6224704</c:v>
                </c:pt>
                <c:pt idx="3838">
                  <c:v>292.12415539999995</c:v>
                </c:pt>
                <c:pt idx="3839">
                  <c:v>292.62584040000002</c:v>
                </c:pt>
                <c:pt idx="3840">
                  <c:v>291.6224704</c:v>
                </c:pt>
                <c:pt idx="3841">
                  <c:v>290.11741540000003</c:v>
                </c:pt>
                <c:pt idx="3842">
                  <c:v>291.12078540000005</c:v>
                </c:pt>
                <c:pt idx="3843">
                  <c:v>291.6224704</c:v>
                </c:pt>
                <c:pt idx="3844">
                  <c:v>291.12078540000005</c:v>
                </c:pt>
                <c:pt idx="3845">
                  <c:v>290.11741540000003</c:v>
                </c:pt>
                <c:pt idx="3846">
                  <c:v>292.62584040000002</c:v>
                </c:pt>
                <c:pt idx="3847">
                  <c:v>291.6224704</c:v>
                </c:pt>
                <c:pt idx="3848">
                  <c:v>291.6224704</c:v>
                </c:pt>
                <c:pt idx="3849">
                  <c:v>292.12415539999995</c:v>
                </c:pt>
                <c:pt idx="3850">
                  <c:v>290.11741540000003</c:v>
                </c:pt>
                <c:pt idx="3851">
                  <c:v>292.12415539999995</c:v>
                </c:pt>
                <c:pt idx="3852">
                  <c:v>292.12415539999995</c:v>
                </c:pt>
                <c:pt idx="3853">
                  <c:v>292.12415539999995</c:v>
                </c:pt>
                <c:pt idx="3854">
                  <c:v>290.61910039999998</c:v>
                </c:pt>
                <c:pt idx="3855">
                  <c:v>291.6224704</c:v>
                </c:pt>
                <c:pt idx="3856">
                  <c:v>290.61910039999998</c:v>
                </c:pt>
                <c:pt idx="3857">
                  <c:v>267.0399051</c:v>
                </c:pt>
                <c:pt idx="3858">
                  <c:v>267.0399051</c:v>
                </c:pt>
                <c:pt idx="3859">
                  <c:v>267.54159010000001</c:v>
                </c:pt>
                <c:pt idx="3860">
                  <c:v>267.0399051</c:v>
                </c:pt>
                <c:pt idx="3861">
                  <c:v>271.55507010000002</c:v>
                </c:pt>
                <c:pt idx="3862">
                  <c:v>274.56518020000004</c:v>
                </c:pt>
                <c:pt idx="3863">
                  <c:v>272.55844009999998</c:v>
                </c:pt>
                <c:pt idx="3864">
                  <c:v>273.06012519999996</c:v>
                </c:pt>
                <c:pt idx="3865">
                  <c:v>273.06012519999996</c:v>
                </c:pt>
                <c:pt idx="3866">
                  <c:v>272.55844009999998</c:v>
                </c:pt>
                <c:pt idx="3867">
                  <c:v>272.05675509999992</c:v>
                </c:pt>
                <c:pt idx="3868">
                  <c:v>271.55507010000002</c:v>
                </c:pt>
                <c:pt idx="3869">
                  <c:v>268.54496010000014</c:v>
                </c:pt>
                <c:pt idx="3870">
                  <c:v>274.06349519999998</c:v>
                </c:pt>
                <c:pt idx="3871">
                  <c:v>273.06012519999996</c:v>
                </c:pt>
                <c:pt idx="3872">
                  <c:v>273.06012519999996</c:v>
                </c:pt>
                <c:pt idx="3873">
                  <c:v>272.55844009999998</c:v>
                </c:pt>
                <c:pt idx="3874">
                  <c:v>273.06012519999996</c:v>
                </c:pt>
                <c:pt idx="3875">
                  <c:v>271.55507010000002</c:v>
                </c:pt>
                <c:pt idx="3876">
                  <c:v>274.06349519999998</c:v>
                </c:pt>
                <c:pt idx="3877">
                  <c:v>272.55844009999998</c:v>
                </c:pt>
                <c:pt idx="3878">
                  <c:v>272.05675509999992</c:v>
                </c:pt>
                <c:pt idx="3879">
                  <c:v>272.05675509999992</c:v>
                </c:pt>
                <c:pt idx="3880">
                  <c:v>274.56518020000004</c:v>
                </c:pt>
                <c:pt idx="3881">
                  <c:v>273.56181019999997</c:v>
                </c:pt>
                <c:pt idx="3882">
                  <c:v>272.55844009999998</c:v>
                </c:pt>
                <c:pt idx="3883">
                  <c:v>273.06012519999996</c:v>
                </c:pt>
                <c:pt idx="3884">
                  <c:v>273.06012519999996</c:v>
                </c:pt>
                <c:pt idx="3885">
                  <c:v>273.06012519999996</c:v>
                </c:pt>
                <c:pt idx="3886">
                  <c:v>272.05675509999992</c:v>
                </c:pt>
                <c:pt idx="3887">
                  <c:v>274.06349519999998</c:v>
                </c:pt>
                <c:pt idx="3888">
                  <c:v>274.06349519999998</c:v>
                </c:pt>
                <c:pt idx="3889">
                  <c:v>273.56181019999997</c:v>
                </c:pt>
                <c:pt idx="3890">
                  <c:v>272.55844009999998</c:v>
                </c:pt>
                <c:pt idx="3891">
                  <c:v>274.06349519999998</c:v>
                </c:pt>
                <c:pt idx="3892">
                  <c:v>274.06349519999998</c:v>
                </c:pt>
                <c:pt idx="3893">
                  <c:v>274.06349519999998</c:v>
                </c:pt>
                <c:pt idx="3894">
                  <c:v>274.56518020000004</c:v>
                </c:pt>
                <c:pt idx="3895">
                  <c:v>272.55844009999998</c:v>
                </c:pt>
                <c:pt idx="3896">
                  <c:v>273.56181019999997</c:v>
                </c:pt>
                <c:pt idx="3897">
                  <c:v>273.06012519999996</c:v>
                </c:pt>
                <c:pt idx="3898">
                  <c:v>273.56181019999997</c:v>
                </c:pt>
                <c:pt idx="3899">
                  <c:v>273.56181019999997</c:v>
                </c:pt>
                <c:pt idx="3900">
                  <c:v>273.06012519999996</c:v>
                </c:pt>
                <c:pt idx="3901">
                  <c:v>274.56518020000004</c:v>
                </c:pt>
                <c:pt idx="3902">
                  <c:v>274.56518020000004</c:v>
                </c:pt>
                <c:pt idx="3903">
                  <c:v>273.06012519999996</c:v>
                </c:pt>
                <c:pt idx="3904">
                  <c:v>274.56518020000004</c:v>
                </c:pt>
                <c:pt idx="3905">
                  <c:v>273.06012519999996</c:v>
                </c:pt>
                <c:pt idx="3906">
                  <c:v>274.06349519999998</c:v>
                </c:pt>
                <c:pt idx="3907">
                  <c:v>274.06349519999998</c:v>
                </c:pt>
                <c:pt idx="3908">
                  <c:v>274.56518020000004</c:v>
                </c:pt>
                <c:pt idx="3909">
                  <c:v>274.06349519999998</c:v>
                </c:pt>
                <c:pt idx="3910">
                  <c:v>274.06349519999998</c:v>
                </c:pt>
                <c:pt idx="3911">
                  <c:v>274.06349519999998</c:v>
                </c:pt>
                <c:pt idx="3912">
                  <c:v>273.56181019999997</c:v>
                </c:pt>
                <c:pt idx="3913">
                  <c:v>273.56181019999997</c:v>
                </c:pt>
                <c:pt idx="3914">
                  <c:v>274.06349519999998</c:v>
                </c:pt>
                <c:pt idx="3915">
                  <c:v>273.06012519999996</c:v>
                </c:pt>
                <c:pt idx="3916">
                  <c:v>274.56518020000004</c:v>
                </c:pt>
                <c:pt idx="3917">
                  <c:v>274.56518020000004</c:v>
                </c:pt>
                <c:pt idx="3918">
                  <c:v>274.06349519999998</c:v>
                </c:pt>
                <c:pt idx="3919">
                  <c:v>274.06349519999998</c:v>
                </c:pt>
                <c:pt idx="3920">
                  <c:v>269.04664509999998</c:v>
                </c:pt>
                <c:pt idx="3921">
                  <c:v>274.06349519999998</c:v>
                </c:pt>
                <c:pt idx="3922">
                  <c:v>274.56518020000004</c:v>
                </c:pt>
                <c:pt idx="3923">
                  <c:v>274.56518020000004</c:v>
                </c:pt>
                <c:pt idx="3924">
                  <c:v>275.56855019999995</c:v>
                </c:pt>
                <c:pt idx="3925">
                  <c:v>274.06349519999998</c:v>
                </c:pt>
                <c:pt idx="3926">
                  <c:v>271.55507010000002</c:v>
                </c:pt>
                <c:pt idx="3927">
                  <c:v>273.06012519999996</c:v>
                </c:pt>
                <c:pt idx="3928">
                  <c:v>274.06349519999998</c:v>
                </c:pt>
                <c:pt idx="3929">
                  <c:v>270.55170010000001</c:v>
                </c:pt>
                <c:pt idx="3930">
                  <c:v>270.55170010000001</c:v>
                </c:pt>
                <c:pt idx="3931">
                  <c:v>269.54833009999999</c:v>
                </c:pt>
                <c:pt idx="3932">
                  <c:v>270.55170010000001</c:v>
                </c:pt>
                <c:pt idx="3933">
                  <c:v>274.06349519999998</c:v>
                </c:pt>
                <c:pt idx="3934">
                  <c:v>275.0668652</c:v>
                </c:pt>
                <c:pt idx="3935">
                  <c:v>275.0668652</c:v>
                </c:pt>
                <c:pt idx="3936">
                  <c:v>274.06349519999998</c:v>
                </c:pt>
                <c:pt idx="3937">
                  <c:v>275.0668652</c:v>
                </c:pt>
                <c:pt idx="3938">
                  <c:v>272.55844009999998</c:v>
                </c:pt>
                <c:pt idx="3939">
                  <c:v>275.0668652</c:v>
                </c:pt>
                <c:pt idx="3940">
                  <c:v>275.0668652</c:v>
                </c:pt>
                <c:pt idx="3941">
                  <c:v>275.0668652</c:v>
                </c:pt>
                <c:pt idx="3942">
                  <c:v>273.56181019999997</c:v>
                </c:pt>
                <c:pt idx="3943">
                  <c:v>273.56181019999997</c:v>
                </c:pt>
                <c:pt idx="3944">
                  <c:v>274.06349519999998</c:v>
                </c:pt>
                <c:pt idx="3945">
                  <c:v>273.56181019999997</c:v>
                </c:pt>
                <c:pt idx="3946">
                  <c:v>274.56518020000004</c:v>
                </c:pt>
                <c:pt idx="3947">
                  <c:v>275.0668652</c:v>
                </c:pt>
                <c:pt idx="3948">
                  <c:v>275.0668652</c:v>
                </c:pt>
                <c:pt idx="3949">
                  <c:v>274.56518020000004</c:v>
                </c:pt>
                <c:pt idx="3950">
                  <c:v>274.56518020000004</c:v>
                </c:pt>
                <c:pt idx="3951">
                  <c:v>274.56518020000004</c:v>
                </c:pt>
                <c:pt idx="3952">
                  <c:v>274.56518020000004</c:v>
                </c:pt>
                <c:pt idx="3953">
                  <c:v>274.56518020000004</c:v>
                </c:pt>
                <c:pt idx="3954">
                  <c:v>275.0668652</c:v>
                </c:pt>
                <c:pt idx="3955">
                  <c:v>275.56855019999995</c:v>
                </c:pt>
                <c:pt idx="3956">
                  <c:v>275.0668652</c:v>
                </c:pt>
                <c:pt idx="3957">
                  <c:v>275.0668652</c:v>
                </c:pt>
                <c:pt idx="3958">
                  <c:v>275.0668652</c:v>
                </c:pt>
                <c:pt idx="3959">
                  <c:v>274.06349519999998</c:v>
                </c:pt>
                <c:pt idx="3960">
                  <c:v>274.56518020000004</c:v>
                </c:pt>
                <c:pt idx="3961">
                  <c:v>275.56855019999995</c:v>
                </c:pt>
                <c:pt idx="3962">
                  <c:v>273.06012519999996</c:v>
                </c:pt>
                <c:pt idx="3963">
                  <c:v>275.0668652</c:v>
                </c:pt>
                <c:pt idx="3964">
                  <c:v>274.06349519999998</c:v>
                </c:pt>
                <c:pt idx="3965">
                  <c:v>276.57192019999997</c:v>
                </c:pt>
                <c:pt idx="3966">
                  <c:v>276.57192019999997</c:v>
                </c:pt>
                <c:pt idx="3967">
                  <c:v>274.56518020000004</c:v>
                </c:pt>
                <c:pt idx="3968">
                  <c:v>273.56181019999997</c:v>
                </c:pt>
                <c:pt idx="3969">
                  <c:v>275.0668652</c:v>
                </c:pt>
                <c:pt idx="3970">
                  <c:v>274.56518020000004</c:v>
                </c:pt>
                <c:pt idx="3971">
                  <c:v>275.0668652</c:v>
                </c:pt>
                <c:pt idx="3972">
                  <c:v>275.0668652</c:v>
                </c:pt>
                <c:pt idx="3973">
                  <c:v>275.0668652</c:v>
                </c:pt>
                <c:pt idx="3974">
                  <c:v>274.56518020000004</c:v>
                </c:pt>
                <c:pt idx="3975">
                  <c:v>274.06349519999998</c:v>
                </c:pt>
                <c:pt idx="3976">
                  <c:v>274.56518020000004</c:v>
                </c:pt>
                <c:pt idx="3977">
                  <c:v>274.56518020000004</c:v>
                </c:pt>
                <c:pt idx="3978">
                  <c:v>276.07023519999996</c:v>
                </c:pt>
                <c:pt idx="3979">
                  <c:v>276.07023519999996</c:v>
                </c:pt>
                <c:pt idx="3980">
                  <c:v>275.56855019999995</c:v>
                </c:pt>
                <c:pt idx="3981">
                  <c:v>275.56855019999995</c:v>
                </c:pt>
                <c:pt idx="3982">
                  <c:v>275.0668652</c:v>
                </c:pt>
                <c:pt idx="3983">
                  <c:v>275.56855019999995</c:v>
                </c:pt>
                <c:pt idx="3984">
                  <c:v>275.56855019999995</c:v>
                </c:pt>
                <c:pt idx="3985">
                  <c:v>275.0668652</c:v>
                </c:pt>
                <c:pt idx="3986">
                  <c:v>276.57192019999997</c:v>
                </c:pt>
                <c:pt idx="3987">
                  <c:v>276.57192019999997</c:v>
                </c:pt>
                <c:pt idx="3988">
                  <c:v>275.56855019999995</c:v>
                </c:pt>
                <c:pt idx="3989">
                  <c:v>276.57192019999997</c:v>
                </c:pt>
                <c:pt idx="3990">
                  <c:v>275.56855019999995</c:v>
                </c:pt>
                <c:pt idx="3991">
                  <c:v>276.57192019999997</c:v>
                </c:pt>
                <c:pt idx="3992">
                  <c:v>275.56855019999995</c:v>
                </c:pt>
                <c:pt idx="3993">
                  <c:v>276.07023519999996</c:v>
                </c:pt>
                <c:pt idx="3994">
                  <c:v>276.07023519999996</c:v>
                </c:pt>
                <c:pt idx="3995">
                  <c:v>274.06349519999998</c:v>
                </c:pt>
                <c:pt idx="3996">
                  <c:v>274.56518020000004</c:v>
                </c:pt>
                <c:pt idx="3997">
                  <c:v>275.56855019999995</c:v>
                </c:pt>
                <c:pt idx="3998">
                  <c:v>276.57192019999997</c:v>
                </c:pt>
                <c:pt idx="3999">
                  <c:v>275.0668652</c:v>
                </c:pt>
                <c:pt idx="4000">
                  <c:v>275.56855019999995</c:v>
                </c:pt>
                <c:pt idx="4001">
                  <c:v>274.56518020000004</c:v>
                </c:pt>
                <c:pt idx="4002">
                  <c:v>277.57529019999998</c:v>
                </c:pt>
                <c:pt idx="4003">
                  <c:v>277.07360519999997</c:v>
                </c:pt>
                <c:pt idx="4004">
                  <c:v>275.0668652</c:v>
                </c:pt>
                <c:pt idx="4005">
                  <c:v>276.07023519999996</c:v>
                </c:pt>
                <c:pt idx="4006">
                  <c:v>276.57192019999997</c:v>
                </c:pt>
                <c:pt idx="4007">
                  <c:v>276.57192019999997</c:v>
                </c:pt>
                <c:pt idx="4008">
                  <c:v>275.0668652</c:v>
                </c:pt>
                <c:pt idx="4009">
                  <c:v>274.56518020000004</c:v>
                </c:pt>
                <c:pt idx="4010">
                  <c:v>275.0668652</c:v>
                </c:pt>
                <c:pt idx="4011">
                  <c:v>275.0668652</c:v>
                </c:pt>
                <c:pt idx="4012">
                  <c:v>275.0668652</c:v>
                </c:pt>
                <c:pt idx="4013">
                  <c:v>275.56855019999995</c:v>
                </c:pt>
                <c:pt idx="4014">
                  <c:v>274.56518020000004</c:v>
                </c:pt>
                <c:pt idx="4015">
                  <c:v>275.56855019999995</c:v>
                </c:pt>
                <c:pt idx="4016">
                  <c:v>276.57192019999997</c:v>
                </c:pt>
                <c:pt idx="4017">
                  <c:v>276.57192019999997</c:v>
                </c:pt>
                <c:pt idx="4018">
                  <c:v>276.57192019999997</c:v>
                </c:pt>
                <c:pt idx="4019">
                  <c:v>276.57192019999997</c:v>
                </c:pt>
                <c:pt idx="4020">
                  <c:v>275.0668652</c:v>
                </c:pt>
                <c:pt idx="4021">
                  <c:v>276.07023519999996</c:v>
                </c:pt>
                <c:pt idx="4022">
                  <c:v>275.56855019999995</c:v>
                </c:pt>
                <c:pt idx="4023">
                  <c:v>276.57192019999997</c:v>
                </c:pt>
                <c:pt idx="4024">
                  <c:v>278.07697519999999</c:v>
                </c:pt>
                <c:pt idx="4025">
                  <c:v>275.0668652</c:v>
                </c:pt>
                <c:pt idx="4026">
                  <c:v>277.07360519999997</c:v>
                </c:pt>
                <c:pt idx="4027">
                  <c:v>274.06349519999998</c:v>
                </c:pt>
                <c:pt idx="4028">
                  <c:v>277.07360519999997</c:v>
                </c:pt>
                <c:pt idx="4029">
                  <c:v>276.07023519999996</c:v>
                </c:pt>
                <c:pt idx="4030">
                  <c:v>276.57192019999997</c:v>
                </c:pt>
                <c:pt idx="4031">
                  <c:v>275.56855019999995</c:v>
                </c:pt>
                <c:pt idx="4032">
                  <c:v>276.57192019999997</c:v>
                </c:pt>
                <c:pt idx="4033">
                  <c:v>274.56518020000004</c:v>
                </c:pt>
                <c:pt idx="4034">
                  <c:v>275.0668652</c:v>
                </c:pt>
                <c:pt idx="4035">
                  <c:v>276.57192019999997</c:v>
                </c:pt>
                <c:pt idx="4036">
                  <c:v>275.56855019999995</c:v>
                </c:pt>
                <c:pt idx="4037">
                  <c:v>276.57192019999997</c:v>
                </c:pt>
                <c:pt idx="4038">
                  <c:v>276.57192019999997</c:v>
                </c:pt>
                <c:pt idx="4039">
                  <c:v>277.07360519999997</c:v>
                </c:pt>
                <c:pt idx="4040">
                  <c:v>276.57192019999997</c:v>
                </c:pt>
                <c:pt idx="4041">
                  <c:v>276.57192019999997</c:v>
                </c:pt>
                <c:pt idx="4042">
                  <c:v>277.07360519999997</c:v>
                </c:pt>
                <c:pt idx="4043">
                  <c:v>276.07023519999996</c:v>
                </c:pt>
                <c:pt idx="4044">
                  <c:v>276.07023519999996</c:v>
                </c:pt>
                <c:pt idx="4045">
                  <c:v>275.56855019999995</c:v>
                </c:pt>
                <c:pt idx="4046">
                  <c:v>275.56855019999995</c:v>
                </c:pt>
                <c:pt idx="4047">
                  <c:v>276.57192019999997</c:v>
                </c:pt>
                <c:pt idx="4048">
                  <c:v>276.07023519999996</c:v>
                </c:pt>
                <c:pt idx="4049">
                  <c:v>273.56181019999997</c:v>
                </c:pt>
                <c:pt idx="4050">
                  <c:v>277.07360519999997</c:v>
                </c:pt>
                <c:pt idx="4051">
                  <c:v>275.56855019999995</c:v>
                </c:pt>
                <c:pt idx="4052">
                  <c:v>275.56855019999995</c:v>
                </c:pt>
                <c:pt idx="4053">
                  <c:v>277.07360519999997</c:v>
                </c:pt>
                <c:pt idx="4054">
                  <c:v>277.07360519999997</c:v>
                </c:pt>
                <c:pt idx="4055">
                  <c:v>275.56855019999995</c:v>
                </c:pt>
                <c:pt idx="4056">
                  <c:v>276.07023519999996</c:v>
                </c:pt>
                <c:pt idx="4057">
                  <c:v>276.57192019999997</c:v>
                </c:pt>
                <c:pt idx="4058">
                  <c:v>276.57192019999997</c:v>
                </c:pt>
                <c:pt idx="4059">
                  <c:v>278.07697519999999</c:v>
                </c:pt>
                <c:pt idx="4060">
                  <c:v>277.07360519999997</c:v>
                </c:pt>
                <c:pt idx="4061">
                  <c:v>277.07360519999997</c:v>
                </c:pt>
                <c:pt idx="4062">
                  <c:v>276.07023519999996</c:v>
                </c:pt>
                <c:pt idx="4063">
                  <c:v>276.07023519999996</c:v>
                </c:pt>
                <c:pt idx="4064">
                  <c:v>276.57192019999997</c:v>
                </c:pt>
                <c:pt idx="4065">
                  <c:v>277.57529019999998</c:v>
                </c:pt>
                <c:pt idx="4066">
                  <c:v>273.06012519999996</c:v>
                </c:pt>
                <c:pt idx="4067">
                  <c:v>275.56855019999995</c:v>
                </c:pt>
                <c:pt idx="4068">
                  <c:v>276.57192019999997</c:v>
                </c:pt>
                <c:pt idx="4069">
                  <c:v>277.07360519999997</c:v>
                </c:pt>
                <c:pt idx="4070">
                  <c:v>277.07360519999997</c:v>
                </c:pt>
                <c:pt idx="4071">
                  <c:v>273.06012519999996</c:v>
                </c:pt>
                <c:pt idx="4072">
                  <c:v>277.07360519999997</c:v>
                </c:pt>
                <c:pt idx="4073">
                  <c:v>278.5786602</c:v>
                </c:pt>
                <c:pt idx="4074">
                  <c:v>278.5786602</c:v>
                </c:pt>
                <c:pt idx="4075">
                  <c:v>275.56855019999995</c:v>
                </c:pt>
                <c:pt idx="4076">
                  <c:v>278.07697519999999</c:v>
                </c:pt>
                <c:pt idx="4077">
                  <c:v>277.07360519999997</c:v>
                </c:pt>
                <c:pt idx="4078">
                  <c:v>276.07023519999996</c:v>
                </c:pt>
                <c:pt idx="4079">
                  <c:v>278.5786602</c:v>
                </c:pt>
                <c:pt idx="4080">
                  <c:v>278.5786602</c:v>
                </c:pt>
                <c:pt idx="4081">
                  <c:v>276.57192019999997</c:v>
                </c:pt>
                <c:pt idx="4082">
                  <c:v>276.57192019999997</c:v>
                </c:pt>
                <c:pt idx="4083">
                  <c:v>276.07023519999996</c:v>
                </c:pt>
                <c:pt idx="4084">
                  <c:v>278.07697519999999</c:v>
                </c:pt>
                <c:pt idx="4085">
                  <c:v>277.57529019999998</c:v>
                </c:pt>
                <c:pt idx="4086">
                  <c:v>278.07697519999999</c:v>
                </c:pt>
                <c:pt idx="4087">
                  <c:v>277.57529019999998</c:v>
                </c:pt>
                <c:pt idx="4088">
                  <c:v>277.57529019999998</c:v>
                </c:pt>
                <c:pt idx="4089">
                  <c:v>278.07697519999999</c:v>
                </c:pt>
                <c:pt idx="4090">
                  <c:v>276.57192019999997</c:v>
                </c:pt>
                <c:pt idx="4091">
                  <c:v>278.5786602</c:v>
                </c:pt>
                <c:pt idx="4092">
                  <c:v>278.5786602</c:v>
                </c:pt>
                <c:pt idx="4093">
                  <c:v>278.07697519999999</c:v>
                </c:pt>
                <c:pt idx="4094">
                  <c:v>276.57192019999997</c:v>
                </c:pt>
                <c:pt idx="4095">
                  <c:v>277.57529019999998</c:v>
                </c:pt>
                <c:pt idx="4096">
                  <c:v>275.56855019999995</c:v>
                </c:pt>
                <c:pt idx="4097">
                  <c:v>279.08034519999995</c:v>
                </c:pt>
                <c:pt idx="4098">
                  <c:v>278.07697519999999</c:v>
                </c:pt>
                <c:pt idx="4099">
                  <c:v>277.07360519999997</c:v>
                </c:pt>
                <c:pt idx="4100">
                  <c:v>276.57192019999997</c:v>
                </c:pt>
                <c:pt idx="4101">
                  <c:v>277.07360519999997</c:v>
                </c:pt>
                <c:pt idx="4102">
                  <c:v>279.08034519999995</c:v>
                </c:pt>
                <c:pt idx="4103">
                  <c:v>277.07360519999997</c:v>
                </c:pt>
                <c:pt idx="4104">
                  <c:v>277.57529019999998</c:v>
                </c:pt>
                <c:pt idx="4105">
                  <c:v>277.07360519999997</c:v>
                </c:pt>
                <c:pt idx="4106">
                  <c:v>277.57529019999998</c:v>
                </c:pt>
                <c:pt idx="4107">
                  <c:v>278.07697519999999</c:v>
                </c:pt>
                <c:pt idx="4108">
                  <c:v>278.07697519999999</c:v>
                </c:pt>
                <c:pt idx="4109">
                  <c:v>278.5786602</c:v>
                </c:pt>
                <c:pt idx="4110">
                  <c:v>277.07360519999997</c:v>
                </c:pt>
                <c:pt idx="4111">
                  <c:v>277.07360519999997</c:v>
                </c:pt>
                <c:pt idx="4112">
                  <c:v>274.56518020000004</c:v>
                </c:pt>
                <c:pt idx="4113">
                  <c:v>278.07697519999999</c:v>
                </c:pt>
                <c:pt idx="4114">
                  <c:v>277.57529019999998</c:v>
                </c:pt>
                <c:pt idx="4115">
                  <c:v>277.07360519999997</c:v>
                </c:pt>
                <c:pt idx="4116">
                  <c:v>277.07360519999997</c:v>
                </c:pt>
                <c:pt idx="4117">
                  <c:v>277.57529019999998</c:v>
                </c:pt>
                <c:pt idx="4118">
                  <c:v>277.07360519999997</c:v>
                </c:pt>
                <c:pt idx="4119">
                  <c:v>277.57529019999998</c:v>
                </c:pt>
                <c:pt idx="4120">
                  <c:v>277.57529019999998</c:v>
                </c:pt>
                <c:pt idx="4121">
                  <c:v>277.57529019999998</c:v>
                </c:pt>
                <c:pt idx="4122">
                  <c:v>277.07360519999997</c:v>
                </c:pt>
                <c:pt idx="4123">
                  <c:v>278.07697519999999</c:v>
                </c:pt>
                <c:pt idx="4124">
                  <c:v>279.08034519999995</c:v>
                </c:pt>
                <c:pt idx="4125">
                  <c:v>278.07697519999999</c:v>
                </c:pt>
                <c:pt idx="4126">
                  <c:v>278.07697519999999</c:v>
                </c:pt>
                <c:pt idx="4127">
                  <c:v>277.07360519999997</c:v>
                </c:pt>
                <c:pt idx="4128">
                  <c:v>279.08034519999995</c:v>
                </c:pt>
                <c:pt idx="4129">
                  <c:v>276.57192019999997</c:v>
                </c:pt>
                <c:pt idx="4130">
                  <c:v>278.5786602</c:v>
                </c:pt>
                <c:pt idx="4131">
                  <c:v>276.57192019999997</c:v>
                </c:pt>
                <c:pt idx="4132">
                  <c:v>276.57192019999997</c:v>
                </c:pt>
                <c:pt idx="4133">
                  <c:v>277.07360519999997</c:v>
                </c:pt>
                <c:pt idx="4134">
                  <c:v>277.07360519999997</c:v>
                </c:pt>
                <c:pt idx="4135">
                  <c:v>278.5786602</c:v>
                </c:pt>
                <c:pt idx="4136">
                  <c:v>277.57529019999998</c:v>
                </c:pt>
                <c:pt idx="4137">
                  <c:v>277.57529019999998</c:v>
                </c:pt>
                <c:pt idx="4138">
                  <c:v>277.57529019999998</c:v>
                </c:pt>
                <c:pt idx="4139">
                  <c:v>279.58203019999996</c:v>
                </c:pt>
                <c:pt idx="4140">
                  <c:v>279.08034519999995</c:v>
                </c:pt>
                <c:pt idx="4141">
                  <c:v>278.07697519999999</c:v>
                </c:pt>
                <c:pt idx="4142">
                  <c:v>278.5786602</c:v>
                </c:pt>
                <c:pt idx="4143">
                  <c:v>277.57529019999998</c:v>
                </c:pt>
                <c:pt idx="4144">
                  <c:v>277.57529019999998</c:v>
                </c:pt>
                <c:pt idx="4145">
                  <c:v>279.08034519999995</c:v>
                </c:pt>
                <c:pt idx="4146">
                  <c:v>278.07697519999999</c:v>
                </c:pt>
                <c:pt idx="4147">
                  <c:v>278.5786602</c:v>
                </c:pt>
                <c:pt idx="4148">
                  <c:v>278.07697519999999</c:v>
                </c:pt>
                <c:pt idx="4149">
                  <c:v>278.07697519999999</c:v>
                </c:pt>
                <c:pt idx="4150">
                  <c:v>280.08371519999992</c:v>
                </c:pt>
                <c:pt idx="4151">
                  <c:v>278.07697519999999</c:v>
                </c:pt>
                <c:pt idx="4152">
                  <c:v>277.07360519999997</c:v>
                </c:pt>
                <c:pt idx="4153">
                  <c:v>280.08371519999992</c:v>
                </c:pt>
                <c:pt idx="4154">
                  <c:v>279.08034519999995</c:v>
                </c:pt>
                <c:pt idx="4155">
                  <c:v>279.08034519999995</c:v>
                </c:pt>
                <c:pt idx="4156">
                  <c:v>278.07697519999999</c:v>
                </c:pt>
                <c:pt idx="4157">
                  <c:v>278.5786602</c:v>
                </c:pt>
                <c:pt idx="4158">
                  <c:v>279.58203019999996</c:v>
                </c:pt>
                <c:pt idx="4159">
                  <c:v>279.58203019999996</c:v>
                </c:pt>
                <c:pt idx="4160">
                  <c:v>278.5786602</c:v>
                </c:pt>
                <c:pt idx="4161">
                  <c:v>278.07697519999999</c:v>
                </c:pt>
                <c:pt idx="4162">
                  <c:v>279.08034519999995</c:v>
                </c:pt>
                <c:pt idx="4163">
                  <c:v>277.07360519999997</c:v>
                </c:pt>
                <c:pt idx="4164">
                  <c:v>277.57529019999998</c:v>
                </c:pt>
                <c:pt idx="4165">
                  <c:v>279.58203019999996</c:v>
                </c:pt>
                <c:pt idx="4166">
                  <c:v>278.5786602</c:v>
                </c:pt>
                <c:pt idx="4167">
                  <c:v>278.07697519999999</c:v>
                </c:pt>
                <c:pt idx="4168">
                  <c:v>277.07360519999997</c:v>
                </c:pt>
                <c:pt idx="4169">
                  <c:v>278.07697519999999</c:v>
                </c:pt>
                <c:pt idx="4170">
                  <c:v>279.58203019999996</c:v>
                </c:pt>
                <c:pt idx="4171">
                  <c:v>278.07697519999999</c:v>
                </c:pt>
                <c:pt idx="4172">
                  <c:v>278.07697519999999</c:v>
                </c:pt>
                <c:pt idx="4173">
                  <c:v>279.08034519999995</c:v>
                </c:pt>
                <c:pt idx="4174">
                  <c:v>278.5786602</c:v>
                </c:pt>
                <c:pt idx="4175">
                  <c:v>280.58540019999998</c:v>
                </c:pt>
                <c:pt idx="4176">
                  <c:v>281.08708530000001</c:v>
                </c:pt>
                <c:pt idx="4177">
                  <c:v>279.08034519999995</c:v>
                </c:pt>
                <c:pt idx="4178">
                  <c:v>279.08034519999995</c:v>
                </c:pt>
                <c:pt idx="4179">
                  <c:v>279.58203019999996</c:v>
                </c:pt>
                <c:pt idx="4180">
                  <c:v>279.08034519999995</c:v>
                </c:pt>
                <c:pt idx="4181">
                  <c:v>280.08371519999992</c:v>
                </c:pt>
                <c:pt idx="4182">
                  <c:v>276.57192019999997</c:v>
                </c:pt>
                <c:pt idx="4183">
                  <c:v>279.08034519999995</c:v>
                </c:pt>
                <c:pt idx="4184">
                  <c:v>279.08034519999995</c:v>
                </c:pt>
                <c:pt idx="4185">
                  <c:v>277.57529019999998</c:v>
                </c:pt>
                <c:pt idx="4186">
                  <c:v>278.5786602</c:v>
                </c:pt>
                <c:pt idx="4187">
                  <c:v>279.58203019999996</c:v>
                </c:pt>
                <c:pt idx="4188">
                  <c:v>279.08034519999995</c:v>
                </c:pt>
                <c:pt idx="4189">
                  <c:v>277.57529019999998</c:v>
                </c:pt>
                <c:pt idx="4190">
                  <c:v>279.08034519999995</c:v>
                </c:pt>
                <c:pt idx="4191">
                  <c:v>281.58877029999996</c:v>
                </c:pt>
                <c:pt idx="4192">
                  <c:v>280.08371519999992</c:v>
                </c:pt>
                <c:pt idx="4193">
                  <c:v>279.08034519999995</c:v>
                </c:pt>
                <c:pt idx="4194">
                  <c:v>278.5786602</c:v>
                </c:pt>
                <c:pt idx="4195">
                  <c:v>279.08034519999995</c:v>
                </c:pt>
                <c:pt idx="4196">
                  <c:v>279.08034519999995</c:v>
                </c:pt>
                <c:pt idx="4197">
                  <c:v>279.58203019999996</c:v>
                </c:pt>
                <c:pt idx="4198">
                  <c:v>280.08371519999992</c:v>
                </c:pt>
                <c:pt idx="4199">
                  <c:v>280.08371519999992</c:v>
                </c:pt>
                <c:pt idx="4200">
                  <c:v>279.58203019999996</c:v>
                </c:pt>
                <c:pt idx="4201">
                  <c:v>278.07697519999999</c:v>
                </c:pt>
                <c:pt idx="4202">
                  <c:v>276.07023519999996</c:v>
                </c:pt>
                <c:pt idx="4203">
                  <c:v>281.08708530000001</c:v>
                </c:pt>
                <c:pt idx="4204">
                  <c:v>281.08708530000001</c:v>
                </c:pt>
                <c:pt idx="4205">
                  <c:v>279.58203019999996</c:v>
                </c:pt>
                <c:pt idx="4206">
                  <c:v>279.08034519999995</c:v>
                </c:pt>
                <c:pt idx="4207">
                  <c:v>280.58540019999998</c:v>
                </c:pt>
                <c:pt idx="4208">
                  <c:v>278.07697519999999</c:v>
                </c:pt>
                <c:pt idx="4209">
                  <c:v>281.08708530000001</c:v>
                </c:pt>
                <c:pt idx="4210">
                  <c:v>279.08034519999995</c:v>
                </c:pt>
                <c:pt idx="4211">
                  <c:v>281.08708530000001</c:v>
                </c:pt>
                <c:pt idx="4212">
                  <c:v>279.58203019999996</c:v>
                </c:pt>
                <c:pt idx="4213">
                  <c:v>279.08034519999995</c:v>
                </c:pt>
                <c:pt idx="4214">
                  <c:v>281.08708530000001</c:v>
                </c:pt>
                <c:pt idx="4215">
                  <c:v>279.58203019999996</c:v>
                </c:pt>
                <c:pt idx="4216">
                  <c:v>279.08034519999995</c:v>
                </c:pt>
                <c:pt idx="4217">
                  <c:v>279.08034519999995</c:v>
                </c:pt>
                <c:pt idx="4218">
                  <c:v>279.08034519999995</c:v>
                </c:pt>
                <c:pt idx="4219">
                  <c:v>279.58203019999996</c:v>
                </c:pt>
                <c:pt idx="4220">
                  <c:v>280.58540019999998</c:v>
                </c:pt>
                <c:pt idx="4221">
                  <c:v>279.58203019999996</c:v>
                </c:pt>
                <c:pt idx="4222">
                  <c:v>279.58203019999996</c:v>
                </c:pt>
                <c:pt idx="4223">
                  <c:v>280.58540019999998</c:v>
                </c:pt>
                <c:pt idx="4224">
                  <c:v>281.58877029999996</c:v>
                </c:pt>
                <c:pt idx="4225">
                  <c:v>278.5786602</c:v>
                </c:pt>
                <c:pt idx="4226">
                  <c:v>280.58540019999998</c:v>
                </c:pt>
                <c:pt idx="4227">
                  <c:v>280.58540019999998</c:v>
                </c:pt>
                <c:pt idx="4228">
                  <c:v>281.08708530000001</c:v>
                </c:pt>
                <c:pt idx="4229">
                  <c:v>279.08034519999995</c:v>
                </c:pt>
                <c:pt idx="4230">
                  <c:v>281.08708530000001</c:v>
                </c:pt>
                <c:pt idx="4231">
                  <c:v>279.58203019999996</c:v>
                </c:pt>
                <c:pt idx="4232">
                  <c:v>280.08371519999992</c:v>
                </c:pt>
                <c:pt idx="4233">
                  <c:v>279.58203019999996</c:v>
                </c:pt>
                <c:pt idx="4234">
                  <c:v>280.08371519999992</c:v>
                </c:pt>
                <c:pt idx="4235">
                  <c:v>279.58203019999996</c:v>
                </c:pt>
                <c:pt idx="4236">
                  <c:v>280.08371519999992</c:v>
                </c:pt>
                <c:pt idx="4237">
                  <c:v>279.58203019999996</c:v>
                </c:pt>
                <c:pt idx="4238">
                  <c:v>281.08708530000001</c:v>
                </c:pt>
                <c:pt idx="4239">
                  <c:v>281.08708530000001</c:v>
                </c:pt>
                <c:pt idx="4240">
                  <c:v>281.08708530000001</c:v>
                </c:pt>
                <c:pt idx="4241">
                  <c:v>280.58540019999998</c:v>
                </c:pt>
                <c:pt idx="4242">
                  <c:v>281.08708530000001</c:v>
                </c:pt>
                <c:pt idx="4243">
                  <c:v>281.08708530000001</c:v>
                </c:pt>
                <c:pt idx="4244">
                  <c:v>281.58877029999996</c:v>
                </c:pt>
                <c:pt idx="4245">
                  <c:v>281.08708530000001</c:v>
                </c:pt>
                <c:pt idx="4246">
                  <c:v>279.08034519999995</c:v>
                </c:pt>
                <c:pt idx="4247">
                  <c:v>281.08708530000001</c:v>
                </c:pt>
                <c:pt idx="4248">
                  <c:v>280.08371519999992</c:v>
                </c:pt>
                <c:pt idx="4249">
                  <c:v>280.58540019999998</c:v>
                </c:pt>
                <c:pt idx="4250">
                  <c:v>281.08708530000001</c:v>
                </c:pt>
                <c:pt idx="4251">
                  <c:v>279.08034519999995</c:v>
                </c:pt>
                <c:pt idx="4252">
                  <c:v>278.5786602</c:v>
                </c:pt>
                <c:pt idx="4253">
                  <c:v>281.08708530000001</c:v>
                </c:pt>
                <c:pt idx="4254">
                  <c:v>282.09045529999992</c:v>
                </c:pt>
                <c:pt idx="4255">
                  <c:v>280.08371519999992</c:v>
                </c:pt>
                <c:pt idx="4256">
                  <c:v>280.08371519999992</c:v>
                </c:pt>
                <c:pt idx="4257">
                  <c:v>280.08371519999992</c:v>
                </c:pt>
                <c:pt idx="4258">
                  <c:v>281.08708530000001</c:v>
                </c:pt>
                <c:pt idx="4259">
                  <c:v>281.58877029999996</c:v>
                </c:pt>
                <c:pt idx="4260">
                  <c:v>280.08371519999992</c:v>
                </c:pt>
                <c:pt idx="4261">
                  <c:v>281.58877029999996</c:v>
                </c:pt>
                <c:pt idx="4262">
                  <c:v>281.08708530000001</c:v>
                </c:pt>
                <c:pt idx="4263">
                  <c:v>279.08034519999995</c:v>
                </c:pt>
                <c:pt idx="4264">
                  <c:v>281.08708530000001</c:v>
                </c:pt>
                <c:pt idx="4265">
                  <c:v>282.09045529999992</c:v>
                </c:pt>
                <c:pt idx="4266">
                  <c:v>280.58540019999998</c:v>
                </c:pt>
                <c:pt idx="4267">
                  <c:v>281.58877029999996</c:v>
                </c:pt>
                <c:pt idx="4268">
                  <c:v>280.58540019999998</c:v>
                </c:pt>
                <c:pt idx="4269">
                  <c:v>279.08034519999995</c:v>
                </c:pt>
                <c:pt idx="4270">
                  <c:v>281.08708530000001</c:v>
                </c:pt>
                <c:pt idx="4271">
                  <c:v>282.59214029999993</c:v>
                </c:pt>
                <c:pt idx="4272">
                  <c:v>282.59214029999993</c:v>
                </c:pt>
                <c:pt idx="4273">
                  <c:v>282.09045529999992</c:v>
                </c:pt>
                <c:pt idx="4274">
                  <c:v>281.58877029999996</c:v>
                </c:pt>
                <c:pt idx="4275">
                  <c:v>280.08371519999992</c:v>
                </c:pt>
                <c:pt idx="4276">
                  <c:v>283.59551029999994</c:v>
                </c:pt>
                <c:pt idx="4277">
                  <c:v>282.09045529999992</c:v>
                </c:pt>
                <c:pt idx="4278">
                  <c:v>281.08708530000001</c:v>
                </c:pt>
                <c:pt idx="4279">
                  <c:v>282.09045529999992</c:v>
                </c:pt>
                <c:pt idx="4280">
                  <c:v>282.09045529999992</c:v>
                </c:pt>
                <c:pt idx="4281">
                  <c:v>281.08708530000001</c:v>
                </c:pt>
                <c:pt idx="4282">
                  <c:v>281.58877029999996</c:v>
                </c:pt>
                <c:pt idx="4283">
                  <c:v>281.08708530000001</c:v>
                </c:pt>
                <c:pt idx="4284">
                  <c:v>280.58540019999998</c:v>
                </c:pt>
                <c:pt idx="4285">
                  <c:v>282.09045529999992</c:v>
                </c:pt>
                <c:pt idx="4286">
                  <c:v>281.08708530000001</c:v>
                </c:pt>
                <c:pt idx="4287">
                  <c:v>281.58877029999996</c:v>
                </c:pt>
                <c:pt idx="4288">
                  <c:v>282.59214029999993</c:v>
                </c:pt>
                <c:pt idx="4289">
                  <c:v>281.08708530000001</c:v>
                </c:pt>
                <c:pt idx="4290">
                  <c:v>281.58877029999996</c:v>
                </c:pt>
                <c:pt idx="4291">
                  <c:v>283.59551029999994</c:v>
                </c:pt>
                <c:pt idx="4292">
                  <c:v>281.08708530000001</c:v>
                </c:pt>
                <c:pt idx="4293">
                  <c:v>283.09382529999999</c:v>
                </c:pt>
                <c:pt idx="4294">
                  <c:v>282.59214029999993</c:v>
                </c:pt>
                <c:pt idx="4295">
                  <c:v>281.58877029999996</c:v>
                </c:pt>
                <c:pt idx="4296">
                  <c:v>282.59214029999993</c:v>
                </c:pt>
                <c:pt idx="4297">
                  <c:v>282.09045529999992</c:v>
                </c:pt>
                <c:pt idx="4298">
                  <c:v>282.09045529999992</c:v>
                </c:pt>
                <c:pt idx="4299">
                  <c:v>281.58877029999996</c:v>
                </c:pt>
                <c:pt idx="4300">
                  <c:v>280.58540019999998</c:v>
                </c:pt>
                <c:pt idx="4301">
                  <c:v>280.08371519999992</c:v>
                </c:pt>
                <c:pt idx="4302">
                  <c:v>281.58877029999996</c:v>
                </c:pt>
                <c:pt idx="4303">
                  <c:v>281.08708530000001</c:v>
                </c:pt>
                <c:pt idx="4304">
                  <c:v>282.09045529999992</c:v>
                </c:pt>
                <c:pt idx="4305">
                  <c:v>282.09045529999992</c:v>
                </c:pt>
                <c:pt idx="4306">
                  <c:v>282.59214029999993</c:v>
                </c:pt>
                <c:pt idx="4307">
                  <c:v>283.09382529999999</c:v>
                </c:pt>
                <c:pt idx="4308">
                  <c:v>283.09382529999999</c:v>
                </c:pt>
                <c:pt idx="4309">
                  <c:v>282.59214029999993</c:v>
                </c:pt>
                <c:pt idx="4310">
                  <c:v>281.08708530000001</c:v>
                </c:pt>
                <c:pt idx="4311">
                  <c:v>282.09045529999992</c:v>
                </c:pt>
                <c:pt idx="4312">
                  <c:v>282.59214029999993</c:v>
                </c:pt>
                <c:pt idx="4313">
                  <c:v>282.59214029999993</c:v>
                </c:pt>
                <c:pt idx="4314">
                  <c:v>282.09045529999992</c:v>
                </c:pt>
                <c:pt idx="4315">
                  <c:v>281.58877029999996</c:v>
                </c:pt>
                <c:pt idx="4316">
                  <c:v>283.09382529999999</c:v>
                </c:pt>
                <c:pt idx="4317">
                  <c:v>282.09045529999992</c:v>
                </c:pt>
                <c:pt idx="4318">
                  <c:v>279.08034519999995</c:v>
                </c:pt>
                <c:pt idx="4319">
                  <c:v>280.08371519999992</c:v>
                </c:pt>
                <c:pt idx="4320">
                  <c:v>281.08708530000001</c:v>
                </c:pt>
                <c:pt idx="4321">
                  <c:v>282.09045529999992</c:v>
                </c:pt>
                <c:pt idx="4322">
                  <c:v>283.09382529999999</c:v>
                </c:pt>
                <c:pt idx="4323">
                  <c:v>282.09045529999992</c:v>
                </c:pt>
                <c:pt idx="4324">
                  <c:v>282.59214029999993</c:v>
                </c:pt>
                <c:pt idx="4325">
                  <c:v>282.09045529999992</c:v>
                </c:pt>
                <c:pt idx="4326">
                  <c:v>283.09382529999999</c:v>
                </c:pt>
                <c:pt idx="4327">
                  <c:v>281.58877029999996</c:v>
                </c:pt>
                <c:pt idx="4328">
                  <c:v>283.59551029999994</c:v>
                </c:pt>
                <c:pt idx="4329">
                  <c:v>282.09045529999992</c:v>
                </c:pt>
                <c:pt idx="4330">
                  <c:v>280.58540019999998</c:v>
                </c:pt>
                <c:pt idx="4331">
                  <c:v>282.59214029999993</c:v>
                </c:pt>
                <c:pt idx="4332">
                  <c:v>283.09382529999999</c:v>
                </c:pt>
                <c:pt idx="4333">
                  <c:v>281.58877029999996</c:v>
                </c:pt>
                <c:pt idx="4334">
                  <c:v>280.58540019999998</c:v>
                </c:pt>
                <c:pt idx="4335">
                  <c:v>282.09045529999992</c:v>
                </c:pt>
                <c:pt idx="4336">
                  <c:v>282.59214029999993</c:v>
                </c:pt>
                <c:pt idx="4337">
                  <c:v>283.59551029999994</c:v>
                </c:pt>
                <c:pt idx="4338">
                  <c:v>282.09045529999992</c:v>
                </c:pt>
                <c:pt idx="4339">
                  <c:v>284.09719529999995</c:v>
                </c:pt>
                <c:pt idx="4340">
                  <c:v>283.09382529999999</c:v>
                </c:pt>
                <c:pt idx="4341">
                  <c:v>282.59214029999993</c:v>
                </c:pt>
                <c:pt idx="4342">
                  <c:v>283.59551029999994</c:v>
                </c:pt>
                <c:pt idx="4343">
                  <c:v>283.59551029999994</c:v>
                </c:pt>
                <c:pt idx="4344">
                  <c:v>283.09382529999999</c:v>
                </c:pt>
                <c:pt idx="4345">
                  <c:v>282.59214029999993</c:v>
                </c:pt>
                <c:pt idx="4346">
                  <c:v>282.59214029999993</c:v>
                </c:pt>
                <c:pt idx="4347">
                  <c:v>283.09382529999999</c:v>
                </c:pt>
                <c:pt idx="4348">
                  <c:v>283.09382529999999</c:v>
                </c:pt>
                <c:pt idx="4349">
                  <c:v>282.09045529999992</c:v>
                </c:pt>
                <c:pt idx="4350">
                  <c:v>281.08708530000001</c:v>
                </c:pt>
                <c:pt idx="4351">
                  <c:v>281.08708530000001</c:v>
                </c:pt>
                <c:pt idx="4352">
                  <c:v>283.09382529999999</c:v>
                </c:pt>
                <c:pt idx="4353">
                  <c:v>282.09045529999992</c:v>
                </c:pt>
                <c:pt idx="4354">
                  <c:v>283.09382529999999</c:v>
                </c:pt>
                <c:pt idx="4355">
                  <c:v>281.08708530000001</c:v>
                </c:pt>
                <c:pt idx="4356">
                  <c:v>258.00957499999993</c:v>
                </c:pt>
                <c:pt idx="4357">
                  <c:v>259.012945</c:v>
                </c:pt>
                <c:pt idx="4358">
                  <c:v>261.01968499999998</c:v>
                </c:pt>
                <c:pt idx="4359">
                  <c:v>260.01631499999991</c:v>
                </c:pt>
                <c:pt idx="4360">
                  <c:v>259.51463000000001</c:v>
                </c:pt>
                <c:pt idx="4361">
                  <c:v>259.51463000000001</c:v>
                </c:pt>
                <c:pt idx="4362">
                  <c:v>260.01631499999991</c:v>
                </c:pt>
                <c:pt idx="4363">
                  <c:v>260.51799999999992</c:v>
                </c:pt>
                <c:pt idx="4364">
                  <c:v>259.51463000000001</c:v>
                </c:pt>
                <c:pt idx="4365">
                  <c:v>260.01631499999991</c:v>
                </c:pt>
                <c:pt idx="4366">
                  <c:v>258.51125999999994</c:v>
                </c:pt>
                <c:pt idx="4367">
                  <c:v>259.012945</c:v>
                </c:pt>
                <c:pt idx="4368">
                  <c:v>254.99946489999999</c:v>
                </c:pt>
                <c:pt idx="4369">
                  <c:v>255.50114990000003</c:v>
                </c:pt>
                <c:pt idx="4370">
                  <c:v>258.51125999999994</c:v>
                </c:pt>
                <c:pt idx="4371">
                  <c:v>258.51125999999994</c:v>
                </c:pt>
                <c:pt idx="4372">
                  <c:v>258.51125999999994</c:v>
                </c:pt>
                <c:pt idx="4373">
                  <c:v>259.012945</c:v>
                </c:pt>
                <c:pt idx="4374">
                  <c:v>251.9893549</c:v>
                </c:pt>
                <c:pt idx="4375">
                  <c:v>259.012945</c:v>
                </c:pt>
                <c:pt idx="4376">
                  <c:v>258.51125999999994</c:v>
                </c:pt>
                <c:pt idx="4377">
                  <c:v>258.51125999999994</c:v>
                </c:pt>
                <c:pt idx="4378">
                  <c:v>261.01968499999998</c:v>
                </c:pt>
                <c:pt idx="4379">
                  <c:v>259.51463000000001</c:v>
                </c:pt>
                <c:pt idx="4380">
                  <c:v>260.01631499999991</c:v>
                </c:pt>
                <c:pt idx="4381">
                  <c:v>260.01631499999991</c:v>
                </c:pt>
                <c:pt idx="4382">
                  <c:v>254.99946489999999</c:v>
                </c:pt>
                <c:pt idx="4383">
                  <c:v>254.49777990000001</c:v>
                </c:pt>
                <c:pt idx="4384">
                  <c:v>259.012945</c:v>
                </c:pt>
                <c:pt idx="4385">
                  <c:v>260.51799999999992</c:v>
                </c:pt>
                <c:pt idx="4386">
                  <c:v>259.012945</c:v>
                </c:pt>
                <c:pt idx="4387">
                  <c:v>259.012945</c:v>
                </c:pt>
                <c:pt idx="4388">
                  <c:v>260.51799999999992</c:v>
                </c:pt>
                <c:pt idx="4389">
                  <c:v>259.51463000000001</c:v>
                </c:pt>
                <c:pt idx="4390">
                  <c:v>259.012945</c:v>
                </c:pt>
                <c:pt idx="4391">
                  <c:v>259.51463000000001</c:v>
                </c:pt>
                <c:pt idx="4392">
                  <c:v>260.01631499999991</c:v>
                </c:pt>
                <c:pt idx="4393">
                  <c:v>260.01631499999991</c:v>
                </c:pt>
                <c:pt idx="4394">
                  <c:v>260.51799999999992</c:v>
                </c:pt>
                <c:pt idx="4395">
                  <c:v>261.01968499999998</c:v>
                </c:pt>
                <c:pt idx="4396">
                  <c:v>262.52474000000001</c:v>
                </c:pt>
                <c:pt idx="4397">
                  <c:v>261.01968499999998</c:v>
                </c:pt>
                <c:pt idx="4398">
                  <c:v>259.012945</c:v>
                </c:pt>
                <c:pt idx="4399">
                  <c:v>260.51799999999992</c:v>
                </c:pt>
                <c:pt idx="4400">
                  <c:v>262.02305499999994</c:v>
                </c:pt>
                <c:pt idx="4401">
                  <c:v>259.51463000000001</c:v>
                </c:pt>
                <c:pt idx="4402">
                  <c:v>260.51799999999992</c:v>
                </c:pt>
                <c:pt idx="4403">
                  <c:v>259.012945</c:v>
                </c:pt>
                <c:pt idx="4404">
                  <c:v>258.51125999999994</c:v>
                </c:pt>
                <c:pt idx="4405">
                  <c:v>260.01631499999991</c:v>
                </c:pt>
                <c:pt idx="4406">
                  <c:v>258.51125999999994</c:v>
                </c:pt>
                <c:pt idx="4407">
                  <c:v>261.01968499999998</c:v>
                </c:pt>
                <c:pt idx="4408">
                  <c:v>261.01968499999998</c:v>
                </c:pt>
                <c:pt idx="4409">
                  <c:v>260.01631499999991</c:v>
                </c:pt>
                <c:pt idx="4410">
                  <c:v>258.51125999999994</c:v>
                </c:pt>
                <c:pt idx="4411">
                  <c:v>262.02305499999994</c:v>
                </c:pt>
                <c:pt idx="4412">
                  <c:v>260.51799999999992</c:v>
                </c:pt>
                <c:pt idx="4413">
                  <c:v>260.51799999999992</c:v>
                </c:pt>
                <c:pt idx="4414">
                  <c:v>260.51799999999992</c:v>
                </c:pt>
                <c:pt idx="4415">
                  <c:v>261.52136999999993</c:v>
                </c:pt>
                <c:pt idx="4416">
                  <c:v>260.51799999999992</c:v>
                </c:pt>
                <c:pt idx="4417">
                  <c:v>259.51463000000001</c:v>
                </c:pt>
                <c:pt idx="4418">
                  <c:v>261.01968499999998</c:v>
                </c:pt>
                <c:pt idx="4419">
                  <c:v>261.01968499999998</c:v>
                </c:pt>
                <c:pt idx="4420">
                  <c:v>260.51799999999992</c:v>
                </c:pt>
                <c:pt idx="4421">
                  <c:v>260.51799999999992</c:v>
                </c:pt>
                <c:pt idx="4422">
                  <c:v>260.51799999999992</c:v>
                </c:pt>
                <c:pt idx="4423">
                  <c:v>262.02305499999994</c:v>
                </c:pt>
                <c:pt idx="4424">
                  <c:v>261.52136999999993</c:v>
                </c:pt>
                <c:pt idx="4425">
                  <c:v>260.51799999999992</c:v>
                </c:pt>
                <c:pt idx="4426">
                  <c:v>261.01968499999998</c:v>
                </c:pt>
                <c:pt idx="4427">
                  <c:v>260.01631499999991</c:v>
                </c:pt>
                <c:pt idx="4428">
                  <c:v>260.51799999999992</c:v>
                </c:pt>
                <c:pt idx="4429">
                  <c:v>260.01631499999991</c:v>
                </c:pt>
                <c:pt idx="4430">
                  <c:v>261.52136999999993</c:v>
                </c:pt>
                <c:pt idx="4431">
                  <c:v>260.01631499999991</c:v>
                </c:pt>
                <c:pt idx="4432">
                  <c:v>261.01968499999998</c:v>
                </c:pt>
                <c:pt idx="4433">
                  <c:v>261.01968499999998</c:v>
                </c:pt>
                <c:pt idx="4434">
                  <c:v>261.01968499999998</c:v>
                </c:pt>
                <c:pt idx="4435">
                  <c:v>260.51799999999992</c:v>
                </c:pt>
                <c:pt idx="4436">
                  <c:v>260.01631499999991</c:v>
                </c:pt>
                <c:pt idx="4437">
                  <c:v>261.01968499999998</c:v>
                </c:pt>
                <c:pt idx="4438">
                  <c:v>260.01631499999991</c:v>
                </c:pt>
                <c:pt idx="4439">
                  <c:v>261.01968499999998</c:v>
                </c:pt>
                <c:pt idx="4440">
                  <c:v>259.51463000000001</c:v>
                </c:pt>
                <c:pt idx="4441">
                  <c:v>263.02642499999996</c:v>
                </c:pt>
                <c:pt idx="4442">
                  <c:v>261.52136999999993</c:v>
                </c:pt>
                <c:pt idx="4443">
                  <c:v>262.02305499999994</c:v>
                </c:pt>
                <c:pt idx="4444">
                  <c:v>261.52136999999993</c:v>
                </c:pt>
                <c:pt idx="4445">
                  <c:v>254.99946489999999</c:v>
                </c:pt>
                <c:pt idx="4446">
                  <c:v>260.51799999999992</c:v>
                </c:pt>
                <c:pt idx="4447">
                  <c:v>261.01968499999998</c:v>
                </c:pt>
                <c:pt idx="4448">
                  <c:v>263.02642499999996</c:v>
                </c:pt>
                <c:pt idx="4449">
                  <c:v>262.02305499999994</c:v>
                </c:pt>
                <c:pt idx="4450">
                  <c:v>262.02305499999994</c:v>
                </c:pt>
                <c:pt idx="4451">
                  <c:v>259.012945</c:v>
                </c:pt>
                <c:pt idx="4452">
                  <c:v>262.02305499999994</c:v>
                </c:pt>
                <c:pt idx="4453">
                  <c:v>261.01968499999998</c:v>
                </c:pt>
                <c:pt idx="4454">
                  <c:v>260.51799999999992</c:v>
                </c:pt>
                <c:pt idx="4455">
                  <c:v>260.51799999999992</c:v>
                </c:pt>
                <c:pt idx="4456">
                  <c:v>262.02305499999994</c:v>
                </c:pt>
                <c:pt idx="4457">
                  <c:v>262.02305499999994</c:v>
                </c:pt>
                <c:pt idx="4458">
                  <c:v>261.01968499999998</c:v>
                </c:pt>
                <c:pt idx="4459">
                  <c:v>262.52474000000001</c:v>
                </c:pt>
                <c:pt idx="4460">
                  <c:v>261.52136999999993</c:v>
                </c:pt>
                <c:pt idx="4461">
                  <c:v>261.52136999999993</c:v>
                </c:pt>
                <c:pt idx="4462">
                  <c:v>261.01968499999998</c:v>
                </c:pt>
                <c:pt idx="4463">
                  <c:v>262.02305499999994</c:v>
                </c:pt>
                <c:pt idx="4464">
                  <c:v>261.52136999999993</c:v>
                </c:pt>
                <c:pt idx="4465">
                  <c:v>262.02305499999994</c:v>
                </c:pt>
                <c:pt idx="4466">
                  <c:v>262.02305499999994</c:v>
                </c:pt>
                <c:pt idx="4467">
                  <c:v>262.52474000000001</c:v>
                </c:pt>
                <c:pt idx="4468">
                  <c:v>263.02642499999996</c:v>
                </c:pt>
                <c:pt idx="4469">
                  <c:v>255.50114990000003</c:v>
                </c:pt>
                <c:pt idx="4470">
                  <c:v>262.52474000000001</c:v>
                </c:pt>
                <c:pt idx="4471">
                  <c:v>261.52136999999993</c:v>
                </c:pt>
                <c:pt idx="4472">
                  <c:v>261.52136999999993</c:v>
                </c:pt>
                <c:pt idx="4473">
                  <c:v>260.01631499999991</c:v>
                </c:pt>
                <c:pt idx="4474">
                  <c:v>263.52810999999997</c:v>
                </c:pt>
                <c:pt idx="4475">
                  <c:v>261.01968499999998</c:v>
                </c:pt>
                <c:pt idx="4476">
                  <c:v>263.02642499999996</c:v>
                </c:pt>
                <c:pt idx="4477">
                  <c:v>262.02305499999994</c:v>
                </c:pt>
                <c:pt idx="4478">
                  <c:v>263.02642499999996</c:v>
                </c:pt>
                <c:pt idx="4479">
                  <c:v>263.02642499999996</c:v>
                </c:pt>
                <c:pt idx="4480">
                  <c:v>262.02305499999994</c:v>
                </c:pt>
                <c:pt idx="4481">
                  <c:v>262.02305499999994</c:v>
                </c:pt>
                <c:pt idx="4482">
                  <c:v>261.01968499999998</c:v>
                </c:pt>
                <c:pt idx="4483">
                  <c:v>261.52136999999993</c:v>
                </c:pt>
                <c:pt idx="4484">
                  <c:v>263.02642499999996</c:v>
                </c:pt>
                <c:pt idx="4485">
                  <c:v>263.02642499999996</c:v>
                </c:pt>
                <c:pt idx="4486">
                  <c:v>258.51125999999994</c:v>
                </c:pt>
                <c:pt idx="4487">
                  <c:v>260.01631499999991</c:v>
                </c:pt>
                <c:pt idx="4488">
                  <c:v>261.01968499999998</c:v>
                </c:pt>
                <c:pt idx="4489">
                  <c:v>263.02642499999996</c:v>
                </c:pt>
                <c:pt idx="4490">
                  <c:v>263.02642499999996</c:v>
                </c:pt>
                <c:pt idx="4491">
                  <c:v>262.02305499999994</c:v>
                </c:pt>
                <c:pt idx="4492">
                  <c:v>263.02642499999996</c:v>
                </c:pt>
                <c:pt idx="4493">
                  <c:v>261.52136999999993</c:v>
                </c:pt>
                <c:pt idx="4494">
                  <c:v>262.52474000000001</c:v>
                </c:pt>
                <c:pt idx="4495">
                  <c:v>263.02642499999996</c:v>
                </c:pt>
                <c:pt idx="4496">
                  <c:v>263.52810999999997</c:v>
                </c:pt>
                <c:pt idx="4497">
                  <c:v>264.02979499999992</c:v>
                </c:pt>
                <c:pt idx="4498">
                  <c:v>261.52136999999993</c:v>
                </c:pt>
                <c:pt idx="4499">
                  <c:v>262.52474000000001</c:v>
                </c:pt>
                <c:pt idx="4500">
                  <c:v>264.02979499999992</c:v>
                </c:pt>
                <c:pt idx="4501">
                  <c:v>264.02979499999992</c:v>
                </c:pt>
                <c:pt idx="4502">
                  <c:v>262.02305499999994</c:v>
                </c:pt>
                <c:pt idx="4503">
                  <c:v>262.02305499999994</c:v>
                </c:pt>
                <c:pt idx="4504">
                  <c:v>262.52474000000001</c:v>
                </c:pt>
                <c:pt idx="4505">
                  <c:v>261.52136999999993</c:v>
                </c:pt>
                <c:pt idx="4506">
                  <c:v>263.02642499999996</c:v>
                </c:pt>
                <c:pt idx="4507">
                  <c:v>261.01968499999998</c:v>
                </c:pt>
                <c:pt idx="4508">
                  <c:v>263.02642499999996</c:v>
                </c:pt>
                <c:pt idx="4509">
                  <c:v>263.52810999999997</c:v>
                </c:pt>
                <c:pt idx="4510">
                  <c:v>263.52810999999997</c:v>
                </c:pt>
                <c:pt idx="4511">
                  <c:v>263.02642499999996</c:v>
                </c:pt>
                <c:pt idx="4512">
                  <c:v>264.02979499999992</c:v>
                </c:pt>
                <c:pt idx="4513">
                  <c:v>263.52810999999997</c:v>
                </c:pt>
                <c:pt idx="4514">
                  <c:v>263.02642499999996</c:v>
                </c:pt>
                <c:pt idx="4515">
                  <c:v>264.02979499999992</c:v>
                </c:pt>
                <c:pt idx="4516">
                  <c:v>263.02642499999996</c:v>
                </c:pt>
                <c:pt idx="4517">
                  <c:v>265.03316509999996</c:v>
                </c:pt>
                <c:pt idx="4518">
                  <c:v>263.52810999999997</c:v>
                </c:pt>
                <c:pt idx="4519">
                  <c:v>263.52810999999997</c:v>
                </c:pt>
                <c:pt idx="4520">
                  <c:v>262.02305499999994</c:v>
                </c:pt>
                <c:pt idx="4521">
                  <c:v>262.52474000000001</c:v>
                </c:pt>
                <c:pt idx="4522">
                  <c:v>263.52810999999997</c:v>
                </c:pt>
                <c:pt idx="4523">
                  <c:v>263.52810999999997</c:v>
                </c:pt>
                <c:pt idx="4524">
                  <c:v>263.02642499999996</c:v>
                </c:pt>
                <c:pt idx="4525">
                  <c:v>264.53148010000001</c:v>
                </c:pt>
                <c:pt idx="4526">
                  <c:v>263.02642499999996</c:v>
                </c:pt>
                <c:pt idx="4527">
                  <c:v>263.52810999999997</c:v>
                </c:pt>
                <c:pt idx="4528">
                  <c:v>263.02642499999996</c:v>
                </c:pt>
                <c:pt idx="4529">
                  <c:v>263.52810999999997</c:v>
                </c:pt>
                <c:pt idx="4530">
                  <c:v>264.02979499999992</c:v>
                </c:pt>
                <c:pt idx="4531">
                  <c:v>262.52474000000001</c:v>
                </c:pt>
                <c:pt idx="4532">
                  <c:v>262.02305499999994</c:v>
                </c:pt>
                <c:pt idx="4533">
                  <c:v>264.02979499999992</c:v>
                </c:pt>
                <c:pt idx="4534">
                  <c:v>264.02979499999992</c:v>
                </c:pt>
                <c:pt idx="4535">
                  <c:v>263.52810999999997</c:v>
                </c:pt>
                <c:pt idx="4536">
                  <c:v>264.02979499999992</c:v>
                </c:pt>
                <c:pt idx="4537">
                  <c:v>264.02979499999992</c:v>
                </c:pt>
                <c:pt idx="4538">
                  <c:v>263.02642499999996</c:v>
                </c:pt>
                <c:pt idx="4539">
                  <c:v>263.52810999999997</c:v>
                </c:pt>
                <c:pt idx="4540">
                  <c:v>264.02979499999992</c:v>
                </c:pt>
                <c:pt idx="4541">
                  <c:v>265.03316509999996</c:v>
                </c:pt>
                <c:pt idx="4542">
                  <c:v>263.02642499999996</c:v>
                </c:pt>
                <c:pt idx="4543">
                  <c:v>264.53148010000001</c:v>
                </c:pt>
                <c:pt idx="4544">
                  <c:v>264.53148010000001</c:v>
                </c:pt>
                <c:pt idx="4545">
                  <c:v>265.03316509999996</c:v>
                </c:pt>
                <c:pt idx="4546">
                  <c:v>265.53485010000009</c:v>
                </c:pt>
                <c:pt idx="4547">
                  <c:v>263.52810999999997</c:v>
                </c:pt>
                <c:pt idx="4548">
                  <c:v>266.53822009999999</c:v>
                </c:pt>
                <c:pt idx="4549">
                  <c:v>265.03316509999996</c:v>
                </c:pt>
                <c:pt idx="4550">
                  <c:v>264.53148010000001</c:v>
                </c:pt>
                <c:pt idx="4551">
                  <c:v>264.53148010000001</c:v>
                </c:pt>
                <c:pt idx="4552">
                  <c:v>265.03316509999996</c:v>
                </c:pt>
                <c:pt idx="4553">
                  <c:v>264.02979499999992</c:v>
                </c:pt>
                <c:pt idx="4554">
                  <c:v>263.52810999999997</c:v>
                </c:pt>
                <c:pt idx="4555">
                  <c:v>264.53148010000001</c:v>
                </c:pt>
                <c:pt idx="4556">
                  <c:v>263.52810999999997</c:v>
                </c:pt>
                <c:pt idx="4557">
                  <c:v>264.02979499999992</c:v>
                </c:pt>
                <c:pt idx="4558">
                  <c:v>264.02979499999992</c:v>
                </c:pt>
                <c:pt idx="4559">
                  <c:v>265.53485010000009</c:v>
                </c:pt>
                <c:pt idx="4560">
                  <c:v>265.03316509999996</c:v>
                </c:pt>
                <c:pt idx="4561">
                  <c:v>266.03653509999987</c:v>
                </c:pt>
                <c:pt idx="4562">
                  <c:v>265.03316509999996</c:v>
                </c:pt>
                <c:pt idx="4563">
                  <c:v>266.53822009999999</c:v>
                </c:pt>
                <c:pt idx="4564">
                  <c:v>265.03316509999996</c:v>
                </c:pt>
                <c:pt idx="4565">
                  <c:v>263.52810999999997</c:v>
                </c:pt>
                <c:pt idx="4566">
                  <c:v>264.53148010000001</c:v>
                </c:pt>
                <c:pt idx="4567">
                  <c:v>264.02979499999992</c:v>
                </c:pt>
                <c:pt idx="4568">
                  <c:v>265.03316509999996</c:v>
                </c:pt>
                <c:pt idx="4569">
                  <c:v>264.53148010000001</c:v>
                </c:pt>
                <c:pt idx="4570">
                  <c:v>264.02979499999992</c:v>
                </c:pt>
                <c:pt idx="4571">
                  <c:v>263.52810999999997</c:v>
                </c:pt>
                <c:pt idx="4572">
                  <c:v>265.03316509999996</c:v>
                </c:pt>
                <c:pt idx="4573">
                  <c:v>264.53148010000001</c:v>
                </c:pt>
                <c:pt idx="4574">
                  <c:v>264.02979499999992</c:v>
                </c:pt>
                <c:pt idx="4575">
                  <c:v>264.02979499999992</c:v>
                </c:pt>
                <c:pt idx="4576">
                  <c:v>265.03316509999996</c:v>
                </c:pt>
                <c:pt idx="4577">
                  <c:v>265.03316509999996</c:v>
                </c:pt>
                <c:pt idx="4578">
                  <c:v>267.0399051</c:v>
                </c:pt>
                <c:pt idx="4579">
                  <c:v>265.03316509999996</c:v>
                </c:pt>
                <c:pt idx="4580">
                  <c:v>265.53485010000009</c:v>
                </c:pt>
                <c:pt idx="4581">
                  <c:v>265.03316509999996</c:v>
                </c:pt>
                <c:pt idx="4582">
                  <c:v>265.03316509999996</c:v>
                </c:pt>
                <c:pt idx="4583">
                  <c:v>266.53822009999999</c:v>
                </c:pt>
                <c:pt idx="4584">
                  <c:v>265.03316509999996</c:v>
                </c:pt>
                <c:pt idx="4585">
                  <c:v>266.03653509999987</c:v>
                </c:pt>
                <c:pt idx="4586">
                  <c:v>258.51125999999994</c:v>
                </c:pt>
                <c:pt idx="4587">
                  <c:v>265.03316509999996</c:v>
                </c:pt>
                <c:pt idx="4588">
                  <c:v>264.53148010000001</c:v>
                </c:pt>
                <c:pt idx="4589">
                  <c:v>265.03316509999996</c:v>
                </c:pt>
                <c:pt idx="4590">
                  <c:v>265.03316509999996</c:v>
                </c:pt>
                <c:pt idx="4591">
                  <c:v>265.03316509999996</c:v>
                </c:pt>
                <c:pt idx="4592">
                  <c:v>263.52810999999997</c:v>
                </c:pt>
                <c:pt idx="4593">
                  <c:v>266.53822009999999</c:v>
                </c:pt>
                <c:pt idx="4594">
                  <c:v>265.03316509999996</c:v>
                </c:pt>
                <c:pt idx="4595">
                  <c:v>265.53485010000009</c:v>
                </c:pt>
                <c:pt idx="4596">
                  <c:v>266.03653509999987</c:v>
                </c:pt>
                <c:pt idx="4597">
                  <c:v>265.53485010000009</c:v>
                </c:pt>
                <c:pt idx="4598">
                  <c:v>266.53822009999999</c:v>
                </c:pt>
                <c:pt idx="4599">
                  <c:v>265.03316509999996</c:v>
                </c:pt>
                <c:pt idx="4600">
                  <c:v>265.53485010000009</c:v>
                </c:pt>
                <c:pt idx="4601">
                  <c:v>265.03316509999996</c:v>
                </c:pt>
                <c:pt idx="4602">
                  <c:v>265.53485010000009</c:v>
                </c:pt>
                <c:pt idx="4603">
                  <c:v>265.53485010000009</c:v>
                </c:pt>
                <c:pt idx="4604">
                  <c:v>265.53485010000009</c:v>
                </c:pt>
                <c:pt idx="4605">
                  <c:v>265.03316509999996</c:v>
                </c:pt>
                <c:pt idx="4606">
                  <c:v>266.03653509999987</c:v>
                </c:pt>
                <c:pt idx="4607">
                  <c:v>265.03316509999996</c:v>
                </c:pt>
                <c:pt idx="4608">
                  <c:v>265.03316509999996</c:v>
                </c:pt>
                <c:pt idx="4609">
                  <c:v>263.52810999999997</c:v>
                </c:pt>
                <c:pt idx="4610">
                  <c:v>266.03653509999987</c:v>
                </c:pt>
                <c:pt idx="4611">
                  <c:v>267.0399051</c:v>
                </c:pt>
                <c:pt idx="4612">
                  <c:v>266.03653509999987</c:v>
                </c:pt>
                <c:pt idx="4613">
                  <c:v>267.0399051</c:v>
                </c:pt>
                <c:pt idx="4614">
                  <c:v>266.53822009999999</c:v>
                </c:pt>
                <c:pt idx="4615">
                  <c:v>266.03653509999987</c:v>
                </c:pt>
                <c:pt idx="4616">
                  <c:v>266.53822009999999</c:v>
                </c:pt>
                <c:pt idx="4617">
                  <c:v>264.53148010000001</c:v>
                </c:pt>
                <c:pt idx="4618">
                  <c:v>265.03316509999996</c:v>
                </c:pt>
                <c:pt idx="4619">
                  <c:v>264.02979499999992</c:v>
                </c:pt>
                <c:pt idx="4620">
                  <c:v>265.03316509999996</c:v>
                </c:pt>
                <c:pt idx="4621">
                  <c:v>265.53485010000009</c:v>
                </c:pt>
                <c:pt idx="4622">
                  <c:v>267.0399051</c:v>
                </c:pt>
                <c:pt idx="4623">
                  <c:v>266.03653509999987</c:v>
                </c:pt>
                <c:pt idx="4624">
                  <c:v>266.53822009999999</c:v>
                </c:pt>
                <c:pt idx="4625">
                  <c:v>266.53822009999999</c:v>
                </c:pt>
                <c:pt idx="4626">
                  <c:v>267.0399051</c:v>
                </c:pt>
                <c:pt idx="4627">
                  <c:v>265.53485010000009</c:v>
                </c:pt>
                <c:pt idx="4628">
                  <c:v>266.03653509999987</c:v>
                </c:pt>
                <c:pt idx="4629">
                  <c:v>267.0399051</c:v>
                </c:pt>
                <c:pt idx="4630">
                  <c:v>265.03316509999996</c:v>
                </c:pt>
                <c:pt idx="4631">
                  <c:v>266.53822009999999</c:v>
                </c:pt>
                <c:pt idx="4632">
                  <c:v>267.0399051</c:v>
                </c:pt>
                <c:pt idx="4633">
                  <c:v>267.0399051</c:v>
                </c:pt>
                <c:pt idx="4634">
                  <c:v>267.0399051</c:v>
                </c:pt>
                <c:pt idx="4635">
                  <c:v>266.03653509999987</c:v>
                </c:pt>
                <c:pt idx="4636">
                  <c:v>266.53822009999999</c:v>
                </c:pt>
                <c:pt idx="4637">
                  <c:v>267.0399051</c:v>
                </c:pt>
                <c:pt idx="4638">
                  <c:v>266.03653509999987</c:v>
                </c:pt>
                <c:pt idx="4639">
                  <c:v>265.53485010000009</c:v>
                </c:pt>
                <c:pt idx="4640">
                  <c:v>266.03653509999987</c:v>
                </c:pt>
                <c:pt idx="4641">
                  <c:v>266.53822009999999</c:v>
                </c:pt>
                <c:pt idx="4642">
                  <c:v>266.53822009999999</c:v>
                </c:pt>
                <c:pt idx="4643">
                  <c:v>266.53822009999999</c:v>
                </c:pt>
                <c:pt idx="4644">
                  <c:v>265.53485010000009</c:v>
                </c:pt>
                <c:pt idx="4645">
                  <c:v>268.04327510000002</c:v>
                </c:pt>
                <c:pt idx="4646">
                  <c:v>268.04327510000002</c:v>
                </c:pt>
                <c:pt idx="4647">
                  <c:v>269.04664509999998</c:v>
                </c:pt>
                <c:pt idx="4648">
                  <c:v>269.04664509999998</c:v>
                </c:pt>
                <c:pt idx="4649">
                  <c:v>267.54159010000001</c:v>
                </c:pt>
                <c:pt idx="4650">
                  <c:v>267.0399051</c:v>
                </c:pt>
                <c:pt idx="4651">
                  <c:v>268.04327510000002</c:v>
                </c:pt>
                <c:pt idx="4652">
                  <c:v>267.0399051</c:v>
                </c:pt>
                <c:pt idx="4653">
                  <c:v>267.0399051</c:v>
                </c:pt>
                <c:pt idx="4654">
                  <c:v>266.53822009999999</c:v>
                </c:pt>
                <c:pt idx="4655">
                  <c:v>267.0399051</c:v>
                </c:pt>
                <c:pt idx="4656">
                  <c:v>267.0399051</c:v>
                </c:pt>
                <c:pt idx="4657">
                  <c:v>266.53822009999999</c:v>
                </c:pt>
                <c:pt idx="4658">
                  <c:v>267.0399051</c:v>
                </c:pt>
                <c:pt idx="4659">
                  <c:v>267.54159010000001</c:v>
                </c:pt>
                <c:pt idx="4660">
                  <c:v>267.0399051</c:v>
                </c:pt>
                <c:pt idx="4661">
                  <c:v>266.03653509999987</c:v>
                </c:pt>
                <c:pt idx="4662">
                  <c:v>267.0399051</c:v>
                </c:pt>
                <c:pt idx="4663">
                  <c:v>268.54496010000014</c:v>
                </c:pt>
                <c:pt idx="4664">
                  <c:v>268.04327510000002</c:v>
                </c:pt>
                <c:pt idx="4665">
                  <c:v>267.0399051</c:v>
                </c:pt>
                <c:pt idx="4666">
                  <c:v>267.0399051</c:v>
                </c:pt>
                <c:pt idx="4667">
                  <c:v>266.53822009999999</c:v>
                </c:pt>
                <c:pt idx="4668">
                  <c:v>267.54159010000001</c:v>
                </c:pt>
                <c:pt idx="4669">
                  <c:v>266.03653509999987</c:v>
                </c:pt>
                <c:pt idx="4670">
                  <c:v>267.0399051</c:v>
                </c:pt>
                <c:pt idx="4671">
                  <c:v>266.03653509999987</c:v>
                </c:pt>
                <c:pt idx="4672">
                  <c:v>266.03653509999987</c:v>
                </c:pt>
                <c:pt idx="4673">
                  <c:v>266.53822009999999</c:v>
                </c:pt>
                <c:pt idx="4674">
                  <c:v>262.52474000000001</c:v>
                </c:pt>
                <c:pt idx="4675">
                  <c:v>267.54159010000001</c:v>
                </c:pt>
                <c:pt idx="4676">
                  <c:v>266.03653509999987</c:v>
                </c:pt>
                <c:pt idx="4677">
                  <c:v>266.03653509999987</c:v>
                </c:pt>
                <c:pt idx="4678">
                  <c:v>270.0500151</c:v>
                </c:pt>
                <c:pt idx="4679">
                  <c:v>269.04664509999998</c:v>
                </c:pt>
                <c:pt idx="4680">
                  <c:v>265.53485010000009</c:v>
                </c:pt>
                <c:pt idx="4681">
                  <c:v>267.0399051</c:v>
                </c:pt>
                <c:pt idx="4682">
                  <c:v>268.54496010000014</c:v>
                </c:pt>
                <c:pt idx="4683">
                  <c:v>267.54159010000001</c:v>
                </c:pt>
                <c:pt idx="4684">
                  <c:v>268.04327510000002</c:v>
                </c:pt>
                <c:pt idx="4685">
                  <c:v>268.54496010000014</c:v>
                </c:pt>
                <c:pt idx="4686">
                  <c:v>268.04327510000002</c:v>
                </c:pt>
                <c:pt idx="4687">
                  <c:v>266.53822009999999</c:v>
                </c:pt>
                <c:pt idx="4688">
                  <c:v>267.0399051</c:v>
                </c:pt>
                <c:pt idx="4689">
                  <c:v>268.04327510000002</c:v>
                </c:pt>
                <c:pt idx="4690">
                  <c:v>267.0399051</c:v>
                </c:pt>
                <c:pt idx="4691">
                  <c:v>268.54496010000014</c:v>
                </c:pt>
                <c:pt idx="4692">
                  <c:v>267.0399051</c:v>
                </c:pt>
                <c:pt idx="4693">
                  <c:v>266.53822009999999</c:v>
                </c:pt>
                <c:pt idx="4694">
                  <c:v>266.53822009999999</c:v>
                </c:pt>
                <c:pt idx="4695">
                  <c:v>268.04327510000002</c:v>
                </c:pt>
                <c:pt idx="4696">
                  <c:v>269.54833009999999</c:v>
                </c:pt>
                <c:pt idx="4697">
                  <c:v>268.54496010000014</c:v>
                </c:pt>
                <c:pt idx="4698">
                  <c:v>269.04664509999998</c:v>
                </c:pt>
                <c:pt idx="4699">
                  <c:v>268.04327510000002</c:v>
                </c:pt>
                <c:pt idx="4700">
                  <c:v>269.04664509999998</c:v>
                </c:pt>
                <c:pt idx="4701">
                  <c:v>267.0399051</c:v>
                </c:pt>
                <c:pt idx="4702">
                  <c:v>269.04664509999998</c:v>
                </c:pt>
                <c:pt idx="4703">
                  <c:v>268.54496010000014</c:v>
                </c:pt>
                <c:pt idx="4704">
                  <c:v>267.0399051</c:v>
                </c:pt>
                <c:pt idx="4705">
                  <c:v>268.04327510000002</c:v>
                </c:pt>
                <c:pt idx="4706">
                  <c:v>268.54496010000014</c:v>
                </c:pt>
                <c:pt idx="4707">
                  <c:v>268.04327510000002</c:v>
                </c:pt>
                <c:pt idx="4708">
                  <c:v>268.04327510000002</c:v>
                </c:pt>
                <c:pt idx="4709">
                  <c:v>268.54496010000014</c:v>
                </c:pt>
                <c:pt idx="4710">
                  <c:v>268.54496010000014</c:v>
                </c:pt>
                <c:pt idx="4711">
                  <c:v>268.54496010000014</c:v>
                </c:pt>
                <c:pt idx="4712">
                  <c:v>267.54159010000001</c:v>
                </c:pt>
                <c:pt idx="4713">
                  <c:v>268.54496010000014</c:v>
                </c:pt>
                <c:pt idx="4714">
                  <c:v>268.04327510000002</c:v>
                </c:pt>
                <c:pt idx="4715">
                  <c:v>269.04664509999998</c:v>
                </c:pt>
                <c:pt idx="4716">
                  <c:v>269.04664509999998</c:v>
                </c:pt>
                <c:pt idx="4717">
                  <c:v>268.54496010000014</c:v>
                </c:pt>
                <c:pt idx="4718">
                  <c:v>266.03653509999987</c:v>
                </c:pt>
                <c:pt idx="4719">
                  <c:v>267.54159010000001</c:v>
                </c:pt>
                <c:pt idx="4720">
                  <c:v>268.54496010000014</c:v>
                </c:pt>
                <c:pt idx="4721">
                  <c:v>268.54496010000014</c:v>
                </c:pt>
                <c:pt idx="4722">
                  <c:v>267.54159010000001</c:v>
                </c:pt>
                <c:pt idx="4723">
                  <c:v>268.54496010000014</c:v>
                </c:pt>
                <c:pt idx="4724">
                  <c:v>267.0399051</c:v>
                </c:pt>
                <c:pt idx="4725">
                  <c:v>267.0399051</c:v>
                </c:pt>
                <c:pt idx="4726">
                  <c:v>267.0399051</c:v>
                </c:pt>
                <c:pt idx="4727">
                  <c:v>267.54159010000001</c:v>
                </c:pt>
                <c:pt idx="4728">
                  <c:v>267.0399051</c:v>
                </c:pt>
                <c:pt idx="4729">
                  <c:v>270.0500151</c:v>
                </c:pt>
                <c:pt idx="4730">
                  <c:v>269.04664509999998</c:v>
                </c:pt>
                <c:pt idx="4731">
                  <c:v>269.54833009999999</c:v>
                </c:pt>
                <c:pt idx="4732">
                  <c:v>267.0399051</c:v>
                </c:pt>
                <c:pt idx="4733">
                  <c:v>268.54496010000014</c:v>
                </c:pt>
                <c:pt idx="4734">
                  <c:v>269.04664509999998</c:v>
                </c:pt>
                <c:pt idx="4735">
                  <c:v>268.54496010000014</c:v>
                </c:pt>
                <c:pt idx="4736">
                  <c:v>267.54159010000001</c:v>
                </c:pt>
                <c:pt idx="4737">
                  <c:v>270.0500151</c:v>
                </c:pt>
                <c:pt idx="4738">
                  <c:v>268.54496010000014</c:v>
                </c:pt>
                <c:pt idx="4739">
                  <c:v>268.54496010000014</c:v>
                </c:pt>
                <c:pt idx="4740">
                  <c:v>268.04327510000002</c:v>
                </c:pt>
                <c:pt idx="4741">
                  <c:v>269.04664509999998</c:v>
                </c:pt>
                <c:pt idx="4742">
                  <c:v>269.04664509999998</c:v>
                </c:pt>
                <c:pt idx="4743">
                  <c:v>268.54496010000014</c:v>
                </c:pt>
                <c:pt idx="4744">
                  <c:v>268.04327510000002</c:v>
                </c:pt>
                <c:pt idx="4745">
                  <c:v>269.04664509999998</c:v>
                </c:pt>
                <c:pt idx="4746">
                  <c:v>270.0500151</c:v>
                </c:pt>
                <c:pt idx="4747">
                  <c:v>269.04664509999998</c:v>
                </c:pt>
                <c:pt idx="4748">
                  <c:v>270.0500151</c:v>
                </c:pt>
                <c:pt idx="4749">
                  <c:v>269.54833009999999</c:v>
                </c:pt>
                <c:pt idx="4750">
                  <c:v>269.54833009999999</c:v>
                </c:pt>
                <c:pt idx="4751">
                  <c:v>269.04664509999998</c:v>
                </c:pt>
                <c:pt idx="4752">
                  <c:v>271.05338510000001</c:v>
                </c:pt>
                <c:pt idx="4753">
                  <c:v>268.54496010000014</c:v>
                </c:pt>
                <c:pt idx="4754">
                  <c:v>268.54496010000014</c:v>
                </c:pt>
                <c:pt idx="4755">
                  <c:v>268.54496010000014</c:v>
                </c:pt>
                <c:pt idx="4756">
                  <c:v>268.54496010000014</c:v>
                </c:pt>
                <c:pt idx="4757">
                  <c:v>269.54833009999999</c:v>
                </c:pt>
                <c:pt idx="4758">
                  <c:v>269.04664509999998</c:v>
                </c:pt>
                <c:pt idx="4759">
                  <c:v>271.05338510000001</c:v>
                </c:pt>
                <c:pt idx="4760">
                  <c:v>268.54496010000014</c:v>
                </c:pt>
                <c:pt idx="4761">
                  <c:v>269.04664509999998</c:v>
                </c:pt>
                <c:pt idx="4762">
                  <c:v>268.54496010000014</c:v>
                </c:pt>
                <c:pt idx="4763">
                  <c:v>271.05338510000001</c:v>
                </c:pt>
                <c:pt idx="4764">
                  <c:v>269.04664509999998</c:v>
                </c:pt>
                <c:pt idx="4765">
                  <c:v>270.55170010000001</c:v>
                </c:pt>
                <c:pt idx="4766">
                  <c:v>271.05338510000001</c:v>
                </c:pt>
                <c:pt idx="4767">
                  <c:v>268.54496010000014</c:v>
                </c:pt>
                <c:pt idx="4768">
                  <c:v>269.54833009999999</c:v>
                </c:pt>
                <c:pt idx="4769">
                  <c:v>270.0500151</c:v>
                </c:pt>
                <c:pt idx="4770">
                  <c:v>270.0500151</c:v>
                </c:pt>
                <c:pt idx="4771">
                  <c:v>269.54833009999999</c:v>
                </c:pt>
                <c:pt idx="4772">
                  <c:v>269.04664509999998</c:v>
                </c:pt>
                <c:pt idx="4773">
                  <c:v>271.05338510000001</c:v>
                </c:pt>
                <c:pt idx="4774">
                  <c:v>271.05338510000001</c:v>
                </c:pt>
                <c:pt idx="4775">
                  <c:v>271.05338510000001</c:v>
                </c:pt>
                <c:pt idx="4776">
                  <c:v>269.54833009999999</c:v>
                </c:pt>
                <c:pt idx="4777">
                  <c:v>268.04327510000002</c:v>
                </c:pt>
                <c:pt idx="4778">
                  <c:v>268.54496010000014</c:v>
                </c:pt>
                <c:pt idx="4779">
                  <c:v>270.0500151</c:v>
                </c:pt>
                <c:pt idx="4780">
                  <c:v>271.55507010000002</c:v>
                </c:pt>
                <c:pt idx="4781">
                  <c:v>270.55170010000001</c:v>
                </c:pt>
                <c:pt idx="4782">
                  <c:v>269.04664509999998</c:v>
                </c:pt>
                <c:pt idx="4783">
                  <c:v>269.54833009999999</c:v>
                </c:pt>
                <c:pt idx="4784">
                  <c:v>270.0500151</c:v>
                </c:pt>
                <c:pt idx="4785">
                  <c:v>270.0500151</c:v>
                </c:pt>
                <c:pt idx="4786">
                  <c:v>268.54496010000014</c:v>
                </c:pt>
                <c:pt idx="4787">
                  <c:v>271.05338510000001</c:v>
                </c:pt>
                <c:pt idx="4788">
                  <c:v>271.05338510000001</c:v>
                </c:pt>
                <c:pt idx="4789">
                  <c:v>270.0500151</c:v>
                </c:pt>
                <c:pt idx="4790">
                  <c:v>270.0500151</c:v>
                </c:pt>
                <c:pt idx="4791">
                  <c:v>270.0500151</c:v>
                </c:pt>
                <c:pt idx="4792">
                  <c:v>270.0500151</c:v>
                </c:pt>
                <c:pt idx="4793">
                  <c:v>270.0500151</c:v>
                </c:pt>
                <c:pt idx="4794">
                  <c:v>269.04664509999998</c:v>
                </c:pt>
                <c:pt idx="4795">
                  <c:v>269.54833009999999</c:v>
                </c:pt>
                <c:pt idx="4796">
                  <c:v>270.55170010000001</c:v>
                </c:pt>
                <c:pt idx="4797">
                  <c:v>270.55170010000001</c:v>
                </c:pt>
                <c:pt idx="4798">
                  <c:v>270.55170010000001</c:v>
                </c:pt>
                <c:pt idx="4799">
                  <c:v>270.0500151</c:v>
                </c:pt>
                <c:pt idx="4800">
                  <c:v>271.05338510000001</c:v>
                </c:pt>
                <c:pt idx="4801">
                  <c:v>270.0500151</c:v>
                </c:pt>
                <c:pt idx="4802">
                  <c:v>269.54833009999999</c:v>
                </c:pt>
                <c:pt idx="4803">
                  <c:v>270.0500151</c:v>
                </c:pt>
                <c:pt idx="4804">
                  <c:v>266.53822009999999</c:v>
                </c:pt>
                <c:pt idx="4805">
                  <c:v>266.53822009999999</c:v>
                </c:pt>
                <c:pt idx="4806">
                  <c:v>268.04327510000002</c:v>
                </c:pt>
                <c:pt idx="4807">
                  <c:v>270.55170010000001</c:v>
                </c:pt>
                <c:pt idx="4808">
                  <c:v>270.0500151</c:v>
                </c:pt>
                <c:pt idx="4809">
                  <c:v>272.05675509999992</c:v>
                </c:pt>
                <c:pt idx="4810">
                  <c:v>271.05338510000001</c:v>
                </c:pt>
                <c:pt idx="4811">
                  <c:v>271.05338510000001</c:v>
                </c:pt>
                <c:pt idx="4812">
                  <c:v>270.55170010000001</c:v>
                </c:pt>
                <c:pt idx="4813">
                  <c:v>267.54159010000001</c:v>
                </c:pt>
                <c:pt idx="4814">
                  <c:v>270.55170010000001</c:v>
                </c:pt>
                <c:pt idx="4815">
                  <c:v>270.55170010000001</c:v>
                </c:pt>
                <c:pt idx="4816">
                  <c:v>270.0500151</c:v>
                </c:pt>
                <c:pt idx="4817">
                  <c:v>270.55170010000001</c:v>
                </c:pt>
                <c:pt idx="4818">
                  <c:v>268.04327510000002</c:v>
                </c:pt>
                <c:pt idx="4819">
                  <c:v>270.0500151</c:v>
                </c:pt>
                <c:pt idx="4820">
                  <c:v>268.04327510000002</c:v>
                </c:pt>
                <c:pt idx="4821">
                  <c:v>270.55170010000001</c:v>
                </c:pt>
                <c:pt idx="4822">
                  <c:v>271.05338510000001</c:v>
                </c:pt>
                <c:pt idx="4823">
                  <c:v>271.05338510000001</c:v>
                </c:pt>
                <c:pt idx="4824">
                  <c:v>269.04664509999998</c:v>
                </c:pt>
                <c:pt idx="4825">
                  <c:v>271.05338510000001</c:v>
                </c:pt>
                <c:pt idx="4826">
                  <c:v>271.05338510000001</c:v>
                </c:pt>
                <c:pt idx="4827">
                  <c:v>270.0500151</c:v>
                </c:pt>
                <c:pt idx="4828">
                  <c:v>270.55170010000001</c:v>
                </c:pt>
                <c:pt idx="4829">
                  <c:v>270.0500151</c:v>
                </c:pt>
                <c:pt idx="4830">
                  <c:v>271.05338510000001</c:v>
                </c:pt>
                <c:pt idx="4831">
                  <c:v>270.0500151</c:v>
                </c:pt>
                <c:pt idx="4832">
                  <c:v>271.05338510000001</c:v>
                </c:pt>
                <c:pt idx="4833">
                  <c:v>271.05338510000001</c:v>
                </c:pt>
                <c:pt idx="4834">
                  <c:v>272.05675509999992</c:v>
                </c:pt>
                <c:pt idx="4835">
                  <c:v>270.0500151</c:v>
                </c:pt>
                <c:pt idx="4836">
                  <c:v>269.54833009999999</c:v>
                </c:pt>
                <c:pt idx="4837">
                  <c:v>273.06012519999996</c:v>
                </c:pt>
                <c:pt idx="4838">
                  <c:v>270.55170010000001</c:v>
                </c:pt>
                <c:pt idx="4839">
                  <c:v>272.05675509999992</c:v>
                </c:pt>
                <c:pt idx="4840">
                  <c:v>272.05675509999992</c:v>
                </c:pt>
                <c:pt idx="4841">
                  <c:v>270.55170010000001</c:v>
                </c:pt>
                <c:pt idx="4842">
                  <c:v>271.55507010000002</c:v>
                </c:pt>
                <c:pt idx="4843">
                  <c:v>270.55170010000001</c:v>
                </c:pt>
                <c:pt idx="4844">
                  <c:v>270.55170010000001</c:v>
                </c:pt>
                <c:pt idx="4845">
                  <c:v>271.05338510000001</c:v>
                </c:pt>
                <c:pt idx="4846">
                  <c:v>270.0500151</c:v>
                </c:pt>
                <c:pt idx="4847">
                  <c:v>270.55170010000001</c:v>
                </c:pt>
                <c:pt idx="4848">
                  <c:v>272.55844009999998</c:v>
                </c:pt>
                <c:pt idx="4849">
                  <c:v>271.55507010000002</c:v>
                </c:pt>
                <c:pt idx="4850">
                  <c:v>270.0500151</c:v>
                </c:pt>
                <c:pt idx="4851">
                  <c:v>273.06012519999996</c:v>
                </c:pt>
                <c:pt idx="4852">
                  <c:v>271.55507010000002</c:v>
                </c:pt>
                <c:pt idx="4853">
                  <c:v>271.05338510000001</c:v>
                </c:pt>
                <c:pt idx="4854">
                  <c:v>271.55507010000002</c:v>
                </c:pt>
                <c:pt idx="4855">
                  <c:v>242.95902480000001</c:v>
                </c:pt>
                <c:pt idx="4856">
                  <c:v>243.46070979999999</c:v>
                </c:pt>
                <c:pt idx="4857">
                  <c:v>242.95902480000001</c:v>
                </c:pt>
                <c:pt idx="4858">
                  <c:v>242.45733980000006</c:v>
                </c:pt>
                <c:pt idx="4859">
                  <c:v>243.96239480000003</c:v>
                </c:pt>
                <c:pt idx="4860">
                  <c:v>242.45733980000006</c:v>
                </c:pt>
                <c:pt idx="4861">
                  <c:v>242.95902480000001</c:v>
                </c:pt>
                <c:pt idx="4862">
                  <c:v>241.95565479999996</c:v>
                </c:pt>
                <c:pt idx="4863">
                  <c:v>243.46070979999999</c:v>
                </c:pt>
                <c:pt idx="4864">
                  <c:v>242.95902480000001</c:v>
                </c:pt>
                <c:pt idx="4865">
                  <c:v>242.45733980000006</c:v>
                </c:pt>
                <c:pt idx="4866">
                  <c:v>234.93206469999998</c:v>
                </c:pt>
                <c:pt idx="4867">
                  <c:v>240.45059979999999</c:v>
                </c:pt>
                <c:pt idx="4868">
                  <c:v>242.45733980000006</c:v>
                </c:pt>
                <c:pt idx="4869">
                  <c:v>242.45733980000006</c:v>
                </c:pt>
                <c:pt idx="4870">
                  <c:v>242.95902480000001</c:v>
                </c:pt>
                <c:pt idx="4871">
                  <c:v>241.95565479999996</c:v>
                </c:pt>
                <c:pt idx="4872">
                  <c:v>244.46407980000001</c:v>
                </c:pt>
                <c:pt idx="4873">
                  <c:v>244.46407980000001</c:v>
                </c:pt>
                <c:pt idx="4874">
                  <c:v>242.95902480000001</c:v>
                </c:pt>
                <c:pt idx="4875">
                  <c:v>244.46407980000001</c:v>
                </c:pt>
                <c:pt idx="4876">
                  <c:v>244.96576479999996</c:v>
                </c:pt>
                <c:pt idx="4877">
                  <c:v>243.96239480000003</c:v>
                </c:pt>
                <c:pt idx="4878">
                  <c:v>243.96239480000003</c:v>
                </c:pt>
                <c:pt idx="4879">
                  <c:v>243.96239480000003</c:v>
                </c:pt>
                <c:pt idx="4880">
                  <c:v>244.46407980000001</c:v>
                </c:pt>
                <c:pt idx="4881">
                  <c:v>244.46407980000001</c:v>
                </c:pt>
                <c:pt idx="4882">
                  <c:v>242.95902480000001</c:v>
                </c:pt>
                <c:pt idx="4883">
                  <c:v>243.46070979999999</c:v>
                </c:pt>
                <c:pt idx="4884">
                  <c:v>243.46070979999999</c:v>
                </c:pt>
                <c:pt idx="4885">
                  <c:v>244.96576479999996</c:v>
                </c:pt>
                <c:pt idx="4886">
                  <c:v>243.46070979999999</c:v>
                </c:pt>
                <c:pt idx="4887">
                  <c:v>244.46407980000001</c:v>
                </c:pt>
                <c:pt idx="4888">
                  <c:v>243.46070979999999</c:v>
                </c:pt>
                <c:pt idx="4889">
                  <c:v>243.46070979999999</c:v>
                </c:pt>
                <c:pt idx="4890">
                  <c:v>242.95902480000001</c:v>
                </c:pt>
                <c:pt idx="4891">
                  <c:v>243.46070979999999</c:v>
                </c:pt>
                <c:pt idx="4892">
                  <c:v>243.46070979999999</c:v>
                </c:pt>
                <c:pt idx="4893">
                  <c:v>244.96576479999996</c:v>
                </c:pt>
                <c:pt idx="4894">
                  <c:v>243.46070979999999</c:v>
                </c:pt>
                <c:pt idx="4895">
                  <c:v>243.46070979999999</c:v>
                </c:pt>
                <c:pt idx="4896">
                  <c:v>244.96576479999996</c:v>
                </c:pt>
                <c:pt idx="4897">
                  <c:v>244.46407980000001</c:v>
                </c:pt>
                <c:pt idx="4898">
                  <c:v>242.95902480000001</c:v>
                </c:pt>
                <c:pt idx="4899">
                  <c:v>243.46070979999999</c:v>
                </c:pt>
                <c:pt idx="4900">
                  <c:v>244.46407980000001</c:v>
                </c:pt>
                <c:pt idx="4901">
                  <c:v>239.94891480000001</c:v>
                </c:pt>
                <c:pt idx="4902">
                  <c:v>243.96239480000003</c:v>
                </c:pt>
                <c:pt idx="4903">
                  <c:v>243.96239480000003</c:v>
                </c:pt>
                <c:pt idx="4904">
                  <c:v>244.96576479999996</c:v>
                </c:pt>
                <c:pt idx="4905">
                  <c:v>243.96239480000003</c:v>
                </c:pt>
                <c:pt idx="4906">
                  <c:v>243.96239480000003</c:v>
                </c:pt>
                <c:pt idx="4907">
                  <c:v>243.96239480000003</c:v>
                </c:pt>
                <c:pt idx="4908">
                  <c:v>236.93880469999999</c:v>
                </c:pt>
                <c:pt idx="4909">
                  <c:v>244.96576479999996</c:v>
                </c:pt>
                <c:pt idx="4910">
                  <c:v>243.46070979999999</c:v>
                </c:pt>
                <c:pt idx="4911">
                  <c:v>244.46407980000001</c:v>
                </c:pt>
                <c:pt idx="4912">
                  <c:v>245.46744980000005</c:v>
                </c:pt>
                <c:pt idx="4913">
                  <c:v>244.96576479999996</c:v>
                </c:pt>
                <c:pt idx="4914">
                  <c:v>244.46407980000001</c:v>
                </c:pt>
                <c:pt idx="4915">
                  <c:v>244.46407980000001</c:v>
                </c:pt>
                <c:pt idx="4916">
                  <c:v>244.46407980000001</c:v>
                </c:pt>
                <c:pt idx="4917">
                  <c:v>243.96239480000003</c:v>
                </c:pt>
                <c:pt idx="4918">
                  <c:v>246.47081979999999</c:v>
                </c:pt>
                <c:pt idx="4919">
                  <c:v>245.96913480000001</c:v>
                </c:pt>
                <c:pt idx="4920">
                  <c:v>243.46070979999999</c:v>
                </c:pt>
                <c:pt idx="4921">
                  <c:v>245.96913480000001</c:v>
                </c:pt>
                <c:pt idx="4922">
                  <c:v>245.46744980000005</c:v>
                </c:pt>
                <c:pt idx="4923">
                  <c:v>244.96576479999996</c:v>
                </c:pt>
                <c:pt idx="4924">
                  <c:v>244.96576479999996</c:v>
                </c:pt>
                <c:pt idx="4925">
                  <c:v>245.96913480000001</c:v>
                </c:pt>
                <c:pt idx="4926">
                  <c:v>246.47081979999999</c:v>
                </c:pt>
                <c:pt idx="4927">
                  <c:v>244.46407980000001</c:v>
                </c:pt>
                <c:pt idx="4928">
                  <c:v>245.46744980000005</c:v>
                </c:pt>
                <c:pt idx="4929">
                  <c:v>244.96576479999996</c:v>
                </c:pt>
                <c:pt idx="4930">
                  <c:v>244.46407980000001</c:v>
                </c:pt>
                <c:pt idx="4931">
                  <c:v>244.96576479999996</c:v>
                </c:pt>
                <c:pt idx="4932">
                  <c:v>245.46744980000005</c:v>
                </c:pt>
                <c:pt idx="4933">
                  <c:v>246.47081979999999</c:v>
                </c:pt>
                <c:pt idx="4934">
                  <c:v>244.96576479999996</c:v>
                </c:pt>
                <c:pt idx="4935">
                  <c:v>244.96576479999996</c:v>
                </c:pt>
                <c:pt idx="4936">
                  <c:v>244.46407980000001</c:v>
                </c:pt>
                <c:pt idx="4937">
                  <c:v>245.96913480000001</c:v>
                </c:pt>
                <c:pt idx="4938">
                  <c:v>245.46744980000005</c:v>
                </c:pt>
                <c:pt idx="4939">
                  <c:v>246.9725048</c:v>
                </c:pt>
                <c:pt idx="4940">
                  <c:v>245.46744980000005</c:v>
                </c:pt>
                <c:pt idx="4941">
                  <c:v>244.46407980000001</c:v>
                </c:pt>
                <c:pt idx="4942">
                  <c:v>245.96913480000001</c:v>
                </c:pt>
                <c:pt idx="4943">
                  <c:v>245.46744980000005</c:v>
                </c:pt>
                <c:pt idx="4944">
                  <c:v>246.47081979999999</c:v>
                </c:pt>
                <c:pt idx="4945">
                  <c:v>245.46744980000005</c:v>
                </c:pt>
                <c:pt idx="4946">
                  <c:v>245.46744980000005</c:v>
                </c:pt>
                <c:pt idx="4947">
                  <c:v>244.96576479999996</c:v>
                </c:pt>
                <c:pt idx="4948">
                  <c:v>246.9725048</c:v>
                </c:pt>
                <c:pt idx="4949">
                  <c:v>242.95902480000001</c:v>
                </c:pt>
                <c:pt idx="4950">
                  <c:v>246.47081979999999</c:v>
                </c:pt>
                <c:pt idx="4951">
                  <c:v>246.9725048</c:v>
                </c:pt>
                <c:pt idx="4952">
                  <c:v>245.96913480000001</c:v>
                </c:pt>
                <c:pt idx="4953">
                  <c:v>245.96913480000001</c:v>
                </c:pt>
                <c:pt idx="4954">
                  <c:v>246.47081979999999</c:v>
                </c:pt>
                <c:pt idx="4955">
                  <c:v>247.4741899</c:v>
                </c:pt>
                <c:pt idx="4956">
                  <c:v>245.46744980000005</c:v>
                </c:pt>
                <c:pt idx="4957">
                  <c:v>242.95902480000001</c:v>
                </c:pt>
                <c:pt idx="4958">
                  <c:v>241.95565479999996</c:v>
                </c:pt>
                <c:pt idx="4959">
                  <c:v>243.46070979999999</c:v>
                </c:pt>
                <c:pt idx="4960">
                  <c:v>240.95228480000003</c:v>
                </c:pt>
                <c:pt idx="4961">
                  <c:v>247.4741899</c:v>
                </c:pt>
                <c:pt idx="4962">
                  <c:v>242.95902480000001</c:v>
                </c:pt>
                <c:pt idx="4963">
                  <c:v>246.47081979999999</c:v>
                </c:pt>
                <c:pt idx="4964">
                  <c:v>246.9725048</c:v>
                </c:pt>
                <c:pt idx="4965">
                  <c:v>245.46744980000005</c:v>
                </c:pt>
                <c:pt idx="4966">
                  <c:v>246.9725048</c:v>
                </c:pt>
                <c:pt idx="4967">
                  <c:v>245.96913480000001</c:v>
                </c:pt>
                <c:pt idx="4968">
                  <c:v>246.9725048</c:v>
                </c:pt>
                <c:pt idx="4969">
                  <c:v>245.46744980000005</c:v>
                </c:pt>
                <c:pt idx="4970">
                  <c:v>246.9725048</c:v>
                </c:pt>
                <c:pt idx="4971">
                  <c:v>245.96913480000001</c:v>
                </c:pt>
                <c:pt idx="4972">
                  <c:v>244.96576479999996</c:v>
                </c:pt>
                <c:pt idx="4973">
                  <c:v>246.47081979999999</c:v>
                </c:pt>
                <c:pt idx="4974">
                  <c:v>246.9725048</c:v>
                </c:pt>
                <c:pt idx="4975">
                  <c:v>246.47081979999999</c:v>
                </c:pt>
                <c:pt idx="4976">
                  <c:v>246.9725048</c:v>
                </c:pt>
                <c:pt idx="4977">
                  <c:v>247.4741899</c:v>
                </c:pt>
                <c:pt idx="4978">
                  <c:v>246.47081979999999</c:v>
                </c:pt>
                <c:pt idx="4979">
                  <c:v>246.47081979999999</c:v>
                </c:pt>
                <c:pt idx="4980">
                  <c:v>246.9725048</c:v>
                </c:pt>
                <c:pt idx="4981">
                  <c:v>247.97587489999998</c:v>
                </c:pt>
                <c:pt idx="4982">
                  <c:v>247.97587489999998</c:v>
                </c:pt>
                <c:pt idx="4983">
                  <c:v>246.47081979999999</c:v>
                </c:pt>
                <c:pt idx="4984">
                  <c:v>245.46744980000005</c:v>
                </c:pt>
                <c:pt idx="4985">
                  <c:v>247.97587489999998</c:v>
                </c:pt>
                <c:pt idx="4986">
                  <c:v>247.4741899</c:v>
                </c:pt>
                <c:pt idx="4987">
                  <c:v>246.47081979999999</c:v>
                </c:pt>
                <c:pt idx="4988">
                  <c:v>245.96913480000001</c:v>
                </c:pt>
                <c:pt idx="4989">
                  <c:v>246.47081979999999</c:v>
                </c:pt>
                <c:pt idx="4990">
                  <c:v>246.47081979999999</c:v>
                </c:pt>
                <c:pt idx="4991">
                  <c:v>246.9725048</c:v>
                </c:pt>
                <c:pt idx="4992">
                  <c:v>247.97587489999998</c:v>
                </c:pt>
                <c:pt idx="4993">
                  <c:v>246.9725048</c:v>
                </c:pt>
                <c:pt idx="4994">
                  <c:v>248.47755989999999</c:v>
                </c:pt>
                <c:pt idx="4995">
                  <c:v>247.4741899</c:v>
                </c:pt>
                <c:pt idx="4996">
                  <c:v>246.9725048</c:v>
                </c:pt>
                <c:pt idx="4997">
                  <c:v>247.4741899</c:v>
                </c:pt>
                <c:pt idx="4998">
                  <c:v>246.9725048</c:v>
                </c:pt>
                <c:pt idx="4999">
                  <c:v>247.97587489999998</c:v>
                </c:pt>
                <c:pt idx="5000">
                  <c:v>247.97587489999998</c:v>
                </c:pt>
                <c:pt idx="5001">
                  <c:v>245.96913480000001</c:v>
                </c:pt>
                <c:pt idx="5002">
                  <c:v>247.4741899</c:v>
                </c:pt>
                <c:pt idx="5003">
                  <c:v>247.4741899</c:v>
                </c:pt>
                <c:pt idx="5004">
                  <c:v>246.9725048</c:v>
                </c:pt>
                <c:pt idx="5005">
                  <c:v>247.4741899</c:v>
                </c:pt>
                <c:pt idx="5006">
                  <c:v>247.97587489999998</c:v>
                </c:pt>
                <c:pt idx="5007">
                  <c:v>246.9725048</c:v>
                </c:pt>
                <c:pt idx="5008">
                  <c:v>242.95902480000001</c:v>
                </c:pt>
                <c:pt idx="5009">
                  <c:v>247.4741899</c:v>
                </c:pt>
                <c:pt idx="5010">
                  <c:v>247.4741899</c:v>
                </c:pt>
                <c:pt idx="5011">
                  <c:v>248.47755989999999</c:v>
                </c:pt>
                <c:pt idx="5012">
                  <c:v>248.47755989999999</c:v>
                </c:pt>
                <c:pt idx="5013">
                  <c:v>248.47755989999999</c:v>
                </c:pt>
                <c:pt idx="5014">
                  <c:v>248.9792449</c:v>
                </c:pt>
                <c:pt idx="5015">
                  <c:v>247.97587489999998</c:v>
                </c:pt>
                <c:pt idx="5016">
                  <c:v>246.9725048</c:v>
                </c:pt>
                <c:pt idx="5017">
                  <c:v>248.47755989999999</c:v>
                </c:pt>
                <c:pt idx="5018">
                  <c:v>247.97587489999998</c:v>
                </c:pt>
                <c:pt idx="5019">
                  <c:v>247.4741899</c:v>
                </c:pt>
                <c:pt idx="5020">
                  <c:v>247.4741899</c:v>
                </c:pt>
                <c:pt idx="5021">
                  <c:v>247.4741899</c:v>
                </c:pt>
                <c:pt idx="5022">
                  <c:v>248.9792449</c:v>
                </c:pt>
                <c:pt idx="5023">
                  <c:v>248.47755989999999</c:v>
                </c:pt>
                <c:pt idx="5024">
                  <c:v>248.47755989999999</c:v>
                </c:pt>
                <c:pt idx="5025">
                  <c:v>248.47755989999999</c:v>
                </c:pt>
                <c:pt idx="5026">
                  <c:v>247.4741899</c:v>
                </c:pt>
                <c:pt idx="5027">
                  <c:v>248.47755989999999</c:v>
                </c:pt>
                <c:pt idx="5028">
                  <c:v>247.4741899</c:v>
                </c:pt>
                <c:pt idx="5029">
                  <c:v>248.47755989999999</c:v>
                </c:pt>
                <c:pt idx="5030">
                  <c:v>249.98261490000002</c:v>
                </c:pt>
                <c:pt idx="5031">
                  <c:v>248.47755989999999</c:v>
                </c:pt>
                <c:pt idx="5032">
                  <c:v>247.97587489999998</c:v>
                </c:pt>
                <c:pt idx="5033">
                  <c:v>248.9792449</c:v>
                </c:pt>
                <c:pt idx="5034">
                  <c:v>248.9792449</c:v>
                </c:pt>
                <c:pt idx="5035">
                  <c:v>248.47755989999999</c:v>
                </c:pt>
                <c:pt idx="5036">
                  <c:v>248.9792449</c:v>
                </c:pt>
                <c:pt idx="5037">
                  <c:v>248.47755989999999</c:v>
                </c:pt>
                <c:pt idx="5038">
                  <c:v>248.9792449</c:v>
                </c:pt>
                <c:pt idx="5039">
                  <c:v>248.47755989999999</c:v>
                </c:pt>
                <c:pt idx="5040">
                  <c:v>249.48092990000004</c:v>
                </c:pt>
                <c:pt idx="5041">
                  <c:v>248.47755989999999</c:v>
                </c:pt>
                <c:pt idx="5042">
                  <c:v>249.48092990000004</c:v>
                </c:pt>
                <c:pt idx="5043">
                  <c:v>249.98261490000002</c:v>
                </c:pt>
                <c:pt idx="5044">
                  <c:v>249.48092990000004</c:v>
                </c:pt>
                <c:pt idx="5045">
                  <c:v>248.47755989999999</c:v>
                </c:pt>
                <c:pt idx="5046">
                  <c:v>250.48429990000002</c:v>
                </c:pt>
                <c:pt idx="5047">
                  <c:v>249.48092990000004</c:v>
                </c:pt>
                <c:pt idx="5048">
                  <c:v>248.9792449</c:v>
                </c:pt>
                <c:pt idx="5049">
                  <c:v>249.48092990000004</c:v>
                </c:pt>
                <c:pt idx="5050">
                  <c:v>249.98261490000002</c:v>
                </c:pt>
                <c:pt idx="5051">
                  <c:v>248.9792449</c:v>
                </c:pt>
                <c:pt idx="5052">
                  <c:v>249.98261490000002</c:v>
                </c:pt>
                <c:pt idx="5053">
                  <c:v>247.97587489999998</c:v>
                </c:pt>
                <c:pt idx="5054">
                  <c:v>247.97587489999998</c:v>
                </c:pt>
                <c:pt idx="5055">
                  <c:v>248.47755989999999</c:v>
                </c:pt>
                <c:pt idx="5056">
                  <c:v>248.47755989999999</c:v>
                </c:pt>
                <c:pt idx="5057">
                  <c:v>248.9792449</c:v>
                </c:pt>
                <c:pt idx="5058">
                  <c:v>249.48092990000004</c:v>
                </c:pt>
                <c:pt idx="5059">
                  <c:v>250.48429990000002</c:v>
                </c:pt>
                <c:pt idx="5060">
                  <c:v>248.9792449</c:v>
                </c:pt>
                <c:pt idx="5061">
                  <c:v>248.9792449</c:v>
                </c:pt>
                <c:pt idx="5062">
                  <c:v>249.98261490000002</c:v>
                </c:pt>
                <c:pt idx="5063">
                  <c:v>249.98261490000002</c:v>
                </c:pt>
                <c:pt idx="5064">
                  <c:v>246.47081979999999</c:v>
                </c:pt>
                <c:pt idx="5065">
                  <c:v>249.98261490000002</c:v>
                </c:pt>
                <c:pt idx="5066">
                  <c:v>247.4741899</c:v>
                </c:pt>
                <c:pt idx="5067">
                  <c:v>248.9792449</c:v>
                </c:pt>
                <c:pt idx="5068">
                  <c:v>249.48092990000004</c:v>
                </c:pt>
                <c:pt idx="5069">
                  <c:v>250.48429990000002</c:v>
                </c:pt>
                <c:pt idx="5070">
                  <c:v>250.98598490000001</c:v>
                </c:pt>
                <c:pt idx="5071">
                  <c:v>248.9792449</c:v>
                </c:pt>
                <c:pt idx="5072">
                  <c:v>249.98261490000002</c:v>
                </c:pt>
                <c:pt idx="5073">
                  <c:v>250.48429990000002</c:v>
                </c:pt>
                <c:pt idx="5074">
                  <c:v>250.48429990000002</c:v>
                </c:pt>
                <c:pt idx="5075">
                  <c:v>248.9792449</c:v>
                </c:pt>
                <c:pt idx="5076">
                  <c:v>250.48429990000002</c:v>
                </c:pt>
                <c:pt idx="5077">
                  <c:v>249.48092990000004</c:v>
                </c:pt>
                <c:pt idx="5078">
                  <c:v>250.98598490000001</c:v>
                </c:pt>
                <c:pt idx="5079">
                  <c:v>251.9893549</c:v>
                </c:pt>
                <c:pt idx="5080">
                  <c:v>248.9792449</c:v>
                </c:pt>
                <c:pt idx="5081">
                  <c:v>248.47755989999999</c:v>
                </c:pt>
                <c:pt idx="5082">
                  <c:v>251.48766990000001</c:v>
                </c:pt>
                <c:pt idx="5083">
                  <c:v>249.98261490000002</c:v>
                </c:pt>
                <c:pt idx="5084">
                  <c:v>248.9792449</c:v>
                </c:pt>
                <c:pt idx="5085">
                  <c:v>250.98598490000001</c:v>
                </c:pt>
                <c:pt idx="5086">
                  <c:v>251.48766990000001</c:v>
                </c:pt>
                <c:pt idx="5087">
                  <c:v>249.98261490000002</c:v>
                </c:pt>
                <c:pt idx="5088">
                  <c:v>247.97587489999998</c:v>
                </c:pt>
                <c:pt idx="5089">
                  <c:v>249.48092990000004</c:v>
                </c:pt>
                <c:pt idx="5090">
                  <c:v>249.48092990000004</c:v>
                </c:pt>
                <c:pt idx="5091">
                  <c:v>249.98261490000002</c:v>
                </c:pt>
                <c:pt idx="5092">
                  <c:v>249.48092990000004</c:v>
                </c:pt>
                <c:pt idx="5093">
                  <c:v>249.48092990000004</c:v>
                </c:pt>
                <c:pt idx="5094">
                  <c:v>247.4741899</c:v>
                </c:pt>
                <c:pt idx="5095">
                  <c:v>249.98261490000002</c:v>
                </c:pt>
                <c:pt idx="5096">
                  <c:v>248.9792449</c:v>
                </c:pt>
                <c:pt idx="5097">
                  <c:v>250.48429990000002</c:v>
                </c:pt>
                <c:pt idx="5098">
                  <c:v>250.98598490000001</c:v>
                </c:pt>
                <c:pt idx="5099">
                  <c:v>250.98598490000001</c:v>
                </c:pt>
                <c:pt idx="5100">
                  <c:v>250.98598490000001</c:v>
                </c:pt>
                <c:pt idx="5101">
                  <c:v>247.97587489999998</c:v>
                </c:pt>
                <c:pt idx="5102">
                  <c:v>251.9893549</c:v>
                </c:pt>
                <c:pt idx="5103">
                  <c:v>245.46744980000005</c:v>
                </c:pt>
                <c:pt idx="5104">
                  <c:v>249.48092990000004</c:v>
                </c:pt>
                <c:pt idx="5105">
                  <c:v>250.98598490000001</c:v>
                </c:pt>
                <c:pt idx="5106">
                  <c:v>250.98598490000001</c:v>
                </c:pt>
                <c:pt idx="5107">
                  <c:v>251.48766990000001</c:v>
                </c:pt>
                <c:pt idx="5108">
                  <c:v>249.98261490000002</c:v>
                </c:pt>
                <c:pt idx="5109">
                  <c:v>250.48429990000002</c:v>
                </c:pt>
                <c:pt idx="5110">
                  <c:v>250.98598490000001</c:v>
                </c:pt>
                <c:pt idx="5111">
                  <c:v>251.9893549</c:v>
                </c:pt>
                <c:pt idx="5112">
                  <c:v>249.98261490000002</c:v>
                </c:pt>
                <c:pt idx="5113">
                  <c:v>249.98261490000002</c:v>
                </c:pt>
                <c:pt idx="5114">
                  <c:v>251.9893549</c:v>
                </c:pt>
                <c:pt idx="5115">
                  <c:v>252.49103990000003</c:v>
                </c:pt>
                <c:pt idx="5116">
                  <c:v>250.98598490000001</c:v>
                </c:pt>
                <c:pt idx="5117">
                  <c:v>250.98598490000001</c:v>
                </c:pt>
                <c:pt idx="5118">
                  <c:v>250.98598490000001</c:v>
                </c:pt>
                <c:pt idx="5119">
                  <c:v>251.48766990000001</c:v>
                </c:pt>
                <c:pt idx="5120">
                  <c:v>250.48429990000002</c:v>
                </c:pt>
                <c:pt idx="5121">
                  <c:v>250.48429990000002</c:v>
                </c:pt>
                <c:pt idx="5122">
                  <c:v>253.49440990000002</c:v>
                </c:pt>
                <c:pt idx="5123">
                  <c:v>250.98598490000001</c:v>
                </c:pt>
                <c:pt idx="5124">
                  <c:v>249.98261490000002</c:v>
                </c:pt>
                <c:pt idx="5125">
                  <c:v>250.98598490000001</c:v>
                </c:pt>
                <c:pt idx="5126">
                  <c:v>252.99272490000001</c:v>
                </c:pt>
                <c:pt idx="5127">
                  <c:v>249.98261490000002</c:v>
                </c:pt>
                <c:pt idx="5128">
                  <c:v>251.48766990000001</c:v>
                </c:pt>
                <c:pt idx="5129">
                  <c:v>251.48766990000001</c:v>
                </c:pt>
                <c:pt idx="5130">
                  <c:v>251.9893549</c:v>
                </c:pt>
                <c:pt idx="5131">
                  <c:v>251.48766990000001</c:v>
                </c:pt>
                <c:pt idx="5132">
                  <c:v>251.48766990000001</c:v>
                </c:pt>
                <c:pt idx="5133">
                  <c:v>251.48766990000001</c:v>
                </c:pt>
                <c:pt idx="5134">
                  <c:v>250.98598490000001</c:v>
                </c:pt>
                <c:pt idx="5135">
                  <c:v>251.48766990000001</c:v>
                </c:pt>
                <c:pt idx="5136">
                  <c:v>252.49103990000003</c:v>
                </c:pt>
                <c:pt idx="5137">
                  <c:v>251.48766990000001</c:v>
                </c:pt>
                <c:pt idx="5138">
                  <c:v>250.48429990000002</c:v>
                </c:pt>
                <c:pt idx="5139">
                  <c:v>251.9893549</c:v>
                </c:pt>
                <c:pt idx="5140">
                  <c:v>250.98598490000001</c:v>
                </c:pt>
                <c:pt idx="5141">
                  <c:v>251.9893549</c:v>
                </c:pt>
                <c:pt idx="5142">
                  <c:v>251.48766990000001</c:v>
                </c:pt>
                <c:pt idx="5143">
                  <c:v>252.49103990000003</c:v>
                </c:pt>
                <c:pt idx="5144">
                  <c:v>252.49103990000003</c:v>
                </c:pt>
                <c:pt idx="5145">
                  <c:v>252.99272490000001</c:v>
                </c:pt>
                <c:pt idx="5146">
                  <c:v>251.9893549</c:v>
                </c:pt>
                <c:pt idx="5147">
                  <c:v>252.49103990000003</c:v>
                </c:pt>
                <c:pt idx="5148">
                  <c:v>253.49440990000002</c:v>
                </c:pt>
                <c:pt idx="5149">
                  <c:v>251.9893549</c:v>
                </c:pt>
                <c:pt idx="5150">
                  <c:v>252.49103990000003</c:v>
                </c:pt>
                <c:pt idx="5151">
                  <c:v>252.49103990000003</c:v>
                </c:pt>
                <c:pt idx="5152">
                  <c:v>252.99272490000001</c:v>
                </c:pt>
                <c:pt idx="5153">
                  <c:v>250.98598490000001</c:v>
                </c:pt>
                <c:pt idx="5154">
                  <c:v>248.9792449</c:v>
                </c:pt>
                <c:pt idx="5155">
                  <c:v>252.99272490000001</c:v>
                </c:pt>
                <c:pt idx="5156">
                  <c:v>250.98598490000001</c:v>
                </c:pt>
                <c:pt idx="5157">
                  <c:v>252.49103990000003</c:v>
                </c:pt>
                <c:pt idx="5158">
                  <c:v>249.98261490000002</c:v>
                </c:pt>
                <c:pt idx="5159">
                  <c:v>252.49103990000003</c:v>
                </c:pt>
                <c:pt idx="5160">
                  <c:v>250.98598490000001</c:v>
                </c:pt>
                <c:pt idx="5161">
                  <c:v>246.9725048</c:v>
                </c:pt>
                <c:pt idx="5162">
                  <c:v>248.9792449</c:v>
                </c:pt>
                <c:pt idx="5163">
                  <c:v>248.9792449</c:v>
                </c:pt>
                <c:pt idx="5164">
                  <c:v>247.97587489999998</c:v>
                </c:pt>
                <c:pt idx="5165">
                  <c:v>246.47081979999999</c:v>
                </c:pt>
                <c:pt idx="5166">
                  <c:v>252.49103990000003</c:v>
                </c:pt>
                <c:pt idx="5167">
                  <c:v>251.48766990000001</c:v>
                </c:pt>
                <c:pt idx="5168">
                  <c:v>254.49777990000001</c:v>
                </c:pt>
                <c:pt idx="5169">
                  <c:v>252.99272490000001</c:v>
                </c:pt>
                <c:pt idx="5170">
                  <c:v>254.49777990000001</c:v>
                </c:pt>
                <c:pt idx="5171">
                  <c:v>253.49440990000002</c:v>
                </c:pt>
                <c:pt idx="5172">
                  <c:v>252.49103990000003</c:v>
                </c:pt>
                <c:pt idx="5173">
                  <c:v>252.49103990000003</c:v>
                </c:pt>
                <c:pt idx="5174">
                  <c:v>252.49103990000003</c:v>
                </c:pt>
                <c:pt idx="5175">
                  <c:v>252.99272490000001</c:v>
                </c:pt>
                <c:pt idx="5176">
                  <c:v>252.99272490000001</c:v>
                </c:pt>
                <c:pt idx="5177">
                  <c:v>251.48766990000001</c:v>
                </c:pt>
                <c:pt idx="5178">
                  <c:v>247.4741899</c:v>
                </c:pt>
                <c:pt idx="5179">
                  <c:v>248.9792449</c:v>
                </c:pt>
                <c:pt idx="5180">
                  <c:v>248.9792449</c:v>
                </c:pt>
                <c:pt idx="5181">
                  <c:v>250.98598490000001</c:v>
                </c:pt>
                <c:pt idx="5182">
                  <c:v>252.99272490000001</c:v>
                </c:pt>
                <c:pt idx="5183">
                  <c:v>252.49103990000003</c:v>
                </c:pt>
                <c:pt idx="5184">
                  <c:v>252.99272490000001</c:v>
                </c:pt>
                <c:pt idx="5185">
                  <c:v>254.49777990000001</c:v>
                </c:pt>
                <c:pt idx="5186">
                  <c:v>253.49440990000002</c:v>
                </c:pt>
                <c:pt idx="5187">
                  <c:v>253.9960949</c:v>
                </c:pt>
                <c:pt idx="5188">
                  <c:v>252.49103990000003</c:v>
                </c:pt>
                <c:pt idx="5189">
                  <c:v>253.49440990000002</c:v>
                </c:pt>
                <c:pt idx="5190">
                  <c:v>252.99272490000001</c:v>
                </c:pt>
                <c:pt idx="5191">
                  <c:v>252.99272490000001</c:v>
                </c:pt>
                <c:pt idx="5192">
                  <c:v>252.49103990000003</c:v>
                </c:pt>
                <c:pt idx="5193">
                  <c:v>250.48429990000002</c:v>
                </c:pt>
                <c:pt idx="5194">
                  <c:v>252.49103990000003</c:v>
                </c:pt>
                <c:pt idx="5195">
                  <c:v>252.99272490000001</c:v>
                </c:pt>
                <c:pt idx="5196">
                  <c:v>250.98598490000001</c:v>
                </c:pt>
                <c:pt idx="5197">
                  <c:v>253.9960949</c:v>
                </c:pt>
                <c:pt idx="5198">
                  <c:v>254.49777990000001</c:v>
                </c:pt>
                <c:pt idx="5199">
                  <c:v>254.49777990000001</c:v>
                </c:pt>
                <c:pt idx="5200">
                  <c:v>253.9960949</c:v>
                </c:pt>
                <c:pt idx="5201">
                  <c:v>252.99272490000001</c:v>
                </c:pt>
                <c:pt idx="5202">
                  <c:v>254.49777990000001</c:v>
                </c:pt>
                <c:pt idx="5203">
                  <c:v>252.99272490000001</c:v>
                </c:pt>
                <c:pt idx="5204">
                  <c:v>254.49777990000001</c:v>
                </c:pt>
                <c:pt idx="5205">
                  <c:v>253.9960949</c:v>
                </c:pt>
                <c:pt idx="5206">
                  <c:v>252.99272490000001</c:v>
                </c:pt>
                <c:pt idx="5207">
                  <c:v>254.99946489999999</c:v>
                </c:pt>
                <c:pt idx="5208">
                  <c:v>252.99272490000001</c:v>
                </c:pt>
                <c:pt idx="5209">
                  <c:v>253.9960949</c:v>
                </c:pt>
                <c:pt idx="5210">
                  <c:v>252.99272490000001</c:v>
                </c:pt>
                <c:pt idx="5211">
                  <c:v>254.99946489999999</c:v>
                </c:pt>
                <c:pt idx="5212">
                  <c:v>253.9960949</c:v>
                </c:pt>
                <c:pt idx="5213">
                  <c:v>253.49440990000002</c:v>
                </c:pt>
                <c:pt idx="5214">
                  <c:v>252.99272490000001</c:v>
                </c:pt>
                <c:pt idx="5215">
                  <c:v>254.99946489999999</c:v>
                </c:pt>
                <c:pt idx="5216">
                  <c:v>254.49777990000001</c:v>
                </c:pt>
                <c:pt idx="5217">
                  <c:v>253.9960949</c:v>
                </c:pt>
                <c:pt idx="5218">
                  <c:v>254.49777990000001</c:v>
                </c:pt>
                <c:pt idx="5219">
                  <c:v>253.49440990000002</c:v>
                </c:pt>
                <c:pt idx="5220">
                  <c:v>254.49777990000001</c:v>
                </c:pt>
                <c:pt idx="5221">
                  <c:v>253.49440990000002</c:v>
                </c:pt>
                <c:pt idx="5222">
                  <c:v>255.50114990000003</c:v>
                </c:pt>
                <c:pt idx="5223">
                  <c:v>254.49777990000001</c:v>
                </c:pt>
                <c:pt idx="5224">
                  <c:v>252.99272490000001</c:v>
                </c:pt>
                <c:pt idx="5225">
                  <c:v>253.49440990000002</c:v>
                </c:pt>
                <c:pt idx="5226">
                  <c:v>254.49777990000001</c:v>
                </c:pt>
                <c:pt idx="5227">
                  <c:v>253.9960949</c:v>
                </c:pt>
                <c:pt idx="5228">
                  <c:v>253.9960949</c:v>
                </c:pt>
                <c:pt idx="5229">
                  <c:v>253.49440990000002</c:v>
                </c:pt>
                <c:pt idx="5230">
                  <c:v>254.99946489999999</c:v>
                </c:pt>
                <c:pt idx="5231">
                  <c:v>255.50114990000003</c:v>
                </c:pt>
                <c:pt idx="5232">
                  <c:v>256.50452000000001</c:v>
                </c:pt>
                <c:pt idx="5233">
                  <c:v>256.002835</c:v>
                </c:pt>
                <c:pt idx="5234">
                  <c:v>254.99946489999999</c:v>
                </c:pt>
                <c:pt idx="5235">
                  <c:v>255.50114990000003</c:v>
                </c:pt>
                <c:pt idx="5236">
                  <c:v>254.49777990000001</c:v>
                </c:pt>
                <c:pt idx="5237">
                  <c:v>255.50114990000003</c:v>
                </c:pt>
                <c:pt idx="5238">
                  <c:v>254.49777990000001</c:v>
                </c:pt>
                <c:pt idx="5239">
                  <c:v>255.50114990000003</c:v>
                </c:pt>
                <c:pt idx="5240">
                  <c:v>253.9960949</c:v>
                </c:pt>
                <c:pt idx="5241">
                  <c:v>255.50114990000003</c:v>
                </c:pt>
                <c:pt idx="5242">
                  <c:v>254.49777990000001</c:v>
                </c:pt>
                <c:pt idx="5243">
                  <c:v>253.9960949</c:v>
                </c:pt>
                <c:pt idx="5244">
                  <c:v>255.50114990000003</c:v>
                </c:pt>
                <c:pt idx="5245">
                  <c:v>254.99946489999999</c:v>
                </c:pt>
                <c:pt idx="5246">
                  <c:v>255.50114990000003</c:v>
                </c:pt>
                <c:pt idx="5247">
                  <c:v>255.50114990000003</c:v>
                </c:pt>
                <c:pt idx="5248">
                  <c:v>255.50114990000003</c:v>
                </c:pt>
                <c:pt idx="5249">
                  <c:v>254.49777990000001</c:v>
                </c:pt>
                <c:pt idx="5250">
                  <c:v>252.99272490000001</c:v>
                </c:pt>
                <c:pt idx="5251">
                  <c:v>254.99946489999999</c:v>
                </c:pt>
                <c:pt idx="5252">
                  <c:v>255.50114990000003</c:v>
                </c:pt>
                <c:pt idx="5253">
                  <c:v>255.50114990000003</c:v>
                </c:pt>
                <c:pt idx="5254">
                  <c:v>254.99946489999999</c:v>
                </c:pt>
                <c:pt idx="5255">
                  <c:v>254.99946489999999</c:v>
                </c:pt>
                <c:pt idx="5256">
                  <c:v>254.99946489999999</c:v>
                </c:pt>
                <c:pt idx="5257">
                  <c:v>253.49440990000002</c:v>
                </c:pt>
                <c:pt idx="5258">
                  <c:v>254.49777990000001</c:v>
                </c:pt>
                <c:pt idx="5259">
                  <c:v>254.99946489999999</c:v>
                </c:pt>
                <c:pt idx="5260">
                  <c:v>253.9960949</c:v>
                </c:pt>
                <c:pt idx="5261">
                  <c:v>255.50114990000003</c:v>
                </c:pt>
                <c:pt idx="5262">
                  <c:v>253.9960949</c:v>
                </c:pt>
                <c:pt idx="5263">
                  <c:v>256.002835</c:v>
                </c:pt>
                <c:pt idx="5264">
                  <c:v>256.002835</c:v>
                </c:pt>
                <c:pt idx="5265">
                  <c:v>256.50452000000001</c:v>
                </c:pt>
                <c:pt idx="5266">
                  <c:v>255.50114990000003</c:v>
                </c:pt>
                <c:pt idx="5267">
                  <c:v>255.50114990000003</c:v>
                </c:pt>
                <c:pt idx="5268">
                  <c:v>257.00620499999997</c:v>
                </c:pt>
                <c:pt idx="5269">
                  <c:v>256.50452000000001</c:v>
                </c:pt>
                <c:pt idx="5270">
                  <c:v>256.50452000000001</c:v>
                </c:pt>
                <c:pt idx="5271">
                  <c:v>254.99946489999999</c:v>
                </c:pt>
                <c:pt idx="5272">
                  <c:v>255.50114990000003</c:v>
                </c:pt>
                <c:pt idx="5273">
                  <c:v>254.99946489999999</c:v>
                </c:pt>
                <c:pt idx="5274">
                  <c:v>254.99946489999999</c:v>
                </c:pt>
                <c:pt idx="5275">
                  <c:v>254.99946489999999</c:v>
                </c:pt>
                <c:pt idx="5276">
                  <c:v>256.002835</c:v>
                </c:pt>
                <c:pt idx="5277">
                  <c:v>252.99272490000001</c:v>
                </c:pt>
                <c:pt idx="5278">
                  <c:v>256.002835</c:v>
                </c:pt>
                <c:pt idx="5279">
                  <c:v>255.50114990000003</c:v>
                </c:pt>
                <c:pt idx="5280">
                  <c:v>256.002835</c:v>
                </c:pt>
                <c:pt idx="5281">
                  <c:v>257.00620499999997</c:v>
                </c:pt>
                <c:pt idx="5282">
                  <c:v>256.50452000000001</c:v>
                </c:pt>
                <c:pt idx="5283">
                  <c:v>254.99946489999999</c:v>
                </c:pt>
                <c:pt idx="5284">
                  <c:v>256.50452000000001</c:v>
                </c:pt>
                <c:pt idx="5285">
                  <c:v>257.50788999999997</c:v>
                </c:pt>
                <c:pt idx="5286">
                  <c:v>254.99946489999999</c:v>
                </c:pt>
                <c:pt idx="5287">
                  <c:v>256.50452000000001</c:v>
                </c:pt>
                <c:pt idx="5288">
                  <c:v>256.002835</c:v>
                </c:pt>
                <c:pt idx="5289">
                  <c:v>256.002835</c:v>
                </c:pt>
                <c:pt idx="5290">
                  <c:v>257.00620499999997</c:v>
                </c:pt>
                <c:pt idx="5291">
                  <c:v>257.00620499999997</c:v>
                </c:pt>
                <c:pt idx="5292">
                  <c:v>254.99946489999999</c:v>
                </c:pt>
                <c:pt idx="5293">
                  <c:v>256.50452000000001</c:v>
                </c:pt>
                <c:pt idx="5294">
                  <c:v>255.50114990000003</c:v>
                </c:pt>
                <c:pt idx="5295">
                  <c:v>254.49777990000001</c:v>
                </c:pt>
                <c:pt idx="5296">
                  <c:v>257.50788999999997</c:v>
                </c:pt>
                <c:pt idx="5297">
                  <c:v>257.00620499999997</c:v>
                </c:pt>
                <c:pt idx="5298">
                  <c:v>257.00620499999997</c:v>
                </c:pt>
                <c:pt idx="5299">
                  <c:v>257.00620499999997</c:v>
                </c:pt>
                <c:pt idx="5300">
                  <c:v>257.00620499999997</c:v>
                </c:pt>
                <c:pt idx="5301">
                  <c:v>257.00620499999997</c:v>
                </c:pt>
                <c:pt idx="5302">
                  <c:v>258.00957499999993</c:v>
                </c:pt>
                <c:pt idx="5303">
                  <c:v>256.50452000000001</c:v>
                </c:pt>
                <c:pt idx="5304">
                  <c:v>256.50452000000001</c:v>
                </c:pt>
                <c:pt idx="5305">
                  <c:v>256.002835</c:v>
                </c:pt>
                <c:pt idx="5306">
                  <c:v>256.002835</c:v>
                </c:pt>
                <c:pt idx="5307">
                  <c:v>256.002835</c:v>
                </c:pt>
                <c:pt idx="5308">
                  <c:v>257.00620499999997</c:v>
                </c:pt>
                <c:pt idx="5309">
                  <c:v>256.50452000000001</c:v>
                </c:pt>
                <c:pt idx="5310">
                  <c:v>255.50114990000003</c:v>
                </c:pt>
                <c:pt idx="5311">
                  <c:v>257.00620499999997</c:v>
                </c:pt>
                <c:pt idx="5312">
                  <c:v>258.00957499999993</c:v>
                </c:pt>
                <c:pt idx="5313">
                  <c:v>258.00957499999993</c:v>
                </c:pt>
                <c:pt idx="5314">
                  <c:v>258.51125999999994</c:v>
                </c:pt>
                <c:pt idx="5315">
                  <c:v>258.00957499999993</c:v>
                </c:pt>
                <c:pt idx="5316">
                  <c:v>257.00620499999997</c:v>
                </c:pt>
                <c:pt idx="5317">
                  <c:v>258.00957499999993</c:v>
                </c:pt>
                <c:pt idx="5318">
                  <c:v>255.50114990000003</c:v>
                </c:pt>
                <c:pt idx="5319">
                  <c:v>256.50452000000001</c:v>
                </c:pt>
                <c:pt idx="5320">
                  <c:v>258.00957499999993</c:v>
                </c:pt>
                <c:pt idx="5321">
                  <c:v>258.00957499999993</c:v>
                </c:pt>
                <c:pt idx="5322">
                  <c:v>257.00620499999997</c:v>
                </c:pt>
                <c:pt idx="5323">
                  <c:v>256.50452000000001</c:v>
                </c:pt>
                <c:pt idx="5324">
                  <c:v>257.00620499999997</c:v>
                </c:pt>
                <c:pt idx="5325">
                  <c:v>257.00620499999997</c:v>
                </c:pt>
                <c:pt idx="5326">
                  <c:v>256.50452000000001</c:v>
                </c:pt>
                <c:pt idx="5327">
                  <c:v>256.002835</c:v>
                </c:pt>
                <c:pt idx="5328">
                  <c:v>253.9960949</c:v>
                </c:pt>
                <c:pt idx="5329">
                  <c:v>258.51125999999994</c:v>
                </c:pt>
                <c:pt idx="5330">
                  <c:v>258.00957499999993</c:v>
                </c:pt>
                <c:pt idx="5331">
                  <c:v>257.00620499999997</c:v>
                </c:pt>
                <c:pt idx="5332">
                  <c:v>257.50788999999997</c:v>
                </c:pt>
                <c:pt idx="5333">
                  <c:v>259.012945</c:v>
                </c:pt>
                <c:pt idx="5334">
                  <c:v>259.012945</c:v>
                </c:pt>
                <c:pt idx="5335">
                  <c:v>258.00957499999993</c:v>
                </c:pt>
                <c:pt idx="5336">
                  <c:v>259.012945</c:v>
                </c:pt>
                <c:pt idx="5337">
                  <c:v>259.012945</c:v>
                </c:pt>
                <c:pt idx="5338">
                  <c:v>257.00620499999997</c:v>
                </c:pt>
                <c:pt idx="5339">
                  <c:v>258.00957499999993</c:v>
                </c:pt>
                <c:pt idx="5340">
                  <c:v>257.00620499999997</c:v>
                </c:pt>
                <c:pt idx="5341">
                  <c:v>257.00620499999997</c:v>
                </c:pt>
                <c:pt idx="5342">
                  <c:v>257.00620499999997</c:v>
                </c:pt>
                <c:pt idx="5343">
                  <c:v>257.00620499999997</c:v>
                </c:pt>
                <c:pt idx="5344">
                  <c:v>258.00957499999993</c:v>
                </c:pt>
                <c:pt idx="5345">
                  <c:v>257.50788999999997</c:v>
                </c:pt>
                <c:pt idx="5346">
                  <c:v>257.50788999999997</c:v>
                </c:pt>
                <c:pt idx="5347">
                  <c:v>259.012945</c:v>
                </c:pt>
                <c:pt idx="5348">
                  <c:v>257.50788999999997</c:v>
                </c:pt>
                <c:pt idx="5349">
                  <c:v>258.00957499999993</c:v>
                </c:pt>
                <c:pt idx="5350">
                  <c:v>256.002835</c:v>
                </c:pt>
                <c:pt idx="5351">
                  <c:v>258.00957499999993</c:v>
                </c:pt>
                <c:pt idx="5352">
                  <c:v>259.012945</c:v>
                </c:pt>
                <c:pt idx="5353">
                  <c:v>259.012945</c:v>
                </c:pt>
                <c:pt idx="5354">
                  <c:v>218.37645950000001</c:v>
                </c:pt>
                <c:pt idx="5355">
                  <c:v>218.87814450000002</c:v>
                </c:pt>
                <c:pt idx="5356">
                  <c:v>217.87477449999997</c:v>
                </c:pt>
                <c:pt idx="5357">
                  <c:v>217.87477449999997</c:v>
                </c:pt>
                <c:pt idx="5358">
                  <c:v>218.37645950000001</c:v>
                </c:pt>
                <c:pt idx="5359">
                  <c:v>218.87814450000002</c:v>
                </c:pt>
                <c:pt idx="5360">
                  <c:v>219.88151450000001</c:v>
                </c:pt>
                <c:pt idx="5361">
                  <c:v>224.3966796</c:v>
                </c:pt>
                <c:pt idx="5362">
                  <c:v>222.8916246</c:v>
                </c:pt>
                <c:pt idx="5363">
                  <c:v>224.3966796</c:v>
                </c:pt>
                <c:pt idx="5364">
                  <c:v>221.88825450000002</c:v>
                </c:pt>
                <c:pt idx="5365">
                  <c:v>221.38656950000001</c:v>
                </c:pt>
                <c:pt idx="5366">
                  <c:v>223.39330960000001</c:v>
                </c:pt>
                <c:pt idx="5367">
                  <c:v>220.8848845</c:v>
                </c:pt>
                <c:pt idx="5368">
                  <c:v>220.8848845</c:v>
                </c:pt>
                <c:pt idx="5369">
                  <c:v>222.8916246</c:v>
                </c:pt>
                <c:pt idx="5370">
                  <c:v>222.8916246</c:v>
                </c:pt>
                <c:pt idx="5371">
                  <c:v>224.3966796</c:v>
                </c:pt>
                <c:pt idx="5372">
                  <c:v>223.39330960000001</c:v>
                </c:pt>
                <c:pt idx="5373">
                  <c:v>223.89499459999999</c:v>
                </c:pt>
                <c:pt idx="5374">
                  <c:v>223.39330960000001</c:v>
                </c:pt>
                <c:pt idx="5375">
                  <c:v>223.39330960000001</c:v>
                </c:pt>
                <c:pt idx="5376">
                  <c:v>222.8916246</c:v>
                </c:pt>
                <c:pt idx="5377">
                  <c:v>223.89499459999999</c:v>
                </c:pt>
                <c:pt idx="5378">
                  <c:v>224.89836460000001</c:v>
                </c:pt>
                <c:pt idx="5379">
                  <c:v>223.89499459999999</c:v>
                </c:pt>
                <c:pt idx="5380">
                  <c:v>223.89499459999999</c:v>
                </c:pt>
                <c:pt idx="5381">
                  <c:v>222.38993960000002</c:v>
                </c:pt>
                <c:pt idx="5382">
                  <c:v>222.8916246</c:v>
                </c:pt>
                <c:pt idx="5383">
                  <c:v>223.89499459999999</c:v>
                </c:pt>
                <c:pt idx="5384">
                  <c:v>222.38993960000002</c:v>
                </c:pt>
                <c:pt idx="5385">
                  <c:v>223.89499459999999</c:v>
                </c:pt>
                <c:pt idx="5386">
                  <c:v>224.89836460000001</c:v>
                </c:pt>
                <c:pt idx="5387">
                  <c:v>222.8916246</c:v>
                </c:pt>
                <c:pt idx="5388">
                  <c:v>222.8916246</c:v>
                </c:pt>
                <c:pt idx="5389">
                  <c:v>223.39330960000001</c:v>
                </c:pt>
                <c:pt idx="5390">
                  <c:v>223.39330960000001</c:v>
                </c:pt>
                <c:pt idx="5391">
                  <c:v>224.89836460000001</c:v>
                </c:pt>
                <c:pt idx="5392">
                  <c:v>225.40004960000002</c:v>
                </c:pt>
                <c:pt idx="5393">
                  <c:v>223.39330960000001</c:v>
                </c:pt>
                <c:pt idx="5394">
                  <c:v>224.89836460000001</c:v>
                </c:pt>
                <c:pt idx="5395">
                  <c:v>224.89836460000001</c:v>
                </c:pt>
                <c:pt idx="5396">
                  <c:v>224.89836460000001</c:v>
                </c:pt>
                <c:pt idx="5397">
                  <c:v>224.89836460000001</c:v>
                </c:pt>
                <c:pt idx="5398">
                  <c:v>222.8916246</c:v>
                </c:pt>
                <c:pt idx="5399">
                  <c:v>223.89499459999999</c:v>
                </c:pt>
                <c:pt idx="5400">
                  <c:v>223.39330960000001</c:v>
                </c:pt>
                <c:pt idx="5401">
                  <c:v>222.38993960000002</c:v>
                </c:pt>
                <c:pt idx="5402">
                  <c:v>223.39330960000001</c:v>
                </c:pt>
                <c:pt idx="5403">
                  <c:v>224.89836460000001</c:v>
                </c:pt>
                <c:pt idx="5404">
                  <c:v>224.89836460000001</c:v>
                </c:pt>
                <c:pt idx="5405">
                  <c:v>222.8916246</c:v>
                </c:pt>
                <c:pt idx="5406">
                  <c:v>224.89836460000001</c:v>
                </c:pt>
                <c:pt idx="5407">
                  <c:v>224.89836460000001</c:v>
                </c:pt>
                <c:pt idx="5408">
                  <c:v>226.40341960000001</c:v>
                </c:pt>
                <c:pt idx="5409">
                  <c:v>226.40341960000001</c:v>
                </c:pt>
                <c:pt idx="5410">
                  <c:v>225.9017346</c:v>
                </c:pt>
                <c:pt idx="5411">
                  <c:v>225.40004960000002</c:v>
                </c:pt>
                <c:pt idx="5412">
                  <c:v>223.89499459999999</c:v>
                </c:pt>
                <c:pt idx="5413">
                  <c:v>223.39330960000001</c:v>
                </c:pt>
                <c:pt idx="5414">
                  <c:v>223.89499459999999</c:v>
                </c:pt>
                <c:pt idx="5415">
                  <c:v>224.89836460000001</c:v>
                </c:pt>
                <c:pt idx="5416">
                  <c:v>224.89836460000001</c:v>
                </c:pt>
                <c:pt idx="5417">
                  <c:v>224.3966796</c:v>
                </c:pt>
                <c:pt idx="5418">
                  <c:v>224.89836460000001</c:v>
                </c:pt>
                <c:pt idx="5419">
                  <c:v>227.90847460000001</c:v>
                </c:pt>
                <c:pt idx="5420">
                  <c:v>224.89836460000001</c:v>
                </c:pt>
                <c:pt idx="5421">
                  <c:v>226.40341960000001</c:v>
                </c:pt>
                <c:pt idx="5422">
                  <c:v>224.89836460000001</c:v>
                </c:pt>
                <c:pt idx="5423">
                  <c:v>225.40004960000002</c:v>
                </c:pt>
                <c:pt idx="5424">
                  <c:v>222.8916246</c:v>
                </c:pt>
                <c:pt idx="5425">
                  <c:v>222.38993960000002</c:v>
                </c:pt>
                <c:pt idx="5426">
                  <c:v>218.87814450000002</c:v>
                </c:pt>
                <c:pt idx="5427">
                  <c:v>225.40004960000002</c:v>
                </c:pt>
                <c:pt idx="5428">
                  <c:v>225.40004960000002</c:v>
                </c:pt>
                <c:pt idx="5429">
                  <c:v>226.40341960000001</c:v>
                </c:pt>
                <c:pt idx="5430">
                  <c:v>226.40341960000001</c:v>
                </c:pt>
                <c:pt idx="5431">
                  <c:v>221.88825450000002</c:v>
                </c:pt>
                <c:pt idx="5432">
                  <c:v>225.40004960000002</c:v>
                </c:pt>
                <c:pt idx="5433">
                  <c:v>223.89499459999999</c:v>
                </c:pt>
                <c:pt idx="5434">
                  <c:v>225.9017346</c:v>
                </c:pt>
                <c:pt idx="5435">
                  <c:v>224.3966796</c:v>
                </c:pt>
                <c:pt idx="5436">
                  <c:v>225.40004960000002</c:v>
                </c:pt>
                <c:pt idx="5437">
                  <c:v>225.9017346</c:v>
                </c:pt>
                <c:pt idx="5438">
                  <c:v>226.40341960000001</c:v>
                </c:pt>
                <c:pt idx="5439">
                  <c:v>226.90510459999999</c:v>
                </c:pt>
                <c:pt idx="5440">
                  <c:v>225.9017346</c:v>
                </c:pt>
                <c:pt idx="5441">
                  <c:v>226.40341960000001</c:v>
                </c:pt>
                <c:pt idx="5442">
                  <c:v>226.40341960000001</c:v>
                </c:pt>
                <c:pt idx="5443">
                  <c:v>225.9017346</c:v>
                </c:pt>
                <c:pt idx="5444">
                  <c:v>226.90510459999999</c:v>
                </c:pt>
                <c:pt idx="5445">
                  <c:v>226.40341960000001</c:v>
                </c:pt>
                <c:pt idx="5446">
                  <c:v>226.90510459999999</c:v>
                </c:pt>
                <c:pt idx="5447">
                  <c:v>224.89836460000001</c:v>
                </c:pt>
                <c:pt idx="5448">
                  <c:v>224.89836460000001</c:v>
                </c:pt>
                <c:pt idx="5449">
                  <c:v>224.89836460000001</c:v>
                </c:pt>
                <c:pt idx="5450">
                  <c:v>226.40341960000001</c:v>
                </c:pt>
                <c:pt idx="5451">
                  <c:v>226.40341960000001</c:v>
                </c:pt>
                <c:pt idx="5452">
                  <c:v>226.40341960000001</c:v>
                </c:pt>
                <c:pt idx="5453">
                  <c:v>225.9017346</c:v>
                </c:pt>
                <c:pt idx="5454">
                  <c:v>226.90510459999999</c:v>
                </c:pt>
                <c:pt idx="5455">
                  <c:v>225.9017346</c:v>
                </c:pt>
                <c:pt idx="5456">
                  <c:v>226.90510459999999</c:v>
                </c:pt>
                <c:pt idx="5457">
                  <c:v>226.40341960000001</c:v>
                </c:pt>
                <c:pt idx="5458">
                  <c:v>227.4067896</c:v>
                </c:pt>
                <c:pt idx="5459">
                  <c:v>226.90510459999999</c:v>
                </c:pt>
                <c:pt idx="5460">
                  <c:v>228.41015959999999</c:v>
                </c:pt>
                <c:pt idx="5461">
                  <c:v>226.40341960000001</c:v>
                </c:pt>
                <c:pt idx="5462">
                  <c:v>227.4067896</c:v>
                </c:pt>
                <c:pt idx="5463">
                  <c:v>227.4067896</c:v>
                </c:pt>
                <c:pt idx="5464">
                  <c:v>227.4067896</c:v>
                </c:pt>
                <c:pt idx="5465">
                  <c:v>226.90510459999999</c:v>
                </c:pt>
                <c:pt idx="5466">
                  <c:v>225.9017346</c:v>
                </c:pt>
                <c:pt idx="5467">
                  <c:v>226.90510459999999</c:v>
                </c:pt>
                <c:pt idx="5468">
                  <c:v>225.9017346</c:v>
                </c:pt>
                <c:pt idx="5469">
                  <c:v>226.90510459999999</c:v>
                </c:pt>
                <c:pt idx="5470">
                  <c:v>224.3966796</c:v>
                </c:pt>
                <c:pt idx="5471">
                  <c:v>228.41015959999999</c:v>
                </c:pt>
                <c:pt idx="5472">
                  <c:v>228.41015959999999</c:v>
                </c:pt>
                <c:pt idx="5473">
                  <c:v>226.40341960000001</c:v>
                </c:pt>
                <c:pt idx="5474">
                  <c:v>226.90510459999999</c:v>
                </c:pt>
                <c:pt idx="5475">
                  <c:v>227.4067896</c:v>
                </c:pt>
                <c:pt idx="5476">
                  <c:v>227.90847460000001</c:v>
                </c:pt>
                <c:pt idx="5477">
                  <c:v>227.4067896</c:v>
                </c:pt>
                <c:pt idx="5478">
                  <c:v>228.91184459999999</c:v>
                </c:pt>
                <c:pt idx="5479">
                  <c:v>227.90847460000001</c:v>
                </c:pt>
                <c:pt idx="5480">
                  <c:v>228.91184459999999</c:v>
                </c:pt>
                <c:pt idx="5481">
                  <c:v>227.90847460000001</c:v>
                </c:pt>
                <c:pt idx="5482">
                  <c:v>229.41352959999998</c:v>
                </c:pt>
                <c:pt idx="5483">
                  <c:v>225.9017346</c:v>
                </c:pt>
                <c:pt idx="5484">
                  <c:v>226.40341960000001</c:v>
                </c:pt>
                <c:pt idx="5485">
                  <c:v>228.91184459999999</c:v>
                </c:pt>
                <c:pt idx="5486">
                  <c:v>226.90510459999999</c:v>
                </c:pt>
                <c:pt idx="5487">
                  <c:v>227.90847460000001</c:v>
                </c:pt>
                <c:pt idx="5488">
                  <c:v>227.90847460000001</c:v>
                </c:pt>
                <c:pt idx="5489">
                  <c:v>227.4067896</c:v>
                </c:pt>
                <c:pt idx="5490">
                  <c:v>224.3966796</c:v>
                </c:pt>
                <c:pt idx="5491">
                  <c:v>228.41015959999999</c:v>
                </c:pt>
                <c:pt idx="5492">
                  <c:v>228.41015959999999</c:v>
                </c:pt>
                <c:pt idx="5493">
                  <c:v>228.91184459999999</c:v>
                </c:pt>
                <c:pt idx="5494">
                  <c:v>228.41015959999999</c:v>
                </c:pt>
                <c:pt idx="5495">
                  <c:v>226.90510459999999</c:v>
                </c:pt>
                <c:pt idx="5496">
                  <c:v>227.4067896</c:v>
                </c:pt>
                <c:pt idx="5497">
                  <c:v>229.91521459999998</c:v>
                </c:pt>
                <c:pt idx="5498">
                  <c:v>228.91184459999999</c:v>
                </c:pt>
                <c:pt idx="5499">
                  <c:v>228.41015959999999</c:v>
                </c:pt>
                <c:pt idx="5500">
                  <c:v>226.90510459999999</c:v>
                </c:pt>
                <c:pt idx="5501">
                  <c:v>228.91184459999999</c:v>
                </c:pt>
                <c:pt idx="5502">
                  <c:v>224.89836460000001</c:v>
                </c:pt>
                <c:pt idx="5503">
                  <c:v>227.4067896</c:v>
                </c:pt>
                <c:pt idx="5504">
                  <c:v>228.41015959999999</c:v>
                </c:pt>
                <c:pt idx="5505">
                  <c:v>226.90510459999999</c:v>
                </c:pt>
                <c:pt idx="5506">
                  <c:v>226.90510459999999</c:v>
                </c:pt>
                <c:pt idx="5507">
                  <c:v>228.41015959999999</c:v>
                </c:pt>
                <c:pt idx="5508">
                  <c:v>230.91858469999997</c:v>
                </c:pt>
                <c:pt idx="5509">
                  <c:v>228.91184459999999</c:v>
                </c:pt>
                <c:pt idx="5510">
                  <c:v>228.41015959999999</c:v>
                </c:pt>
                <c:pt idx="5511">
                  <c:v>228.91184459999999</c:v>
                </c:pt>
                <c:pt idx="5512">
                  <c:v>230.41689959999999</c:v>
                </c:pt>
                <c:pt idx="5513">
                  <c:v>228.91184459999999</c:v>
                </c:pt>
                <c:pt idx="5514">
                  <c:v>229.91521459999998</c:v>
                </c:pt>
                <c:pt idx="5515">
                  <c:v>227.90847460000001</c:v>
                </c:pt>
                <c:pt idx="5516">
                  <c:v>228.91184459999999</c:v>
                </c:pt>
                <c:pt idx="5517">
                  <c:v>227.90847460000001</c:v>
                </c:pt>
                <c:pt idx="5518">
                  <c:v>228.41015959999999</c:v>
                </c:pt>
                <c:pt idx="5519">
                  <c:v>229.41352959999998</c:v>
                </c:pt>
                <c:pt idx="5520">
                  <c:v>226.90510459999999</c:v>
                </c:pt>
                <c:pt idx="5521">
                  <c:v>229.41352959999998</c:v>
                </c:pt>
                <c:pt idx="5522">
                  <c:v>229.41352959999998</c:v>
                </c:pt>
                <c:pt idx="5523">
                  <c:v>228.91184459999999</c:v>
                </c:pt>
                <c:pt idx="5524">
                  <c:v>230.41689959999999</c:v>
                </c:pt>
                <c:pt idx="5525">
                  <c:v>228.41015959999999</c:v>
                </c:pt>
                <c:pt idx="5526">
                  <c:v>229.91521459999998</c:v>
                </c:pt>
                <c:pt idx="5527">
                  <c:v>229.91521459999998</c:v>
                </c:pt>
                <c:pt idx="5528">
                  <c:v>229.41352959999998</c:v>
                </c:pt>
                <c:pt idx="5529">
                  <c:v>228.91184459999999</c:v>
                </c:pt>
                <c:pt idx="5530">
                  <c:v>230.41689959999999</c:v>
                </c:pt>
                <c:pt idx="5531">
                  <c:v>229.41352959999998</c:v>
                </c:pt>
                <c:pt idx="5532">
                  <c:v>230.41689959999999</c:v>
                </c:pt>
                <c:pt idx="5533">
                  <c:v>229.91521459999998</c:v>
                </c:pt>
                <c:pt idx="5534">
                  <c:v>230.91858469999997</c:v>
                </c:pt>
                <c:pt idx="5535">
                  <c:v>229.91521459999998</c:v>
                </c:pt>
                <c:pt idx="5536">
                  <c:v>228.91184459999999</c:v>
                </c:pt>
                <c:pt idx="5537">
                  <c:v>228.91184459999999</c:v>
                </c:pt>
                <c:pt idx="5538">
                  <c:v>228.41015959999999</c:v>
                </c:pt>
                <c:pt idx="5539">
                  <c:v>229.91521459999998</c:v>
                </c:pt>
                <c:pt idx="5540">
                  <c:v>229.41352959999998</c:v>
                </c:pt>
                <c:pt idx="5541">
                  <c:v>230.91858469999997</c:v>
                </c:pt>
                <c:pt idx="5542">
                  <c:v>230.91858469999997</c:v>
                </c:pt>
                <c:pt idx="5543">
                  <c:v>230.41689959999999</c:v>
                </c:pt>
                <c:pt idx="5544">
                  <c:v>230.41689959999999</c:v>
                </c:pt>
                <c:pt idx="5545">
                  <c:v>230.91858469999997</c:v>
                </c:pt>
                <c:pt idx="5546">
                  <c:v>230.41689959999999</c:v>
                </c:pt>
                <c:pt idx="5547">
                  <c:v>231.92195469999999</c:v>
                </c:pt>
                <c:pt idx="5548">
                  <c:v>230.41689959999999</c:v>
                </c:pt>
                <c:pt idx="5549">
                  <c:v>229.91521459999998</c:v>
                </c:pt>
                <c:pt idx="5550">
                  <c:v>230.91858469999997</c:v>
                </c:pt>
                <c:pt idx="5551">
                  <c:v>228.91184459999999</c:v>
                </c:pt>
                <c:pt idx="5552">
                  <c:v>230.41689959999999</c:v>
                </c:pt>
                <c:pt idx="5553">
                  <c:v>228.41015959999999</c:v>
                </c:pt>
                <c:pt idx="5554">
                  <c:v>228.91184459999999</c:v>
                </c:pt>
                <c:pt idx="5555">
                  <c:v>229.91521459999998</c:v>
                </c:pt>
                <c:pt idx="5556">
                  <c:v>231.92195469999999</c:v>
                </c:pt>
                <c:pt idx="5557">
                  <c:v>231.92195469999999</c:v>
                </c:pt>
                <c:pt idx="5558">
                  <c:v>230.91858469999997</c:v>
                </c:pt>
                <c:pt idx="5559">
                  <c:v>231.42026970000001</c:v>
                </c:pt>
                <c:pt idx="5560">
                  <c:v>231.42026970000001</c:v>
                </c:pt>
                <c:pt idx="5561">
                  <c:v>230.41689959999999</c:v>
                </c:pt>
                <c:pt idx="5562">
                  <c:v>229.91521459999998</c:v>
                </c:pt>
                <c:pt idx="5563">
                  <c:v>231.42026970000001</c:v>
                </c:pt>
                <c:pt idx="5564">
                  <c:v>230.91858469999997</c:v>
                </c:pt>
                <c:pt idx="5565">
                  <c:v>231.92195469999999</c:v>
                </c:pt>
                <c:pt idx="5566">
                  <c:v>229.91521459999998</c:v>
                </c:pt>
                <c:pt idx="5567">
                  <c:v>230.91858469999997</c:v>
                </c:pt>
                <c:pt idx="5568">
                  <c:v>231.92195469999999</c:v>
                </c:pt>
                <c:pt idx="5569">
                  <c:v>229.91521459999998</c:v>
                </c:pt>
                <c:pt idx="5570">
                  <c:v>230.41689959999999</c:v>
                </c:pt>
                <c:pt idx="5571">
                  <c:v>230.91858469999997</c:v>
                </c:pt>
                <c:pt idx="5572">
                  <c:v>231.42026970000001</c:v>
                </c:pt>
                <c:pt idx="5573">
                  <c:v>232.4236397</c:v>
                </c:pt>
                <c:pt idx="5574">
                  <c:v>230.91858469999997</c:v>
                </c:pt>
                <c:pt idx="5575">
                  <c:v>231.42026970000001</c:v>
                </c:pt>
                <c:pt idx="5576">
                  <c:v>231.42026970000001</c:v>
                </c:pt>
                <c:pt idx="5577">
                  <c:v>232.4236397</c:v>
                </c:pt>
                <c:pt idx="5578">
                  <c:v>231.42026970000001</c:v>
                </c:pt>
                <c:pt idx="5579">
                  <c:v>231.42026970000001</c:v>
                </c:pt>
                <c:pt idx="5580">
                  <c:v>230.41689959999999</c:v>
                </c:pt>
                <c:pt idx="5581">
                  <c:v>230.91858469999997</c:v>
                </c:pt>
                <c:pt idx="5582">
                  <c:v>231.42026970000001</c:v>
                </c:pt>
                <c:pt idx="5583">
                  <c:v>230.41689959999999</c:v>
                </c:pt>
                <c:pt idx="5584">
                  <c:v>231.92195469999999</c:v>
                </c:pt>
                <c:pt idx="5585">
                  <c:v>229.91521459999998</c:v>
                </c:pt>
                <c:pt idx="5586">
                  <c:v>231.42026970000001</c:v>
                </c:pt>
                <c:pt idx="5587">
                  <c:v>231.92195469999999</c:v>
                </c:pt>
                <c:pt idx="5588">
                  <c:v>231.92195469999999</c:v>
                </c:pt>
                <c:pt idx="5589">
                  <c:v>230.91858469999997</c:v>
                </c:pt>
                <c:pt idx="5590">
                  <c:v>229.91521459999998</c:v>
                </c:pt>
                <c:pt idx="5591">
                  <c:v>231.92195469999999</c:v>
                </c:pt>
                <c:pt idx="5592">
                  <c:v>232.9253247</c:v>
                </c:pt>
                <c:pt idx="5593">
                  <c:v>233.42700970000001</c:v>
                </c:pt>
                <c:pt idx="5594">
                  <c:v>230.91858469999997</c:v>
                </c:pt>
                <c:pt idx="5595">
                  <c:v>232.4236397</c:v>
                </c:pt>
                <c:pt idx="5596">
                  <c:v>232.9253247</c:v>
                </c:pt>
                <c:pt idx="5597">
                  <c:v>233.92869469999999</c:v>
                </c:pt>
                <c:pt idx="5598">
                  <c:v>232.4236397</c:v>
                </c:pt>
                <c:pt idx="5599">
                  <c:v>231.42026970000001</c:v>
                </c:pt>
                <c:pt idx="5600">
                  <c:v>229.91521459999998</c:v>
                </c:pt>
                <c:pt idx="5601">
                  <c:v>231.92195469999999</c:v>
                </c:pt>
                <c:pt idx="5602">
                  <c:v>232.4236397</c:v>
                </c:pt>
                <c:pt idx="5603">
                  <c:v>232.4236397</c:v>
                </c:pt>
                <c:pt idx="5604">
                  <c:v>232.9253247</c:v>
                </c:pt>
                <c:pt idx="5605">
                  <c:v>232.9253247</c:v>
                </c:pt>
                <c:pt idx="5606">
                  <c:v>230.91858469999997</c:v>
                </c:pt>
                <c:pt idx="5607">
                  <c:v>232.4236397</c:v>
                </c:pt>
                <c:pt idx="5608">
                  <c:v>232.4236397</c:v>
                </c:pt>
                <c:pt idx="5609">
                  <c:v>232.4236397</c:v>
                </c:pt>
                <c:pt idx="5610">
                  <c:v>232.9253247</c:v>
                </c:pt>
                <c:pt idx="5611">
                  <c:v>232.9253247</c:v>
                </c:pt>
                <c:pt idx="5612">
                  <c:v>233.42700970000001</c:v>
                </c:pt>
                <c:pt idx="5613">
                  <c:v>233.42700970000001</c:v>
                </c:pt>
                <c:pt idx="5614">
                  <c:v>232.9253247</c:v>
                </c:pt>
                <c:pt idx="5615">
                  <c:v>233.92869469999999</c:v>
                </c:pt>
                <c:pt idx="5616">
                  <c:v>230.91858469999997</c:v>
                </c:pt>
                <c:pt idx="5617">
                  <c:v>232.4236397</c:v>
                </c:pt>
                <c:pt idx="5618">
                  <c:v>232.9253247</c:v>
                </c:pt>
                <c:pt idx="5619">
                  <c:v>234.4303797</c:v>
                </c:pt>
                <c:pt idx="5620">
                  <c:v>232.9253247</c:v>
                </c:pt>
                <c:pt idx="5621">
                  <c:v>231.42026970000001</c:v>
                </c:pt>
                <c:pt idx="5622">
                  <c:v>231.42026970000001</c:v>
                </c:pt>
                <c:pt idx="5623">
                  <c:v>232.9253247</c:v>
                </c:pt>
                <c:pt idx="5624">
                  <c:v>232.9253247</c:v>
                </c:pt>
                <c:pt idx="5625">
                  <c:v>234.4303797</c:v>
                </c:pt>
                <c:pt idx="5626">
                  <c:v>232.9253247</c:v>
                </c:pt>
                <c:pt idx="5627">
                  <c:v>232.9253247</c:v>
                </c:pt>
                <c:pt idx="5628">
                  <c:v>233.92869469999999</c:v>
                </c:pt>
                <c:pt idx="5629">
                  <c:v>232.9253247</c:v>
                </c:pt>
                <c:pt idx="5630">
                  <c:v>233.42700970000001</c:v>
                </c:pt>
                <c:pt idx="5631">
                  <c:v>233.42700970000001</c:v>
                </c:pt>
                <c:pt idx="5632">
                  <c:v>233.92869469999999</c:v>
                </c:pt>
                <c:pt idx="5633">
                  <c:v>232.9253247</c:v>
                </c:pt>
                <c:pt idx="5634">
                  <c:v>233.92869469999999</c:v>
                </c:pt>
                <c:pt idx="5635">
                  <c:v>233.42700970000001</c:v>
                </c:pt>
                <c:pt idx="5636">
                  <c:v>233.92869469999999</c:v>
                </c:pt>
                <c:pt idx="5637">
                  <c:v>234.93206469999998</c:v>
                </c:pt>
                <c:pt idx="5638">
                  <c:v>232.9253247</c:v>
                </c:pt>
                <c:pt idx="5639">
                  <c:v>233.92869469999999</c:v>
                </c:pt>
                <c:pt idx="5640">
                  <c:v>232.9253247</c:v>
                </c:pt>
                <c:pt idx="5641">
                  <c:v>234.4303797</c:v>
                </c:pt>
                <c:pt idx="5642">
                  <c:v>234.93206469999998</c:v>
                </c:pt>
                <c:pt idx="5643">
                  <c:v>234.93206469999998</c:v>
                </c:pt>
                <c:pt idx="5644">
                  <c:v>234.93206469999998</c:v>
                </c:pt>
                <c:pt idx="5645">
                  <c:v>235.9354347</c:v>
                </c:pt>
                <c:pt idx="5646">
                  <c:v>235.43374969999999</c:v>
                </c:pt>
                <c:pt idx="5647">
                  <c:v>234.93206469999998</c:v>
                </c:pt>
                <c:pt idx="5648">
                  <c:v>234.4303797</c:v>
                </c:pt>
                <c:pt idx="5649">
                  <c:v>234.4303797</c:v>
                </c:pt>
                <c:pt idx="5650">
                  <c:v>233.92869469999999</c:v>
                </c:pt>
                <c:pt idx="5651">
                  <c:v>233.92869469999999</c:v>
                </c:pt>
                <c:pt idx="5652">
                  <c:v>234.4303797</c:v>
                </c:pt>
                <c:pt idx="5653">
                  <c:v>234.93206469999998</c:v>
                </c:pt>
                <c:pt idx="5654">
                  <c:v>232.9253247</c:v>
                </c:pt>
                <c:pt idx="5655">
                  <c:v>234.4303797</c:v>
                </c:pt>
                <c:pt idx="5656">
                  <c:v>236.43711970000001</c:v>
                </c:pt>
                <c:pt idx="5657">
                  <c:v>235.43374969999999</c:v>
                </c:pt>
                <c:pt idx="5658">
                  <c:v>234.93206469999998</c:v>
                </c:pt>
                <c:pt idx="5659">
                  <c:v>233.92869469999999</c:v>
                </c:pt>
                <c:pt idx="5660">
                  <c:v>235.9354347</c:v>
                </c:pt>
                <c:pt idx="5661">
                  <c:v>234.93206469999998</c:v>
                </c:pt>
                <c:pt idx="5662">
                  <c:v>234.93206469999998</c:v>
                </c:pt>
                <c:pt idx="5663">
                  <c:v>234.4303797</c:v>
                </c:pt>
                <c:pt idx="5664">
                  <c:v>235.43374969999999</c:v>
                </c:pt>
                <c:pt idx="5665">
                  <c:v>235.43374969999999</c:v>
                </c:pt>
                <c:pt idx="5666">
                  <c:v>234.4303797</c:v>
                </c:pt>
                <c:pt idx="5667">
                  <c:v>235.43374969999999</c:v>
                </c:pt>
                <c:pt idx="5668">
                  <c:v>235.43374969999999</c:v>
                </c:pt>
                <c:pt idx="5669">
                  <c:v>234.93206469999998</c:v>
                </c:pt>
                <c:pt idx="5670">
                  <c:v>234.93206469999998</c:v>
                </c:pt>
                <c:pt idx="5671">
                  <c:v>235.9354347</c:v>
                </c:pt>
                <c:pt idx="5672">
                  <c:v>235.9354347</c:v>
                </c:pt>
                <c:pt idx="5673">
                  <c:v>233.92869469999999</c:v>
                </c:pt>
                <c:pt idx="5674">
                  <c:v>234.93206469999998</c:v>
                </c:pt>
                <c:pt idx="5675">
                  <c:v>233.92869469999999</c:v>
                </c:pt>
                <c:pt idx="5676">
                  <c:v>234.4303797</c:v>
                </c:pt>
                <c:pt idx="5677">
                  <c:v>235.43374969999999</c:v>
                </c:pt>
                <c:pt idx="5678">
                  <c:v>236.43711970000001</c:v>
                </c:pt>
                <c:pt idx="5679">
                  <c:v>235.9354347</c:v>
                </c:pt>
                <c:pt idx="5680">
                  <c:v>235.9354347</c:v>
                </c:pt>
                <c:pt idx="5681">
                  <c:v>233.42700970000001</c:v>
                </c:pt>
                <c:pt idx="5682">
                  <c:v>236.93880469999999</c:v>
                </c:pt>
                <c:pt idx="5683">
                  <c:v>233.92869469999999</c:v>
                </c:pt>
                <c:pt idx="5684">
                  <c:v>235.43374969999999</c:v>
                </c:pt>
                <c:pt idx="5685">
                  <c:v>235.43374969999999</c:v>
                </c:pt>
                <c:pt idx="5686">
                  <c:v>235.43374969999999</c:v>
                </c:pt>
                <c:pt idx="5687">
                  <c:v>234.4303797</c:v>
                </c:pt>
                <c:pt idx="5688">
                  <c:v>235.43374969999999</c:v>
                </c:pt>
                <c:pt idx="5689">
                  <c:v>234.4303797</c:v>
                </c:pt>
                <c:pt idx="5690">
                  <c:v>235.9354347</c:v>
                </c:pt>
                <c:pt idx="5691">
                  <c:v>236.93880469999999</c:v>
                </c:pt>
                <c:pt idx="5692">
                  <c:v>235.9354347</c:v>
                </c:pt>
                <c:pt idx="5693">
                  <c:v>235.43374969999999</c:v>
                </c:pt>
                <c:pt idx="5694">
                  <c:v>236.93880469999999</c:v>
                </c:pt>
                <c:pt idx="5695">
                  <c:v>234.93206469999998</c:v>
                </c:pt>
                <c:pt idx="5696">
                  <c:v>236.93880469999999</c:v>
                </c:pt>
                <c:pt idx="5697">
                  <c:v>238.44385969999996</c:v>
                </c:pt>
                <c:pt idx="5698">
                  <c:v>235.9354347</c:v>
                </c:pt>
                <c:pt idx="5699">
                  <c:v>236.43711970000001</c:v>
                </c:pt>
                <c:pt idx="5700">
                  <c:v>235.9354347</c:v>
                </c:pt>
                <c:pt idx="5701">
                  <c:v>236.93880469999999</c:v>
                </c:pt>
                <c:pt idx="5702">
                  <c:v>236.93880469999999</c:v>
                </c:pt>
                <c:pt idx="5703">
                  <c:v>234.93206469999998</c:v>
                </c:pt>
                <c:pt idx="5704">
                  <c:v>235.9354347</c:v>
                </c:pt>
                <c:pt idx="5705">
                  <c:v>235.9354347</c:v>
                </c:pt>
                <c:pt idx="5706">
                  <c:v>235.9354347</c:v>
                </c:pt>
                <c:pt idx="5707">
                  <c:v>236.43711970000001</c:v>
                </c:pt>
                <c:pt idx="5708">
                  <c:v>236.93880469999999</c:v>
                </c:pt>
                <c:pt idx="5709">
                  <c:v>235.43374969999999</c:v>
                </c:pt>
                <c:pt idx="5710">
                  <c:v>235.43374969999999</c:v>
                </c:pt>
                <c:pt idx="5711">
                  <c:v>236.43711970000001</c:v>
                </c:pt>
                <c:pt idx="5712">
                  <c:v>236.43711970000001</c:v>
                </c:pt>
                <c:pt idx="5713">
                  <c:v>237.4404897</c:v>
                </c:pt>
                <c:pt idx="5714">
                  <c:v>238.44385969999996</c:v>
                </c:pt>
                <c:pt idx="5715">
                  <c:v>235.43374969999999</c:v>
                </c:pt>
                <c:pt idx="5716">
                  <c:v>235.9354347</c:v>
                </c:pt>
                <c:pt idx="5717">
                  <c:v>236.93880469999999</c:v>
                </c:pt>
                <c:pt idx="5718">
                  <c:v>235.43374969999999</c:v>
                </c:pt>
                <c:pt idx="5719">
                  <c:v>237.94217469999998</c:v>
                </c:pt>
                <c:pt idx="5720">
                  <c:v>235.9354347</c:v>
                </c:pt>
                <c:pt idx="5721">
                  <c:v>236.43711970000001</c:v>
                </c:pt>
                <c:pt idx="5722">
                  <c:v>236.93880469999999</c:v>
                </c:pt>
                <c:pt idx="5723">
                  <c:v>236.43711970000001</c:v>
                </c:pt>
                <c:pt idx="5724">
                  <c:v>234.4303797</c:v>
                </c:pt>
                <c:pt idx="5725">
                  <c:v>237.94217469999998</c:v>
                </c:pt>
                <c:pt idx="5726">
                  <c:v>236.93880469999999</c:v>
                </c:pt>
                <c:pt idx="5727">
                  <c:v>237.94217469999998</c:v>
                </c:pt>
                <c:pt idx="5728">
                  <c:v>236.93880469999999</c:v>
                </c:pt>
                <c:pt idx="5729">
                  <c:v>238.44385969999996</c:v>
                </c:pt>
                <c:pt idx="5730">
                  <c:v>238.94554469999997</c:v>
                </c:pt>
                <c:pt idx="5731">
                  <c:v>236.93880469999999</c:v>
                </c:pt>
                <c:pt idx="5732">
                  <c:v>237.4404897</c:v>
                </c:pt>
                <c:pt idx="5733">
                  <c:v>236.93880469999999</c:v>
                </c:pt>
                <c:pt idx="5734">
                  <c:v>237.94217469999998</c:v>
                </c:pt>
                <c:pt idx="5735">
                  <c:v>237.94217469999998</c:v>
                </c:pt>
                <c:pt idx="5736">
                  <c:v>236.93880469999999</c:v>
                </c:pt>
                <c:pt idx="5737">
                  <c:v>237.94217469999998</c:v>
                </c:pt>
                <c:pt idx="5738">
                  <c:v>236.43711970000001</c:v>
                </c:pt>
                <c:pt idx="5739">
                  <c:v>235.9354347</c:v>
                </c:pt>
                <c:pt idx="5740">
                  <c:v>235.9354347</c:v>
                </c:pt>
                <c:pt idx="5741">
                  <c:v>237.94217469999998</c:v>
                </c:pt>
                <c:pt idx="5742">
                  <c:v>238.44385969999996</c:v>
                </c:pt>
                <c:pt idx="5743">
                  <c:v>236.93880469999999</c:v>
                </c:pt>
                <c:pt idx="5744">
                  <c:v>235.43374969999999</c:v>
                </c:pt>
                <c:pt idx="5745">
                  <c:v>236.43711970000001</c:v>
                </c:pt>
                <c:pt idx="5746">
                  <c:v>238.94554469999997</c:v>
                </c:pt>
                <c:pt idx="5747">
                  <c:v>238.44385969999996</c:v>
                </c:pt>
                <c:pt idx="5748">
                  <c:v>237.4404897</c:v>
                </c:pt>
                <c:pt idx="5749">
                  <c:v>238.94554469999997</c:v>
                </c:pt>
                <c:pt idx="5750">
                  <c:v>237.4404897</c:v>
                </c:pt>
                <c:pt idx="5751">
                  <c:v>238.44385969999996</c:v>
                </c:pt>
                <c:pt idx="5752">
                  <c:v>237.4404897</c:v>
                </c:pt>
                <c:pt idx="5753">
                  <c:v>238.44385969999996</c:v>
                </c:pt>
                <c:pt idx="5754">
                  <c:v>238.44385969999996</c:v>
                </c:pt>
                <c:pt idx="5755">
                  <c:v>236.93880469999999</c:v>
                </c:pt>
                <c:pt idx="5756">
                  <c:v>238.94554469999997</c:v>
                </c:pt>
                <c:pt idx="5757">
                  <c:v>237.94217469999998</c:v>
                </c:pt>
                <c:pt idx="5758">
                  <c:v>238.44385969999996</c:v>
                </c:pt>
                <c:pt idx="5759">
                  <c:v>237.4404897</c:v>
                </c:pt>
                <c:pt idx="5760">
                  <c:v>240.45059979999999</c:v>
                </c:pt>
                <c:pt idx="5761">
                  <c:v>237.94217469999998</c:v>
                </c:pt>
                <c:pt idx="5762">
                  <c:v>238.94554469999997</c:v>
                </c:pt>
                <c:pt idx="5763">
                  <c:v>238.44385969999996</c:v>
                </c:pt>
                <c:pt idx="5764">
                  <c:v>238.44385969999996</c:v>
                </c:pt>
                <c:pt idx="5765">
                  <c:v>238.44385969999996</c:v>
                </c:pt>
                <c:pt idx="5766">
                  <c:v>237.94217469999998</c:v>
                </c:pt>
                <c:pt idx="5767">
                  <c:v>238.44385969999996</c:v>
                </c:pt>
                <c:pt idx="5768">
                  <c:v>238.94554469999997</c:v>
                </c:pt>
                <c:pt idx="5769">
                  <c:v>238.94554469999997</c:v>
                </c:pt>
                <c:pt idx="5770">
                  <c:v>239.94891480000001</c:v>
                </c:pt>
                <c:pt idx="5771">
                  <c:v>239.44722980000003</c:v>
                </c:pt>
                <c:pt idx="5772">
                  <c:v>238.44385969999996</c:v>
                </c:pt>
                <c:pt idx="5773">
                  <c:v>237.4404897</c:v>
                </c:pt>
                <c:pt idx="5774">
                  <c:v>238.44385969999996</c:v>
                </c:pt>
                <c:pt idx="5775">
                  <c:v>236.93880469999999</c:v>
                </c:pt>
                <c:pt idx="5776">
                  <c:v>239.44722980000003</c:v>
                </c:pt>
                <c:pt idx="5777">
                  <c:v>238.44385969999996</c:v>
                </c:pt>
                <c:pt idx="5778">
                  <c:v>239.94891480000001</c:v>
                </c:pt>
                <c:pt idx="5779">
                  <c:v>238.94554469999997</c:v>
                </c:pt>
                <c:pt idx="5780">
                  <c:v>238.94554469999997</c:v>
                </c:pt>
                <c:pt idx="5781">
                  <c:v>238.94554469999997</c:v>
                </c:pt>
                <c:pt idx="5782">
                  <c:v>240.95228480000003</c:v>
                </c:pt>
                <c:pt idx="5783">
                  <c:v>238.44385969999996</c:v>
                </c:pt>
                <c:pt idx="5784">
                  <c:v>238.44385969999996</c:v>
                </c:pt>
                <c:pt idx="5785">
                  <c:v>239.94891480000001</c:v>
                </c:pt>
                <c:pt idx="5786">
                  <c:v>238.94554469999997</c:v>
                </c:pt>
                <c:pt idx="5787">
                  <c:v>239.44722980000003</c:v>
                </c:pt>
                <c:pt idx="5788">
                  <c:v>237.94217469999998</c:v>
                </c:pt>
                <c:pt idx="5789">
                  <c:v>239.44722980000003</c:v>
                </c:pt>
                <c:pt idx="5790">
                  <c:v>238.44385969999996</c:v>
                </c:pt>
                <c:pt idx="5791">
                  <c:v>239.94891480000001</c:v>
                </c:pt>
                <c:pt idx="5792">
                  <c:v>240.45059979999999</c:v>
                </c:pt>
                <c:pt idx="5793">
                  <c:v>239.94891480000001</c:v>
                </c:pt>
                <c:pt idx="5794">
                  <c:v>239.94891480000001</c:v>
                </c:pt>
                <c:pt idx="5795">
                  <c:v>239.94891480000001</c:v>
                </c:pt>
                <c:pt idx="5796">
                  <c:v>239.94891480000001</c:v>
                </c:pt>
                <c:pt idx="5797">
                  <c:v>240.45059979999999</c:v>
                </c:pt>
                <c:pt idx="5798">
                  <c:v>240.45059979999999</c:v>
                </c:pt>
                <c:pt idx="5799">
                  <c:v>240.95228480000003</c:v>
                </c:pt>
                <c:pt idx="5800">
                  <c:v>239.44722980000003</c:v>
                </c:pt>
                <c:pt idx="5801">
                  <c:v>238.44385969999996</c:v>
                </c:pt>
                <c:pt idx="5802">
                  <c:v>238.94554469999997</c:v>
                </c:pt>
                <c:pt idx="5803">
                  <c:v>237.94217469999998</c:v>
                </c:pt>
                <c:pt idx="5804">
                  <c:v>239.94891480000001</c:v>
                </c:pt>
                <c:pt idx="5805">
                  <c:v>239.94891480000001</c:v>
                </c:pt>
                <c:pt idx="5806">
                  <c:v>238.94554469999997</c:v>
                </c:pt>
                <c:pt idx="5807">
                  <c:v>238.94554469999997</c:v>
                </c:pt>
                <c:pt idx="5808">
                  <c:v>240.95228480000003</c:v>
                </c:pt>
                <c:pt idx="5809">
                  <c:v>241.95565479999996</c:v>
                </c:pt>
                <c:pt idx="5810">
                  <c:v>240.95228480000003</c:v>
                </c:pt>
                <c:pt idx="5811">
                  <c:v>240.95228480000003</c:v>
                </c:pt>
                <c:pt idx="5812">
                  <c:v>240.45059979999999</c:v>
                </c:pt>
                <c:pt idx="5813">
                  <c:v>238.94554469999997</c:v>
                </c:pt>
                <c:pt idx="5814">
                  <c:v>240.95228480000003</c:v>
                </c:pt>
                <c:pt idx="5815">
                  <c:v>240.95228480000003</c:v>
                </c:pt>
                <c:pt idx="5816">
                  <c:v>238.94554469999997</c:v>
                </c:pt>
                <c:pt idx="5817">
                  <c:v>239.94891480000001</c:v>
                </c:pt>
                <c:pt idx="5818">
                  <c:v>238.94554469999997</c:v>
                </c:pt>
                <c:pt idx="5819">
                  <c:v>240.95228480000003</c:v>
                </c:pt>
                <c:pt idx="5820">
                  <c:v>240.95228480000003</c:v>
                </c:pt>
                <c:pt idx="5821">
                  <c:v>239.94891480000001</c:v>
                </c:pt>
                <c:pt idx="5822">
                  <c:v>240.45059979999999</c:v>
                </c:pt>
                <c:pt idx="5823">
                  <c:v>238.94554469999997</c:v>
                </c:pt>
                <c:pt idx="5824">
                  <c:v>239.44722980000003</c:v>
                </c:pt>
                <c:pt idx="5825">
                  <c:v>239.94891480000001</c:v>
                </c:pt>
                <c:pt idx="5826">
                  <c:v>240.95228480000003</c:v>
                </c:pt>
                <c:pt idx="5827">
                  <c:v>242.45733980000006</c:v>
                </c:pt>
                <c:pt idx="5828">
                  <c:v>241.95565479999996</c:v>
                </c:pt>
                <c:pt idx="5829">
                  <c:v>240.95228480000003</c:v>
                </c:pt>
                <c:pt idx="5830">
                  <c:v>241.95565479999996</c:v>
                </c:pt>
                <c:pt idx="5831">
                  <c:v>240.95228480000003</c:v>
                </c:pt>
                <c:pt idx="5832">
                  <c:v>240.95228480000003</c:v>
                </c:pt>
                <c:pt idx="5833">
                  <c:v>239.44722980000003</c:v>
                </c:pt>
                <c:pt idx="5834">
                  <c:v>240.95228480000003</c:v>
                </c:pt>
                <c:pt idx="5835">
                  <c:v>241.45396980000001</c:v>
                </c:pt>
                <c:pt idx="5836">
                  <c:v>240.95228480000003</c:v>
                </c:pt>
                <c:pt idx="5837">
                  <c:v>240.95228480000003</c:v>
                </c:pt>
                <c:pt idx="5838">
                  <c:v>239.44722980000003</c:v>
                </c:pt>
                <c:pt idx="5839">
                  <c:v>241.95565479999996</c:v>
                </c:pt>
                <c:pt idx="5840">
                  <c:v>239.44722980000003</c:v>
                </c:pt>
                <c:pt idx="5841">
                  <c:v>240.95228480000003</c:v>
                </c:pt>
                <c:pt idx="5842">
                  <c:v>242.45733980000006</c:v>
                </c:pt>
                <c:pt idx="5843">
                  <c:v>241.95565479999996</c:v>
                </c:pt>
                <c:pt idx="5844">
                  <c:v>240.95228480000003</c:v>
                </c:pt>
                <c:pt idx="5845">
                  <c:v>240.95228480000003</c:v>
                </c:pt>
                <c:pt idx="5846">
                  <c:v>241.45396980000001</c:v>
                </c:pt>
                <c:pt idx="5847">
                  <c:v>241.95565479999996</c:v>
                </c:pt>
                <c:pt idx="5848">
                  <c:v>240.95228480000003</c:v>
                </c:pt>
                <c:pt idx="5849">
                  <c:v>242.95902480000001</c:v>
                </c:pt>
                <c:pt idx="5850">
                  <c:v>241.95565479999996</c:v>
                </c:pt>
                <c:pt idx="5851">
                  <c:v>240.45059979999999</c:v>
                </c:pt>
                <c:pt idx="5852">
                  <c:v>241.95565479999996</c:v>
                </c:pt>
                <c:pt idx="5853">
                  <c:v>192.79052419999996</c:v>
                </c:pt>
                <c:pt idx="5854">
                  <c:v>192.79052419999996</c:v>
                </c:pt>
                <c:pt idx="5855">
                  <c:v>194.79726419999997</c:v>
                </c:pt>
                <c:pt idx="5856">
                  <c:v>193.79389419999995</c:v>
                </c:pt>
                <c:pt idx="5857">
                  <c:v>195.29894920000001</c:v>
                </c:pt>
                <c:pt idx="5858">
                  <c:v>195.80063419999999</c:v>
                </c:pt>
                <c:pt idx="5859">
                  <c:v>193.79389419999995</c:v>
                </c:pt>
                <c:pt idx="5860">
                  <c:v>198.81074430000001</c:v>
                </c:pt>
                <c:pt idx="5861">
                  <c:v>199.31242930000002</c:v>
                </c:pt>
                <c:pt idx="5862">
                  <c:v>197.80737429999999</c:v>
                </c:pt>
                <c:pt idx="5863">
                  <c:v>199.31242930000002</c:v>
                </c:pt>
                <c:pt idx="5864">
                  <c:v>194.29557919999996</c:v>
                </c:pt>
                <c:pt idx="5865">
                  <c:v>195.80063419999999</c:v>
                </c:pt>
                <c:pt idx="5866">
                  <c:v>198.3090593</c:v>
                </c:pt>
                <c:pt idx="5867">
                  <c:v>198.81074430000001</c:v>
                </c:pt>
                <c:pt idx="5868">
                  <c:v>198.81074430000001</c:v>
                </c:pt>
                <c:pt idx="5869">
                  <c:v>197.80737429999999</c:v>
                </c:pt>
                <c:pt idx="5870">
                  <c:v>200.31579930000001</c:v>
                </c:pt>
                <c:pt idx="5871">
                  <c:v>198.3090593</c:v>
                </c:pt>
                <c:pt idx="5872">
                  <c:v>198.3090593</c:v>
                </c:pt>
                <c:pt idx="5873">
                  <c:v>200.31579930000001</c:v>
                </c:pt>
                <c:pt idx="5874">
                  <c:v>199.8141143</c:v>
                </c:pt>
                <c:pt idx="5875">
                  <c:v>199.8141143</c:v>
                </c:pt>
                <c:pt idx="5876">
                  <c:v>200.31579930000001</c:v>
                </c:pt>
                <c:pt idx="5877">
                  <c:v>200.81748429999999</c:v>
                </c:pt>
                <c:pt idx="5878">
                  <c:v>200.31579930000001</c:v>
                </c:pt>
                <c:pt idx="5879">
                  <c:v>200.31579930000001</c:v>
                </c:pt>
                <c:pt idx="5880">
                  <c:v>199.8141143</c:v>
                </c:pt>
                <c:pt idx="5881">
                  <c:v>201.3191693</c:v>
                </c:pt>
                <c:pt idx="5882">
                  <c:v>198.81074430000001</c:v>
                </c:pt>
                <c:pt idx="5883">
                  <c:v>200.81748429999999</c:v>
                </c:pt>
                <c:pt idx="5884">
                  <c:v>198.81074430000001</c:v>
                </c:pt>
                <c:pt idx="5885">
                  <c:v>198.81074430000001</c:v>
                </c:pt>
                <c:pt idx="5886">
                  <c:v>199.8141143</c:v>
                </c:pt>
                <c:pt idx="5887">
                  <c:v>199.31242930000002</c:v>
                </c:pt>
                <c:pt idx="5888">
                  <c:v>199.31242930000002</c:v>
                </c:pt>
                <c:pt idx="5889">
                  <c:v>200.31579930000001</c:v>
                </c:pt>
                <c:pt idx="5890">
                  <c:v>200.31579930000001</c:v>
                </c:pt>
                <c:pt idx="5891">
                  <c:v>198.81074430000001</c:v>
                </c:pt>
                <c:pt idx="5892">
                  <c:v>201.82085430000001</c:v>
                </c:pt>
                <c:pt idx="5893">
                  <c:v>200.81748429999999</c:v>
                </c:pt>
                <c:pt idx="5894">
                  <c:v>200.31579930000001</c:v>
                </c:pt>
                <c:pt idx="5895">
                  <c:v>201.82085430000001</c:v>
                </c:pt>
                <c:pt idx="5896">
                  <c:v>201.82085430000001</c:v>
                </c:pt>
                <c:pt idx="5897">
                  <c:v>199.31242930000002</c:v>
                </c:pt>
                <c:pt idx="5898">
                  <c:v>200.81748429999999</c:v>
                </c:pt>
                <c:pt idx="5899">
                  <c:v>200.81748429999999</c:v>
                </c:pt>
                <c:pt idx="5900">
                  <c:v>200.81748429999999</c:v>
                </c:pt>
                <c:pt idx="5901">
                  <c:v>200.31579930000001</c:v>
                </c:pt>
                <c:pt idx="5902">
                  <c:v>200.81748429999999</c:v>
                </c:pt>
                <c:pt idx="5903">
                  <c:v>201.3191693</c:v>
                </c:pt>
                <c:pt idx="5904">
                  <c:v>200.81748429999999</c:v>
                </c:pt>
                <c:pt idx="5905">
                  <c:v>200.81748429999999</c:v>
                </c:pt>
                <c:pt idx="5906">
                  <c:v>201.82085430000001</c:v>
                </c:pt>
                <c:pt idx="5907">
                  <c:v>200.31579930000001</c:v>
                </c:pt>
                <c:pt idx="5908">
                  <c:v>201.82085430000001</c:v>
                </c:pt>
                <c:pt idx="5909">
                  <c:v>202.82422430000003</c:v>
                </c:pt>
                <c:pt idx="5910">
                  <c:v>202.32253930000002</c:v>
                </c:pt>
                <c:pt idx="5911">
                  <c:v>202.82422430000003</c:v>
                </c:pt>
                <c:pt idx="5912">
                  <c:v>201.3191693</c:v>
                </c:pt>
                <c:pt idx="5913">
                  <c:v>201.82085430000001</c:v>
                </c:pt>
                <c:pt idx="5914">
                  <c:v>202.32253930000002</c:v>
                </c:pt>
                <c:pt idx="5915">
                  <c:v>200.81748429999999</c:v>
                </c:pt>
                <c:pt idx="5916">
                  <c:v>201.3191693</c:v>
                </c:pt>
                <c:pt idx="5917">
                  <c:v>203.82759429999999</c:v>
                </c:pt>
                <c:pt idx="5918">
                  <c:v>203.32590930000003</c:v>
                </c:pt>
                <c:pt idx="5919">
                  <c:v>201.82085430000001</c:v>
                </c:pt>
                <c:pt idx="5920">
                  <c:v>201.82085430000001</c:v>
                </c:pt>
                <c:pt idx="5921">
                  <c:v>200.81748429999999</c:v>
                </c:pt>
                <c:pt idx="5922">
                  <c:v>200.81748429999999</c:v>
                </c:pt>
                <c:pt idx="5923">
                  <c:v>200.81748429999999</c:v>
                </c:pt>
                <c:pt idx="5924">
                  <c:v>201.82085430000001</c:v>
                </c:pt>
                <c:pt idx="5925">
                  <c:v>200.31579930000001</c:v>
                </c:pt>
                <c:pt idx="5926">
                  <c:v>201.82085430000001</c:v>
                </c:pt>
                <c:pt idx="5927">
                  <c:v>201.3191693</c:v>
                </c:pt>
                <c:pt idx="5928">
                  <c:v>202.82422430000003</c:v>
                </c:pt>
                <c:pt idx="5929">
                  <c:v>202.82422430000003</c:v>
                </c:pt>
                <c:pt idx="5930">
                  <c:v>202.82422430000003</c:v>
                </c:pt>
                <c:pt idx="5931">
                  <c:v>202.82422430000003</c:v>
                </c:pt>
                <c:pt idx="5932">
                  <c:v>201.82085430000001</c:v>
                </c:pt>
                <c:pt idx="5933">
                  <c:v>203.32590930000003</c:v>
                </c:pt>
                <c:pt idx="5934">
                  <c:v>202.32253930000002</c:v>
                </c:pt>
                <c:pt idx="5935">
                  <c:v>201.82085430000001</c:v>
                </c:pt>
                <c:pt idx="5936">
                  <c:v>203.82759429999999</c:v>
                </c:pt>
                <c:pt idx="5937">
                  <c:v>202.32253930000002</c:v>
                </c:pt>
                <c:pt idx="5938">
                  <c:v>202.82422430000003</c:v>
                </c:pt>
                <c:pt idx="5939">
                  <c:v>203.32590930000003</c:v>
                </c:pt>
                <c:pt idx="5940">
                  <c:v>203.82759429999999</c:v>
                </c:pt>
                <c:pt idx="5941">
                  <c:v>202.82422430000003</c:v>
                </c:pt>
                <c:pt idx="5942">
                  <c:v>200.81748429999999</c:v>
                </c:pt>
                <c:pt idx="5943">
                  <c:v>203.32590930000003</c:v>
                </c:pt>
                <c:pt idx="5944">
                  <c:v>204.32927930000002</c:v>
                </c:pt>
                <c:pt idx="5945">
                  <c:v>201.82085430000001</c:v>
                </c:pt>
                <c:pt idx="5946">
                  <c:v>202.82422430000003</c:v>
                </c:pt>
                <c:pt idx="5947">
                  <c:v>202.82422430000003</c:v>
                </c:pt>
                <c:pt idx="5948">
                  <c:v>202.82422430000003</c:v>
                </c:pt>
                <c:pt idx="5949">
                  <c:v>202.82422430000003</c:v>
                </c:pt>
                <c:pt idx="5950">
                  <c:v>202.32253930000002</c:v>
                </c:pt>
                <c:pt idx="5951">
                  <c:v>202.82422430000003</c:v>
                </c:pt>
                <c:pt idx="5952">
                  <c:v>204.32927930000002</c:v>
                </c:pt>
                <c:pt idx="5953">
                  <c:v>201.82085430000001</c:v>
                </c:pt>
                <c:pt idx="5954">
                  <c:v>203.82759429999999</c:v>
                </c:pt>
                <c:pt idx="5955">
                  <c:v>202.82422430000003</c:v>
                </c:pt>
                <c:pt idx="5956">
                  <c:v>205.83433440000002</c:v>
                </c:pt>
                <c:pt idx="5957">
                  <c:v>202.32253930000002</c:v>
                </c:pt>
                <c:pt idx="5958">
                  <c:v>203.82759429999999</c:v>
                </c:pt>
                <c:pt idx="5959">
                  <c:v>202.82422430000003</c:v>
                </c:pt>
                <c:pt idx="5960">
                  <c:v>203.82759429999999</c:v>
                </c:pt>
                <c:pt idx="5961">
                  <c:v>204.32927930000002</c:v>
                </c:pt>
                <c:pt idx="5962">
                  <c:v>203.82759429999999</c:v>
                </c:pt>
                <c:pt idx="5963">
                  <c:v>202.82422430000003</c:v>
                </c:pt>
                <c:pt idx="5964">
                  <c:v>206.33601940000003</c:v>
                </c:pt>
                <c:pt idx="5965">
                  <c:v>202.82422430000003</c:v>
                </c:pt>
                <c:pt idx="5966">
                  <c:v>204.32927930000002</c:v>
                </c:pt>
                <c:pt idx="5967">
                  <c:v>204.32927930000002</c:v>
                </c:pt>
                <c:pt idx="5968">
                  <c:v>203.82759429999999</c:v>
                </c:pt>
                <c:pt idx="5969">
                  <c:v>204.83096430000001</c:v>
                </c:pt>
                <c:pt idx="5970">
                  <c:v>204.83096430000001</c:v>
                </c:pt>
                <c:pt idx="5971">
                  <c:v>204.32927930000002</c:v>
                </c:pt>
                <c:pt idx="5972">
                  <c:v>204.83096430000001</c:v>
                </c:pt>
                <c:pt idx="5973">
                  <c:v>206.33601940000003</c:v>
                </c:pt>
                <c:pt idx="5974">
                  <c:v>204.83096430000001</c:v>
                </c:pt>
                <c:pt idx="5975">
                  <c:v>205.83433440000002</c:v>
                </c:pt>
                <c:pt idx="5976">
                  <c:v>204.83096430000001</c:v>
                </c:pt>
                <c:pt idx="5977">
                  <c:v>205.83433440000002</c:v>
                </c:pt>
                <c:pt idx="5978">
                  <c:v>204.83096430000001</c:v>
                </c:pt>
                <c:pt idx="5979">
                  <c:v>205.33264940000004</c:v>
                </c:pt>
                <c:pt idx="5980">
                  <c:v>204.83096430000001</c:v>
                </c:pt>
                <c:pt idx="5981">
                  <c:v>205.83433440000002</c:v>
                </c:pt>
                <c:pt idx="5982">
                  <c:v>203.82759429999999</c:v>
                </c:pt>
                <c:pt idx="5983">
                  <c:v>204.32927930000002</c:v>
                </c:pt>
                <c:pt idx="5984">
                  <c:v>204.83096430000001</c:v>
                </c:pt>
                <c:pt idx="5985">
                  <c:v>204.32927930000002</c:v>
                </c:pt>
                <c:pt idx="5986">
                  <c:v>204.32927930000002</c:v>
                </c:pt>
                <c:pt idx="5987">
                  <c:v>199.8141143</c:v>
                </c:pt>
                <c:pt idx="5988">
                  <c:v>200.31579930000001</c:v>
                </c:pt>
                <c:pt idx="5989">
                  <c:v>202.32253930000002</c:v>
                </c:pt>
                <c:pt idx="5990">
                  <c:v>201.3191693</c:v>
                </c:pt>
                <c:pt idx="5991">
                  <c:v>205.33264940000004</c:v>
                </c:pt>
                <c:pt idx="5992">
                  <c:v>206.83770440000001</c:v>
                </c:pt>
                <c:pt idx="5993">
                  <c:v>204.83096430000001</c:v>
                </c:pt>
                <c:pt idx="5994">
                  <c:v>205.33264940000004</c:v>
                </c:pt>
                <c:pt idx="5995">
                  <c:v>205.33264940000004</c:v>
                </c:pt>
                <c:pt idx="5996">
                  <c:v>207.33938940000002</c:v>
                </c:pt>
                <c:pt idx="5997">
                  <c:v>204.83096430000001</c:v>
                </c:pt>
                <c:pt idx="5998">
                  <c:v>205.33264940000004</c:v>
                </c:pt>
                <c:pt idx="5999">
                  <c:v>206.83770440000001</c:v>
                </c:pt>
                <c:pt idx="6000">
                  <c:v>205.33264940000004</c:v>
                </c:pt>
                <c:pt idx="6001">
                  <c:v>205.33264940000004</c:v>
                </c:pt>
                <c:pt idx="6002">
                  <c:v>205.33264940000004</c:v>
                </c:pt>
                <c:pt idx="6003">
                  <c:v>206.33601940000003</c:v>
                </c:pt>
                <c:pt idx="6004">
                  <c:v>206.83770440000001</c:v>
                </c:pt>
                <c:pt idx="6005">
                  <c:v>206.33601940000003</c:v>
                </c:pt>
                <c:pt idx="6006">
                  <c:v>200.31579930000001</c:v>
                </c:pt>
                <c:pt idx="6007">
                  <c:v>205.83433440000002</c:v>
                </c:pt>
                <c:pt idx="6008">
                  <c:v>205.83433440000002</c:v>
                </c:pt>
                <c:pt idx="6009">
                  <c:v>205.83433440000002</c:v>
                </c:pt>
                <c:pt idx="6010">
                  <c:v>206.83770440000001</c:v>
                </c:pt>
                <c:pt idx="6011">
                  <c:v>205.33264940000004</c:v>
                </c:pt>
                <c:pt idx="6012">
                  <c:v>206.33601940000003</c:v>
                </c:pt>
                <c:pt idx="6013">
                  <c:v>206.33601940000003</c:v>
                </c:pt>
                <c:pt idx="6014">
                  <c:v>205.83433440000002</c:v>
                </c:pt>
                <c:pt idx="6015">
                  <c:v>206.33601940000003</c:v>
                </c:pt>
                <c:pt idx="6016">
                  <c:v>206.83770440000001</c:v>
                </c:pt>
                <c:pt idx="6017">
                  <c:v>204.83096430000001</c:v>
                </c:pt>
                <c:pt idx="6018">
                  <c:v>207.33938940000002</c:v>
                </c:pt>
                <c:pt idx="6019">
                  <c:v>205.83433440000002</c:v>
                </c:pt>
                <c:pt idx="6020">
                  <c:v>206.33601940000003</c:v>
                </c:pt>
                <c:pt idx="6021">
                  <c:v>205.33264940000004</c:v>
                </c:pt>
                <c:pt idx="6022">
                  <c:v>206.33601940000003</c:v>
                </c:pt>
                <c:pt idx="6023">
                  <c:v>207.33938940000002</c:v>
                </c:pt>
                <c:pt idx="6024">
                  <c:v>205.83433440000002</c:v>
                </c:pt>
                <c:pt idx="6025">
                  <c:v>208.34275940000001</c:v>
                </c:pt>
                <c:pt idx="6026">
                  <c:v>205.33264940000004</c:v>
                </c:pt>
                <c:pt idx="6027">
                  <c:v>206.83770440000001</c:v>
                </c:pt>
                <c:pt idx="6028">
                  <c:v>206.83770440000001</c:v>
                </c:pt>
                <c:pt idx="6029">
                  <c:v>208.34275940000001</c:v>
                </c:pt>
                <c:pt idx="6030">
                  <c:v>207.33938940000002</c:v>
                </c:pt>
                <c:pt idx="6031">
                  <c:v>208.84444440000001</c:v>
                </c:pt>
                <c:pt idx="6032">
                  <c:v>207.33938940000002</c:v>
                </c:pt>
                <c:pt idx="6033">
                  <c:v>208.34275940000001</c:v>
                </c:pt>
                <c:pt idx="6034">
                  <c:v>207.33938940000002</c:v>
                </c:pt>
                <c:pt idx="6035">
                  <c:v>206.83770440000001</c:v>
                </c:pt>
                <c:pt idx="6036">
                  <c:v>208.84444440000001</c:v>
                </c:pt>
                <c:pt idx="6037">
                  <c:v>205.83433440000002</c:v>
                </c:pt>
                <c:pt idx="6038">
                  <c:v>206.33601940000003</c:v>
                </c:pt>
                <c:pt idx="6039">
                  <c:v>207.33938940000002</c:v>
                </c:pt>
                <c:pt idx="6040">
                  <c:v>208.34275940000001</c:v>
                </c:pt>
                <c:pt idx="6041">
                  <c:v>207.33938940000002</c:v>
                </c:pt>
                <c:pt idx="6042">
                  <c:v>206.83770440000001</c:v>
                </c:pt>
                <c:pt idx="6043">
                  <c:v>208.84444440000001</c:v>
                </c:pt>
                <c:pt idx="6044">
                  <c:v>209.8478144</c:v>
                </c:pt>
                <c:pt idx="6045">
                  <c:v>206.83770440000001</c:v>
                </c:pt>
                <c:pt idx="6046">
                  <c:v>208.34275940000001</c:v>
                </c:pt>
                <c:pt idx="6047">
                  <c:v>208.84444440000001</c:v>
                </c:pt>
                <c:pt idx="6048">
                  <c:v>206.83770440000001</c:v>
                </c:pt>
                <c:pt idx="6049">
                  <c:v>208.34275940000001</c:v>
                </c:pt>
                <c:pt idx="6050">
                  <c:v>208.34275940000001</c:v>
                </c:pt>
                <c:pt idx="6051">
                  <c:v>207.33938940000002</c:v>
                </c:pt>
                <c:pt idx="6052">
                  <c:v>207.8410744</c:v>
                </c:pt>
                <c:pt idx="6053">
                  <c:v>207.8410744</c:v>
                </c:pt>
                <c:pt idx="6054">
                  <c:v>207.8410744</c:v>
                </c:pt>
                <c:pt idx="6055">
                  <c:v>207.8410744</c:v>
                </c:pt>
                <c:pt idx="6056">
                  <c:v>208.84444440000001</c:v>
                </c:pt>
                <c:pt idx="6057">
                  <c:v>208.84444440000001</c:v>
                </c:pt>
                <c:pt idx="6058">
                  <c:v>208.34275940000001</c:v>
                </c:pt>
                <c:pt idx="6059">
                  <c:v>209.34612940000002</c:v>
                </c:pt>
                <c:pt idx="6060">
                  <c:v>210.34949940000001</c:v>
                </c:pt>
                <c:pt idx="6061">
                  <c:v>208.34275940000001</c:v>
                </c:pt>
                <c:pt idx="6062">
                  <c:v>209.8478144</c:v>
                </c:pt>
                <c:pt idx="6063">
                  <c:v>208.84444440000001</c:v>
                </c:pt>
                <c:pt idx="6064">
                  <c:v>209.8478144</c:v>
                </c:pt>
                <c:pt idx="6065">
                  <c:v>209.8478144</c:v>
                </c:pt>
                <c:pt idx="6066">
                  <c:v>209.8478144</c:v>
                </c:pt>
                <c:pt idx="6067">
                  <c:v>208.34275940000001</c:v>
                </c:pt>
                <c:pt idx="6068">
                  <c:v>208.34275940000001</c:v>
                </c:pt>
                <c:pt idx="6069">
                  <c:v>208.34275940000001</c:v>
                </c:pt>
                <c:pt idx="6070">
                  <c:v>209.8478144</c:v>
                </c:pt>
                <c:pt idx="6071">
                  <c:v>208.84444440000001</c:v>
                </c:pt>
                <c:pt idx="6072">
                  <c:v>206.83770440000001</c:v>
                </c:pt>
                <c:pt idx="6073">
                  <c:v>209.8478144</c:v>
                </c:pt>
                <c:pt idx="6074">
                  <c:v>208.84444440000001</c:v>
                </c:pt>
                <c:pt idx="6075">
                  <c:v>209.34612940000002</c:v>
                </c:pt>
                <c:pt idx="6076">
                  <c:v>210.34949940000001</c:v>
                </c:pt>
                <c:pt idx="6077">
                  <c:v>210.34949940000001</c:v>
                </c:pt>
                <c:pt idx="6078">
                  <c:v>209.34612940000002</c:v>
                </c:pt>
                <c:pt idx="6079">
                  <c:v>208.84444440000001</c:v>
                </c:pt>
                <c:pt idx="6080">
                  <c:v>209.34612940000002</c:v>
                </c:pt>
                <c:pt idx="6081">
                  <c:v>210.85118440000002</c:v>
                </c:pt>
                <c:pt idx="6082">
                  <c:v>210.85118440000002</c:v>
                </c:pt>
                <c:pt idx="6083">
                  <c:v>209.34612940000002</c:v>
                </c:pt>
                <c:pt idx="6084">
                  <c:v>207.8410744</c:v>
                </c:pt>
                <c:pt idx="6085">
                  <c:v>208.84444440000001</c:v>
                </c:pt>
                <c:pt idx="6086">
                  <c:v>207.8410744</c:v>
                </c:pt>
                <c:pt idx="6087">
                  <c:v>209.34612940000002</c:v>
                </c:pt>
                <c:pt idx="6088">
                  <c:v>209.34612940000002</c:v>
                </c:pt>
                <c:pt idx="6089">
                  <c:v>210.34949940000001</c:v>
                </c:pt>
                <c:pt idx="6090">
                  <c:v>210.34949940000001</c:v>
                </c:pt>
                <c:pt idx="6091">
                  <c:v>209.34612940000002</c:v>
                </c:pt>
                <c:pt idx="6092">
                  <c:v>211.85455439999998</c:v>
                </c:pt>
                <c:pt idx="6093">
                  <c:v>210.34949940000001</c:v>
                </c:pt>
                <c:pt idx="6094">
                  <c:v>210.34949940000001</c:v>
                </c:pt>
                <c:pt idx="6095">
                  <c:v>210.85118440000002</c:v>
                </c:pt>
                <c:pt idx="6096">
                  <c:v>212.85792440000003</c:v>
                </c:pt>
                <c:pt idx="6097">
                  <c:v>210.85118440000002</c:v>
                </c:pt>
                <c:pt idx="6098">
                  <c:v>210.85118440000002</c:v>
                </c:pt>
                <c:pt idx="6099">
                  <c:v>210.85118440000002</c:v>
                </c:pt>
                <c:pt idx="6100">
                  <c:v>210.85118440000002</c:v>
                </c:pt>
                <c:pt idx="6101">
                  <c:v>211.35286940000003</c:v>
                </c:pt>
                <c:pt idx="6102">
                  <c:v>209.8478144</c:v>
                </c:pt>
                <c:pt idx="6103">
                  <c:v>211.85455439999998</c:v>
                </c:pt>
                <c:pt idx="6104">
                  <c:v>211.35286940000003</c:v>
                </c:pt>
                <c:pt idx="6105">
                  <c:v>210.34949940000001</c:v>
                </c:pt>
                <c:pt idx="6106">
                  <c:v>211.85455439999998</c:v>
                </c:pt>
                <c:pt idx="6107">
                  <c:v>211.85455439999998</c:v>
                </c:pt>
                <c:pt idx="6108">
                  <c:v>211.35286940000003</c:v>
                </c:pt>
                <c:pt idx="6109">
                  <c:v>211.35286940000003</c:v>
                </c:pt>
                <c:pt idx="6110">
                  <c:v>209.8478144</c:v>
                </c:pt>
                <c:pt idx="6111">
                  <c:v>210.34949940000001</c:v>
                </c:pt>
                <c:pt idx="6112">
                  <c:v>212.35623940000005</c:v>
                </c:pt>
                <c:pt idx="6113">
                  <c:v>211.35286940000003</c:v>
                </c:pt>
                <c:pt idx="6114">
                  <c:v>211.35286940000003</c:v>
                </c:pt>
                <c:pt idx="6115">
                  <c:v>210.85118440000002</c:v>
                </c:pt>
                <c:pt idx="6116">
                  <c:v>210.34949940000001</c:v>
                </c:pt>
                <c:pt idx="6117">
                  <c:v>210.85118440000002</c:v>
                </c:pt>
                <c:pt idx="6118">
                  <c:v>211.85455439999998</c:v>
                </c:pt>
                <c:pt idx="6119">
                  <c:v>211.35286940000003</c:v>
                </c:pt>
                <c:pt idx="6120">
                  <c:v>210.85118440000002</c:v>
                </c:pt>
                <c:pt idx="6121">
                  <c:v>211.85455439999998</c:v>
                </c:pt>
                <c:pt idx="6122">
                  <c:v>211.35286940000003</c:v>
                </c:pt>
                <c:pt idx="6123">
                  <c:v>209.34612940000002</c:v>
                </c:pt>
                <c:pt idx="6124">
                  <c:v>211.85455439999998</c:v>
                </c:pt>
                <c:pt idx="6125">
                  <c:v>209.8478144</c:v>
                </c:pt>
                <c:pt idx="6126">
                  <c:v>212.35623940000005</c:v>
                </c:pt>
                <c:pt idx="6127">
                  <c:v>212.35623940000005</c:v>
                </c:pt>
                <c:pt idx="6128">
                  <c:v>211.35286940000003</c:v>
                </c:pt>
                <c:pt idx="6129">
                  <c:v>213.35960940000001</c:v>
                </c:pt>
                <c:pt idx="6130">
                  <c:v>214.36297950000002</c:v>
                </c:pt>
                <c:pt idx="6131">
                  <c:v>211.85455439999998</c:v>
                </c:pt>
                <c:pt idx="6132">
                  <c:v>212.35623940000005</c:v>
                </c:pt>
                <c:pt idx="6133">
                  <c:v>211.85455439999998</c:v>
                </c:pt>
                <c:pt idx="6134">
                  <c:v>211.85455439999998</c:v>
                </c:pt>
                <c:pt idx="6135">
                  <c:v>211.35286940000003</c:v>
                </c:pt>
                <c:pt idx="6136">
                  <c:v>212.85792440000003</c:v>
                </c:pt>
                <c:pt idx="6137">
                  <c:v>207.33938940000002</c:v>
                </c:pt>
                <c:pt idx="6138">
                  <c:v>212.85792440000003</c:v>
                </c:pt>
                <c:pt idx="6139">
                  <c:v>211.85455439999998</c:v>
                </c:pt>
                <c:pt idx="6140">
                  <c:v>211.35286940000003</c:v>
                </c:pt>
                <c:pt idx="6141">
                  <c:v>211.85455439999998</c:v>
                </c:pt>
                <c:pt idx="6142">
                  <c:v>212.35623940000005</c:v>
                </c:pt>
                <c:pt idx="6143">
                  <c:v>211.35286940000003</c:v>
                </c:pt>
                <c:pt idx="6144">
                  <c:v>213.86129450000001</c:v>
                </c:pt>
                <c:pt idx="6145">
                  <c:v>213.86129450000001</c:v>
                </c:pt>
                <c:pt idx="6146">
                  <c:v>214.36297950000002</c:v>
                </c:pt>
                <c:pt idx="6147">
                  <c:v>213.86129450000001</c:v>
                </c:pt>
                <c:pt idx="6148">
                  <c:v>212.35623940000005</c:v>
                </c:pt>
                <c:pt idx="6149">
                  <c:v>214.36297950000002</c:v>
                </c:pt>
                <c:pt idx="6150">
                  <c:v>210.34949940000001</c:v>
                </c:pt>
                <c:pt idx="6151">
                  <c:v>213.86129450000001</c:v>
                </c:pt>
                <c:pt idx="6152">
                  <c:v>213.35960940000001</c:v>
                </c:pt>
                <c:pt idx="6153">
                  <c:v>211.85455439999998</c:v>
                </c:pt>
                <c:pt idx="6154">
                  <c:v>211.35286940000003</c:v>
                </c:pt>
                <c:pt idx="6155">
                  <c:v>211.85455439999998</c:v>
                </c:pt>
                <c:pt idx="6156">
                  <c:v>212.85792440000003</c:v>
                </c:pt>
                <c:pt idx="6157">
                  <c:v>214.36297950000002</c:v>
                </c:pt>
                <c:pt idx="6158">
                  <c:v>213.35960940000001</c:v>
                </c:pt>
                <c:pt idx="6159">
                  <c:v>213.35960940000001</c:v>
                </c:pt>
                <c:pt idx="6160">
                  <c:v>214.86466449999998</c:v>
                </c:pt>
                <c:pt idx="6161">
                  <c:v>213.86129450000001</c:v>
                </c:pt>
                <c:pt idx="6162">
                  <c:v>214.36297950000002</c:v>
                </c:pt>
                <c:pt idx="6163">
                  <c:v>212.35623940000005</c:v>
                </c:pt>
                <c:pt idx="6164">
                  <c:v>213.35960940000001</c:v>
                </c:pt>
                <c:pt idx="6165">
                  <c:v>212.85792440000003</c:v>
                </c:pt>
                <c:pt idx="6166">
                  <c:v>213.86129450000001</c:v>
                </c:pt>
                <c:pt idx="6167">
                  <c:v>214.86466449999998</c:v>
                </c:pt>
                <c:pt idx="6168">
                  <c:v>213.35960940000001</c:v>
                </c:pt>
                <c:pt idx="6169">
                  <c:v>214.86466449999998</c:v>
                </c:pt>
                <c:pt idx="6170">
                  <c:v>214.86466449999998</c:v>
                </c:pt>
                <c:pt idx="6171">
                  <c:v>213.86129450000001</c:v>
                </c:pt>
                <c:pt idx="6172">
                  <c:v>212.35623940000005</c:v>
                </c:pt>
                <c:pt idx="6173">
                  <c:v>213.86129450000001</c:v>
                </c:pt>
                <c:pt idx="6174">
                  <c:v>213.86129450000001</c:v>
                </c:pt>
                <c:pt idx="6175">
                  <c:v>214.36297950000002</c:v>
                </c:pt>
                <c:pt idx="6176">
                  <c:v>212.85792440000003</c:v>
                </c:pt>
                <c:pt idx="6177">
                  <c:v>215.36634950000004</c:v>
                </c:pt>
                <c:pt idx="6178">
                  <c:v>214.86466449999998</c:v>
                </c:pt>
                <c:pt idx="6179">
                  <c:v>214.36297950000002</c:v>
                </c:pt>
                <c:pt idx="6180">
                  <c:v>214.86466449999998</c:v>
                </c:pt>
                <c:pt idx="6181">
                  <c:v>215.36634950000004</c:v>
                </c:pt>
                <c:pt idx="6182">
                  <c:v>212.85792440000003</c:v>
                </c:pt>
                <c:pt idx="6183">
                  <c:v>213.86129450000001</c:v>
                </c:pt>
                <c:pt idx="6184">
                  <c:v>213.35960940000001</c:v>
                </c:pt>
                <c:pt idx="6185">
                  <c:v>213.86129450000001</c:v>
                </c:pt>
                <c:pt idx="6186">
                  <c:v>213.86129450000001</c:v>
                </c:pt>
                <c:pt idx="6187">
                  <c:v>213.86129450000001</c:v>
                </c:pt>
                <c:pt idx="6188">
                  <c:v>213.86129450000001</c:v>
                </c:pt>
                <c:pt idx="6189">
                  <c:v>214.36297950000002</c:v>
                </c:pt>
                <c:pt idx="6190">
                  <c:v>214.86466449999998</c:v>
                </c:pt>
                <c:pt idx="6191">
                  <c:v>215.36634950000004</c:v>
                </c:pt>
                <c:pt idx="6192">
                  <c:v>215.36634950000004</c:v>
                </c:pt>
                <c:pt idx="6193">
                  <c:v>215.36634950000004</c:v>
                </c:pt>
                <c:pt idx="6194">
                  <c:v>215.36634950000004</c:v>
                </c:pt>
                <c:pt idx="6195">
                  <c:v>213.35960940000001</c:v>
                </c:pt>
                <c:pt idx="6196">
                  <c:v>216.87140450000001</c:v>
                </c:pt>
                <c:pt idx="6197">
                  <c:v>215.86803450000002</c:v>
                </c:pt>
                <c:pt idx="6198">
                  <c:v>209.8478144</c:v>
                </c:pt>
                <c:pt idx="6199">
                  <c:v>215.36634950000004</c:v>
                </c:pt>
                <c:pt idx="6200">
                  <c:v>215.36634950000004</c:v>
                </c:pt>
                <c:pt idx="6201">
                  <c:v>215.36634950000004</c:v>
                </c:pt>
                <c:pt idx="6202">
                  <c:v>214.86466449999998</c:v>
                </c:pt>
                <c:pt idx="6203">
                  <c:v>215.36634950000004</c:v>
                </c:pt>
                <c:pt idx="6204">
                  <c:v>214.86466449999998</c:v>
                </c:pt>
                <c:pt idx="6205">
                  <c:v>211.35286940000003</c:v>
                </c:pt>
                <c:pt idx="6206">
                  <c:v>214.86466449999998</c:v>
                </c:pt>
                <c:pt idx="6207">
                  <c:v>216.3697195</c:v>
                </c:pt>
                <c:pt idx="6208">
                  <c:v>214.36297950000002</c:v>
                </c:pt>
                <c:pt idx="6209">
                  <c:v>215.36634950000004</c:v>
                </c:pt>
                <c:pt idx="6210">
                  <c:v>215.86803450000002</c:v>
                </c:pt>
                <c:pt idx="6211">
                  <c:v>215.86803450000002</c:v>
                </c:pt>
                <c:pt idx="6212">
                  <c:v>214.86466449999998</c:v>
                </c:pt>
                <c:pt idx="6213">
                  <c:v>216.3697195</c:v>
                </c:pt>
                <c:pt idx="6214">
                  <c:v>217.87477449999997</c:v>
                </c:pt>
                <c:pt idx="6215">
                  <c:v>215.86803450000002</c:v>
                </c:pt>
                <c:pt idx="6216">
                  <c:v>215.36634950000004</c:v>
                </c:pt>
                <c:pt idx="6217">
                  <c:v>214.86466449999998</c:v>
                </c:pt>
                <c:pt idx="6218">
                  <c:v>216.87140450000001</c:v>
                </c:pt>
                <c:pt idx="6219">
                  <c:v>216.87140450000001</c:v>
                </c:pt>
                <c:pt idx="6220">
                  <c:v>214.36297950000002</c:v>
                </c:pt>
                <c:pt idx="6221">
                  <c:v>213.86129450000001</c:v>
                </c:pt>
                <c:pt idx="6222">
                  <c:v>215.86803450000002</c:v>
                </c:pt>
                <c:pt idx="6223">
                  <c:v>215.36634950000004</c:v>
                </c:pt>
                <c:pt idx="6224">
                  <c:v>215.86803450000002</c:v>
                </c:pt>
                <c:pt idx="6225">
                  <c:v>217.37308949999999</c:v>
                </c:pt>
                <c:pt idx="6226">
                  <c:v>216.87140450000001</c:v>
                </c:pt>
                <c:pt idx="6227">
                  <c:v>217.87477449999997</c:v>
                </c:pt>
                <c:pt idx="6228">
                  <c:v>216.87140450000001</c:v>
                </c:pt>
                <c:pt idx="6229">
                  <c:v>218.37645950000001</c:v>
                </c:pt>
                <c:pt idx="6230">
                  <c:v>216.3697195</c:v>
                </c:pt>
                <c:pt idx="6231">
                  <c:v>217.37308949999999</c:v>
                </c:pt>
                <c:pt idx="6232">
                  <c:v>217.37308949999999</c:v>
                </c:pt>
                <c:pt idx="6233">
                  <c:v>217.87477449999997</c:v>
                </c:pt>
                <c:pt idx="6234">
                  <c:v>215.86803450000002</c:v>
                </c:pt>
                <c:pt idx="6235">
                  <c:v>216.3697195</c:v>
                </c:pt>
                <c:pt idx="6236">
                  <c:v>216.3697195</c:v>
                </c:pt>
                <c:pt idx="6237">
                  <c:v>216.3697195</c:v>
                </c:pt>
                <c:pt idx="6238">
                  <c:v>215.86803450000002</c:v>
                </c:pt>
                <c:pt idx="6239">
                  <c:v>216.87140450000001</c:v>
                </c:pt>
                <c:pt idx="6240">
                  <c:v>217.87477449999997</c:v>
                </c:pt>
                <c:pt idx="6241">
                  <c:v>216.87140450000001</c:v>
                </c:pt>
                <c:pt idx="6242">
                  <c:v>217.37308949999999</c:v>
                </c:pt>
                <c:pt idx="6243">
                  <c:v>216.87140450000001</c:v>
                </c:pt>
                <c:pt idx="6244">
                  <c:v>217.37308949999999</c:v>
                </c:pt>
                <c:pt idx="6245">
                  <c:v>217.87477449999997</c:v>
                </c:pt>
                <c:pt idx="6246">
                  <c:v>217.37308949999999</c:v>
                </c:pt>
                <c:pt idx="6247">
                  <c:v>217.37308949999999</c:v>
                </c:pt>
                <c:pt idx="6248">
                  <c:v>216.87140450000001</c:v>
                </c:pt>
                <c:pt idx="6249">
                  <c:v>217.37308949999999</c:v>
                </c:pt>
                <c:pt idx="6250">
                  <c:v>218.87814450000002</c:v>
                </c:pt>
                <c:pt idx="6251">
                  <c:v>218.37645950000001</c:v>
                </c:pt>
                <c:pt idx="6252">
                  <c:v>216.3697195</c:v>
                </c:pt>
                <c:pt idx="6253">
                  <c:v>217.87477449999997</c:v>
                </c:pt>
                <c:pt idx="6254">
                  <c:v>216.3697195</c:v>
                </c:pt>
                <c:pt idx="6255">
                  <c:v>218.37645950000001</c:v>
                </c:pt>
                <c:pt idx="6256">
                  <c:v>212.35623940000005</c:v>
                </c:pt>
                <c:pt idx="6257">
                  <c:v>216.3697195</c:v>
                </c:pt>
                <c:pt idx="6258">
                  <c:v>218.37645950000001</c:v>
                </c:pt>
                <c:pt idx="6259">
                  <c:v>217.37308949999999</c:v>
                </c:pt>
                <c:pt idx="6260">
                  <c:v>218.37645950000001</c:v>
                </c:pt>
                <c:pt idx="6261">
                  <c:v>218.87814450000002</c:v>
                </c:pt>
                <c:pt idx="6262">
                  <c:v>218.37645950000001</c:v>
                </c:pt>
                <c:pt idx="6263">
                  <c:v>216.3697195</c:v>
                </c:pt>
                <c:pt idx="6264">
                  <c:v>218.37645950000001</c:v>
                </c:pt>
                <c:pt idx="6265">
                  <c:v>217.37308949999999</c:v>
                </c:pt>
                <c:pt idx="6266">
                  <c:v>218.87814450000002</c:v>
                </c:pt>
                <c:pt idx="6267">
                  <c:v>215.86803450000002</c:v>
                </c:pt>
                <c:pt idx="6268">
                  <c:v>216.87140450000001</c:v>
                </c:pt>
                <c:pt idx="6269">
                  <c:v>217.87477449999997</c:v>
                </c:pt>
                <c:pt idx="6270">
                  <c:v>217.37308949999999</c:v>
                </c:pt>
                <c:pt idx="6271">
                  <c:v>217.37308949999999</c:v>
                </c:pt>
                <c:pt idx="6272">
                  <c:v>217.37308949999999</c:v>
                </c:pt>
                <c:pt idx="6273">
                  <c:v>218.37645950000001</c:v>
                </c:pt>
                <c:pt idx="6274">
                  <c:v>218.87814450000002</c:v>
                </c:pt>
                <c:pt idx="6275">
                  <c:v>217.37308949999999</c:v>
                </c:pt>
                <c:pt idx="6276">
                  <c:v>216.87140450000001</c:v>
                </c:pt>
                <c:pt idx="6277">
                  <c:v>218.87814450000002</c:v>
                </c:pt>
                <c:pt idx="6278">
                  <c:v>218.37645950000001</c:v>
                </c:pt>
                <c:pt idx="6279">
                  <c:v>219.3798295</c:v>
                </c:pt>
                <c:pt idx="6280">
                  <c:v>218.87814450000002</c:v>
                </c:pt>
                <c:pt idx="6281">
                  <c:v>219.3798295</c:v>
                </c:pt>
                <c:pt idx="6282">
                  <c:v>218.37645950000001</c:v>
                </c:pt>
                <c:pt idx="6283">
                  <c:v>217.87477449999997</c:v>
                </c:pt>
                <c:pt idx="6284">
                  <c:v>219.3798295</c:v>
                </c:pt>
                <c:pt idx="6285">
                  <c:v>218.87814450000002</c:v>
                </c:pt>
                <c:pt idx="6286">
                  <c:v>218.87814450000002</c:v>
                </c:pt>
                <c:pt idx="6287">
                  <c:v>218.37645950000001</c:v>
                </c:pt>
                <c:pt idx="6288">
                  <c:v>218.37645950000001</c:v>
                </c:pt>
                <c:pt idx="6289">
                  <c:v>218.87814450000002</c:v>
                </c:pt>
                <c:pt idx="6290">
                  <c:v>219.3798295</c:v>
                </c:pt>
                <c:pt idx="6291">
                  <c:v>219.88151450000001</c:v>
                </c:pt>
                <c:pt idx="6292">
                  <c:v>219.88151450000001</c:v>
                </c:pt>
                <c:pt idx="6293">
                  <c:v>219.3798295</c:v>
                </c:pt>
                <c:pt idx="6294">
                  <c:v>219.3798295</c:v>
                </c:pt>
                <c:pt idx="6295">
                  <c:v>219.88151450000001</c:v>
                </c:pt>
                <c:pt idx="6296">
                  <c:v>219.88151450000001</c:v>
                </c:pt>
                <c:pt idx="6297">
                  <c:v>219.88151450000001</c:v>
                </c:pt>
                <c:pt idx="6298">
                  <c:v>219.88151450000001</c:v>
                </c:pt>
                <c:pt idx="6299">
                  <c:v>219.3798295</c:v>
                </c:pt>
                <c:pt idx="6300">
                  <c:v>218.87814450000002</c:v>
                </c:pt>
                <c:pt idx="6301">
                  <c:v>218.87814450000002</c:v>
                </c:pt>
                <c:pt idx="6302">
                  <c:v>219.3798295</c:v>
                </c:pt>
                <c:pt idx="6303">
                  <c:v>220.38319950000002</c:v>
                </c:pt>
                <c:pt idx="6304">
                  <c:v>217.87477449999997</c:v>
                </c:pt>
                <c:pt idx="6305">
                  <c:v>218.87814450000002</c:v>
                </c:pt>
                <c:pt idx="6306">
                  <c:v>218.87814450000002</c:v>
                </c:pt>
                <c:pt idx="6307">
                  <c:v>221.38656950000001</c:v>
                </c:pt>
                <c:pt idx="6308">
                  <c:v>219.3798295</c:v>
                </c:pt>
                <c:pt idx="6309">
                  <c:v>217.87477449999997</c:v>
                </c:pt>
                <c:pt idx="6310">
                  <c:v>220.38319950000002</c:v>
                </c:pt>
                <c:pt idx="6311">
                  <c:v>220.8848845</c:v>
                </c:pt>
                <c:pt idx="6312">
                  <c:v>220.38319950000002</c:v>
                </c:pt>
                <c:pt idx="6313">
                  <c:v>220.8848845</c:v>
                </c:pt>
                <c:pt idx="6314">
                  <c:v>219.88151450000001</c:v>
                </c:pt>
                <c:pt idx="6315">
                  <c:v>219.3798295</c:v>
                </c:pt>
                <c:pt idx="6316">
                  <c:v>220.38319950000002</c:v>
                </c:pt>
                <c:pt idx="6317">
                  <c:v>219.3798295</c:v>
                </c:pt>
                <c:pt idx="6318">
                  <c:v>220.8848845</c:v>
                </c:pt>
                <c:pt idx="6319">
                  <c:v>219.3798295</c:v>
                </c:pt>
                <c:pt idx="6320">
                  <c:v>220.38319950000002</c:v>
                </c:pt>
                <c:pt idx="6321">
                  <c:v>219.88151450000001</c:v>
                </c:pt>
                <c:pt idx="6322">
                  <c:v>218.87814450000002</c:v>
                </c:pt>
                <c:pt idx="6323">
                  <c:v>220.8848845</c:v>
                </c:pt>
                <c:pt idx="6324">
                  <c:v>219.88151450000001</c:v>
                </c:pt>
                <c:pt idx="6325">
                  <c:v>222.38993960000002</c:v>
                </c:pt>
                <c:pt idx="6326">
                  <c:v>220.38319950000002</c:v>
                </c:pt>
                <c:pt idx="6327">
                  <c:v>218.87814450000002</c:v>
                </c:pt>
                <c:pt idx="6328">
                  <c:v>221.38656950000001</c:v>
                </c:pt>
                <c:pt idx="6329">
                  <c:v>221.38656950000001</c:v>
                </c:pt>
                <c:pt idx="6330">
                  <c:v>220.8848845</c:v>
                </c:pt>
                <c:pt idx="6331">
                  <c:v>221.88825450000002</c:v>
                </c:pt>
                <c:pt idx="6332">
                  <c:v>220.8848845</c:v>
                </c:pt>
                <c:pt idx="6333">
                  <c:v>222.8916246</c:v>
                </c:pt>
                <c:pt idx="6334">
                  <c:v>220.38319950000002</c:v>
                </c:pt>
                <c:pt idx="6335">
                  <c:v>220.38319950000002</c:v>
                </c:pt>
                <c:pt idx="6336">
                  <c:v>221.38656950000001</c:v>
                </c:pt>
                <c:pt idx="6337">
                  <c:v>220.38319950000002</c:v>
                </c:pt>
                <c:pt idx="6338">
                  <c:v>218.87814450000002</c:v>
                </c:pt>
                <c:pt idx="6339">
                  <c:v>220.38319950000002</c:v>
                </c:pt>
                <c:pt idx="6340">
                  <c:v>222.38993960000002</c:v>
                </c:pt>
                <c:pt idx="6341">
                  <c:v>220.38319950000002</c:v>
                </c:pt>
                <c:pt idx="6342">
                  <c:v>220.38319950000002</c:v>
                </c:pt>
                <c:pt idx="6343">
                  <c:v>221.38656950000001</c:v>
                </c:pt>
                <c:pt idx="6344">
                  <c:v>222.8916246</c:v>
                </c:pt>
                <c:pt idx="6345">
                  <c:v>221.88825450000002</c:v>
                </c:pt>
                <c:pt idx="6346">
                  <c:v>223.89499459999999</c:v>
                </c:pt>
                <c:pt idx="6347">
                  <c:v>220.38319950000002</c:v>
                </c:pt>
                <c:pt idx="6348">
                  <c:v>221.88825450000002</c:v>
                </c:pt>
                <c:pt idx="6349">
                  <c:v>221.38656950000001</c:v>
                </c:pt>
                <c:pt idx="6350">
                  <c:v>220.8848845</c:v>
                </c:pt>
                <c:pt idx="6351">
                  <c:v>219.3798295</c:v>
                </c:pt>
                <c:pt idx="6352">
                  <c:v>164.19447890000001</c:v>
                </c:pt>
                <c:pt idx="6353">
                  <c:v>163.6927939</c:v>
                </c:pt>
                <c:pt idx="6354">
                  <c:v>164.19447890000001</c:v>
                </c:pt>
                <c:pt idx="6355">
                  <c:v>164.19447890000001</c:v>
                </c:pt>
                <c:pt idx="6356">
                  <c:v>165.69953389999998</c:v>
                </c:pt>
                <c:pt idx="6357">
                  <c:v>163.6927939</c:v>
                </c:pt>
                <c:pt idx="6358">
                  <c:v>164.19447890000001</c:v>
                </c:pt>
                <c:pt idx="6359">
                  <c:v>170.71638389999998</c:v>
                </c:pt>
                <c:pt idx="6360">
                  <c:v>170.21469889999997</c:v>
                </c:pt>
                <c:pt idx="6361">
                  <c:v>168.70964389999997</c:v>
                </c:pt>
                <c:pt idx="6362">
                  <c:v>168.70964389999997</c:v>
                </c:pt>
                <c:pt idx="6363">
                  <c:v>169.21132890000001</c:v>
                </c:pt>
                <c:pt idx="6364">
                  <c:v>162.18773880000003</c:v>
                </c:pt>
                <c:pt idx="6365">
                  <c:v>169.71301389999996</c:v>
                </c:pt>
                <c:pt idx="6366">
                  <c:v>169.71301389999996</c:v>
                </c:pt>
                <c:pt idx="6367">
                  <c:v>169.71301389999996</c:v>
                </c:pt>
                <c:pt idx="6368">
                  <c:v>169.21132890000001</c:v>
                </c:pt>
                <c:pt idx="6369">
                  <c:v>169.71301389999996</c:v>
                </c:pt>
                <c:pt idx="6370">
                  <c:v>170.71638389999998</c:v>
                </c:pt>
                <c:pt idx="6371">
                  <c:v>169.71301389999996</c:v>
                </c:pt>
                <c:pt idx="6372">
                  <c:v>170.71638389999998</c:v>
                </c:pt>
                <c:pt idx="6373">
                  <c:v>170.21469889999997</c:v>
                </c:pt>
                <c:pt idx="6374">
                  <c:v>166.7029039</c:v>
                </c:pt>
                <c:pt idx="6375">
                  <c:v>169.71301389999996</c:v>
                </c:pt>
                <c:pt idx="6376">
                  <c:v>171.21806889999999</c:v>
                </c:pt>
                <c:pt idx="6377">
                  <c:v>171.21806889999999</c:v>
                </c:pt>
                <c:pt idx="6378">
                  <c:v>170.71638389999998</c:v>
                </c:pt>
                <c:pt idx="6379">
                  <c:v>170.71638389999998</c:v>
                </c:pt>
                <c:pt idx="6380">
                  <c:v>170.21469889999997</c:v>
                </c:pt>
                <c:pt idx="6381">
                  <c:v>170.21469889999997</c:v>
                </c:pt>
                <c:pt idx="6382">
                  <c:v>170.71638389999998</c:v>
                </c:pt>
                <c:pt idx="6383">
                  <c:v>170.71638389999998</c:v>
                </c:pt>
                <c:pt idx="6384">
                  <c:v>172.72312399999998</c:v>
                </c:pt>
                <c:pt idx="6385">
                  <c:v>171.71975399999994</c:v>
                </c:pt>
                <c:pt idx="6386">
                  <c:v>172.72312399999998</c:v>
                </c:pt>
                <c:pt idx="6387">
                  <c:v>170.71638389999998</c:v>
                </c:pt>
                <c:pt idx="6388">
                  <c:v>171.21806889999999</c:v>
                </c:pt>
                <c:pt idx="6389">
                  <c:v>171.71975399999994</c:v>
                </c:pt>
                <c:pt idx="6390">
                  <c:v>171.21806889999999</c:v>
                </c:pt>
                <c:pt idx="6391">
                  <c:v>171.71975399999994</c:v>
                </c:pt>
                <c:pt idx="6392">
                  <c:v>172.22143900000003</c:v>
                </c:pt>
                <c:pt idx="6393">
                  <c:v>172.72312399999998</c:v>
                </c:pt>
                <c:pt idx="6394">
                  <c:v>170.21469889999997</c:v>
                </c:pt>
                <c:pt idx="6395">
                  <c:v>170.71638389999998</c:v>
                </c:pt>
                <c:pt idx="6396">
                  <c:v>171.71975399999994</c:v>
                </c:pt>
                <c:pt idx="6397">
                  <c:v>171.21806889999999</c:v>
                </c:pt>
                <c:pt idx="6398">
                  <c:v>172.22143900000003</c:v>
                </c:pt>
                <c:pt idx="6399">
                  <c:v>172.22143900000003</c:v>
                </c:pt>
                <c:pt idx="6400">
                  <c:v>169.71301389999996</c:v>
                </c:pt>
                <c:pt idx="6401">
                  <c:v>172.22143900000003</c:v>
                </c:pt>
                <c:pt idx="6402">
                  <c:v>170.71638389999998</c:v>
                </c:pt>
                <c:pt idx="6403">
                  <c:v>172.22143900000003</c:v>
                </c:pt>
                <c:pt idx="6404">
                  <c:v>173.726494</c:v>
                </c:pt>
                <c:pt idx="6405">
                  <c:v>171.71975399999994</c:v>
                </c:pt>
                <c:pt idx="6406">
                  <c:v>171.71975399999994</c:v>
                </c:pt>
                <c:pt idx="6407">
                  <c:v>172.72312399999998</c:v>
                </c:pt>
                <c:pt idx="6408">
                  <c:v>172.22143900000003</c:v>
                </c:pt>
                <c:pt idx="6409">
                  <c:v>170.71638389999998</c:v>
                </c:pt>
                <c:pt idx="6410">
                  <c:v>171.21806889999999</c:v>
                </c:pt>
                <c:pt idx="6411">
                  <c:v>172.22143900000003</c:v>
                </c:pt>
                <c:pt idx="6412">
                  <c:v>170.21469889999997</c:v>
                </c:pt>
                <c:pt idx="6413">
                  <c:v>172.72312399999998</c:v>
                </c:pt>
                <c:pt idx="6414">
                  <c:v>173.726494</c:v>
                </c:pt>
                <c:pt idx="6415">
                  <c:v>171.21806889999999</c:v>
                </c:pt>
                <c:pt idx="6416">
                  <c:v>173.22480899999999</c:v>
                </c:pt>
                <c:pt idx="6417">
                  <c:v>173.726494</c:v>
                </c:pt>
                <c:pt idx="6418">
                  <c:v>174.22817900000001</c:v>
                </c:pt>
                <c:pt idx="6419">
                  <c:v>174.22817900000001</c:v>
                </c:pt>
                <c:pt idx="6420">
                  <c:v>174.22817900000001</c:v>
                </c:pt>
                <c:pt idx="6421">
                  <c:v>172.72312399999998</c:v>
                </c:pt>
                <c:pt idx="6422">
                  <c:v>171.21806889999999</c:v>
                </c:pt>
                <c:pt idx="6423">
                  <c:v>174.22817900000001</c:v>
                </c:pt>
                <c:pt idx="6424">
                  <c:v>173.726494</c:v>
                </c:pt>
                <c:pt idx="6425">
                  <c:v>173.726494</c:v>
                </c:pt>
                <c:pt idx="6426">
                  <c:v>172.22143900000003</c:v>
                </c:pt>
                <c:pt idx="6427">
                  <c:v>173.726494</c:v>
                </c:pt>
                <c:pt idx="6428">
                  <c:v>173.22480899999999</c:v>
                </c:pt>
                <c:pt idx="6429">
                  <c:v>174.72986399999996</c:v>
                </c:pt>
                <c:pt idx="6430">
                  <c:v>173.726494</c:v>
                </c:pt>
                <c:pt idx="6431">
                  <c:v>173.22480899999999</c:v>
                </c:pt>
                <c:pt idx="6432">
                  <c:v>171.71975399999994</c:v>
                </c:pt>
                <c:pt idx="6433">
                  <c:v>175.73323399999998</c:v>
                </c:pt>
                <c:pt idx="6434">
                  <c:v>173.22480899999999</c:v>
                </c:pt>
                <c:pt idx="6435">
                  <c:v>174.22817900000001</c:v>
                </c:pt>
                <c:pt idx="6436">
                  <c:v>173.726494</c:v>
                </c:pt>
                <c:pt idx="6437">
                  <c:v>173.726494</c:v>
                </c:pt>
                <c:pt idx="6438">
                  <c:v>173.726494</c:v>
                </c:pt>
                <c:pt idx="6439">
                  <c:v>174.72986399999996</c:v>
                </c:pt>
                <c:pt idx="6440">
                  <c:v>175.73323399999998</c:v>
                </c:pt>
                <c:pt idx="6441">
                  <c:v>175.231549</c:v>
                </c:pt>
                <c:pt idx="6442">
                  <c:v>173.726494</c:v>
                </c:pt>
                <c:pt idx="6443">
                  <c:v>175.231549</c:v>
                </c:pt>
                <c:pt idx="6444">
                  <c:v>174.22817900000001</c:v>
                </c:pt>
                <c:pt idx="6445">
                  <c:v>174.72986399999996</c:v>
                </c:pt>
                <c:pt idx="6446">
                  <c:v>175.73323399999998</c:v>
                </c:pt>
                <c:pt idx="6447">
                  <c:v>173.726494</c:v>
                </c:pt>
                <c:pt idx="6448">
                  <c:v>174.72986399999996</c:v>
                </c:pt>
                <c:pt idx="6449">
                  <c:v>175.231549</c:v>
                </c:pt>
                <c:pt idx="6450">
                  <c:v>174.22817900000001</c:v>
                </c:pt>
                <c:pt idx="6451">
                  <c:v>175.231549</c:v>
                </c:pt>
                <c:pt idx="6452">
                  <c:v>174.22817900000001</c:v>
                </c:pt>
                <c:pt idx="6453">
                  <c:v>175.73323399999998</c:v>
                </c:pt>
                <c:pt idx="6454">
                  <c:v>176.73660399999997</c:v>
                </c:pt>
                <c:pt idx="6455">
                  <c:v>175.231549</c:v>
                </c:pt>
                <c:pt idx="6456">
                  <c:v>176.23491899999999</c:v>
                </c:pt>
                <c:pt idx="6457">
                  <c:v>176.73660399999997</c:v>
                </c:pt>
                <c:pt idx="6458">
                  <c:v>174.72986399999996</c:v>
                </c:pt>
                <c:pt idx="6459">
                  <c:v>175.73323399999998</c:v>
                </c:pt>
                <c:pt idx="6460">
                  <c:v>176.23491899999999</c:v>
                </c:pt>
                <c:pt idx="6461">
                  <c:v>174.22817900000001</c:v>
                </c:pt>
                <c:pt idx="6462">
                  <c:v>176.23491899999999</c:v>
                </c:pt>
                <c:pt idx="6463">
                  <c:v>175.73323399999998</c:v>
                </c:pt>
                <c:pt idx="6464">
                  <c:v>176.23491899999999</c:v>
                </c:pt>
                <c:pt idx="6465">
                  <c:v>176.23491899999999</c:v>
                </c:pt>
                <c:pt idx="6466">
                  <c:v>172.22143900000003</c:v>
                </c:pt>
                <c:pt idx="6467">
                  <c:v>172.72312399999998</c:v>
                </c:pt>
                <c:pt idx="6468">
                  <c:v>171.21806889999999</c:v>
                </c:pt>
                <c:pt idx="6469">
                  <c:v>172.22143900000003</c:v>
                </c:pt>
                <c:pt idx="6470">
                  <c:v>172.72312399999998</c:v>
                </c:pt>
                <c:pt idx="6471">
                  <c:v>172.22143900000003</c:v>
                </c:pt>
                <c:pt idx="6472">
                  <c:v>172.72312399999998</c:v>
                </c:pt>
                <c:pt idx="6473">
                  <c:v>172.22143900000003</c:v>
                </c:pt>
                <c:pt idx="6474">
                  <c:v>175.73323399999998</c:v>
                </c:pt>
                <c:pt idx="6475">
                  <c:v>176.73660399999997</c:v>
                </c:pt>
                <c:pt idx="6476">
                  <c:v>176.73660399999997</c:v>
                </c:pt>
                <c:pt idx="6477">
                  <c:v>177.23828900000001</c:v>
                </c:pt>
                <c:pt idx="6478">
                  <c:v>176.23491899999999</c:v>
                </c:pt>
                <c:pt idx="6479">
                  <c:v>177.23828900000001</c:v>
                </c:pt>
                <c:pt idx="6480">
                  <c:v>178.24165899999997</c:v>
                </c:pt>
                <c:pt idx="6481">
                  <c:v>177.73997399999996</c:v>
                </c:pt>
                <c:pt idx="6482">
                  <c:v>174.22817900000001</c:v>
                </c:pt>
                <c:pt idx="6483">
                  <c:v>177.23828900000001</c:v>
                </c:pt>
                <c:pt idx="6484">
                  <c:v>175.73323399999998</c:v>
                </c:pt>
                <c:pt idx="6485">
                  <c:v>177.73997399999996</c:v>
                </c:pt>
                <c:pt idx="6486">
                  <c:v>178.24165899999997</c:v>
                </c:pt>
                <c:pt idx="6487">
                  <c:v>178.24165899999997</c:v>
                </c:pt>
                <c:pt idx="6488">
                  <c:v>179.24502899999999</c:v>
                </c:pt>
                <c:pt idx="6489">
                  <c:v>178.74334399999998</c:v>
                </c:pt>
                <c:pt idx="6490">
                  <c:v>178.24165899999997</c:v>
                </c:pt>
                <c:pt idx="6491">
                  <c:v>177.23828900000001</c:v>
                </c:pt>
                <c:pt idx="6492">
                  <c:v>178.74334399999998</c:v>
                </c:pt>
                <c:pt idx="6493">
                  <c:v>177.73997399999996</c:v>
                </c:pt>
                <c:pt idx="6494">
                  <c:v>177.23828900000001</c:v>
                </c:pt>
                <c:pt idx="6495">
                  <c:v>177.73997399999996</c:v>
                </c:pt>
                <c:pt idx="6496">
                  <c:v>176.73660399999997</c:v>
                </c:pt>
                <c:pt idx="6497">
                  <c:v>178.74334399999998</c:v>
                </c:pt>
                <c:pt idx="6498">
                  <c:v>176.73660399999997</c:v>
                </c:pt>
                <c:pt idx="6499">
                  <c:v>177.73997399999996</c:v>
                </c:pt>
                <c:pt idx="6500">
                  <c:v>178.74334399999998</c:v>
                </c:pt>
                <c:pt idx="6501">
                  <c:v>177.73997399999996</c:v>
                </c:pt>
                <c:pt idx="6502">
                  <c:v>178.74334399999998</c:v>
                </c:pt>
                <c:pt idx="6503">
                  <c:v>178.74334399999998</c:v>
                </c:pt>
                <c:pt idx="6504">
                  <c:v>179.24502899999999</c:v>
                </c:pt>
                <c:pt idx="6505">
                  <c:v>178.74334399999998</c:v>
                </c:pt>
                <c:pt idx="6506">
                  <c:v>178.24165899999997</c:v>
                </c:pt>
                <c:pt idx="6507">
                  <c:v>180.2483991</c:v>
                </c:pt>
                <c:pt idx="6508">
                  <c:v>178.24165899999997</c:v>
                </c:pt>
                <c:pt idx="6509">
                  <c:v>177.73997399999996</c:v>
                </c:pt>
                <c:pt idx="6510">
                  <c:v>178.24165899999997</c:v>
                </c:pt>
                <c:pt idx="6511">
                  <c:v>177.73997399999996</c:v>
                </c:pt>
                <c:pt idx="6512">
                  <c:v>178.74334399999998</c:v>
                </c:pt>
                <c:pt idx="6513">
                  <c:v>178.74334399999998</c:v>
                </c:pt>
                <c:pt idx="6514">
                  <c:v>178.74334399999998</c:v>
                </c:pt>
                <c:pt idx="6515">
                  <c:v>178.74334399999998</c:v>
                </c:pt>
                <c:pt idx="6516">
                  <c:v>179.74671399999997</c:v>
                </c:pt>
                <c:pt idx="6517">
                  <c:v>179.74671399999997</c:v>
                </c:pt>
                <c:pt idx="6518">
                  <c:v>179.74671399999997</c:v>
                </c:pt>
                <c:pt idx="6519">
                  <c:v>179.24502899999999</c:v>
                </c:pt>
                <c:pt idx="6520">
                  <c:v>179.24502899999999</c:v>
                </c:pt>
                <c:pt idx="6521">
                  <c:v>180.2483991</c:v>
                </c:pt>
                <c:pt idx="6522">
                  <c:v>180.75008409999998</c:v>
                </c:pt>
                <c:pt idx="6523">
                  <c:v>180.2483991</c:v>
                </c:pt>
                <c:pt idx="6524">
                  <c:v>178.24165899999997</c:v>
                </c:pt>
                <c:pt idx="6525">
                  <c:v>180.75008409999998</c:v>
                </c:pt>
                <c:pt idx="6526">
                  <c:v>181.75345409999997</c:v>
                </c:pt>
                <c:pt idx="6527">
                  <c:v>179.24502899999999</c:v>
                </c:pt>
                <c:pt idx="6528">
                  <c:v>179.74671399999997</c:v>
                </c:pt>
                <c:pt idx="6529">
                  <c:v>181.75345409999997</c:v>
                </c:pt>
                <c:pt idx="6530">
                  <c:v>180.2483991</c:v>
                </c:pt>
                <c:pt idx="6531">
                  <c:v>179.24502899999999</c:v>
                </c:pt>
                <c:pt idx="6532">
                  <c:v>178.74334399999998</c:v>
                </c:pt>
                <c:pt idx="6533">
                  <c:v>173.22480899999999</c:v>
                </c:pt>
                <c:pt idx="6534">
                  <c:v>180.2483991</c:v>
                </c:pt>
                <c:pt idx="6535">
                  <c:v>180.2483991</c:v>
                </c:pt>
                <c:pt idx="6536">
                  <c:v>178.74334399999998</c:v>
                </c:pt>
                <c:pt idx="6537">
                  <c:v>180.75008409999998</c:v>
                </c:pt>
                <c:pt idx="6538">
                  <c:v>180.75008409999998</c:v>
                </c:pt>
                <c:pt idx="6539">
                  <c:v>180.2483991</c:v>
                </c:pt>
                <c:pt idx="6540">
                  <c:v>181.25176909999999</c:v>
                </c:pt>
                <c:pt idx="6541">
                  <c:v>180.75008409999998</c:v>
                </c:pt>
                <c:pt idx="6542">
                  <c:v>181.25176909999999</c:v>
                </c:pt>
                <c:pt idx="6543">
                  <c:v>179.74671399999997</c:v>
                </c:pt>
                <c:pt idx="6544">
                  <c:v>182.25513910000001</c:v>
                </c:pt>
                <c:pt idx="6545">
                  <c:v>180.75008409999998</c:v>
                </c:pt>
                <c:pt idx="6546">
                  <c:v>180.75008409999998</c:v>
                </c:pt>
                <c:pt idx="6547">
                  <c:v>181.75345409999997</c:v>
                </c:pt>
                <c:pt idx="6548">
                  <c:v>180.75008409999998</c:v>
                </c:pt>
                <c:pt idx="6549">
                  <c:v>181.25176909999999</c:v>
                </c:pt>
                <c:pt idx="6550">
                  <c:v>180.75008409999998</c:v>
                </c:pt>
                <c:pt idx="6551">
                  <c:v>182.25513910000001</c:v>
                </c:pt>
                <c:pt idx="6552">
                  <c:v>181.25176909999999</c:v>
                </c:pt>
                <c:pt idx="6553">
                  <c:v>181.75345409999997</c:v>
                </c:pt>
                <c:pt idx="6554">
                  <c:v>180.75008409999998</c:v>
                </c:pt>
                <c:pt idx="6555">
                  <c:v>182.75682409999999</c:v>
                </c:pt>
                <c:pt idx="6556">
                  <c:v>181.25176909999999</c:v>
                </c:pt>
                <c:pt idx="6557">
                  <c:v>181.25176909999999</c:v>
                </c:pt>
                <c:pt idx="6558">
                  <c:v>181.25176909999999</c:v>
                </c:pt>
                <c:pt idx="6559">
                  <c:v>181.75345409999997</c:v>
                </c:pt>
                <c:pt idx="6560">
                  <c:v>180.2483991</c:v>
                </c:pt>
                <c:pt idx="6561">
                  <c:v>181.75345409999997</c:v>
                </c:pt>
                <c:pt idx="6562">
                  <c:v>182.75682409999999</c:v>
                </c:pt>
                <c:pt idx="6563">
                  <c:v>180.75008409999998</c:v>
                </c:pt>
                <c:pt idx="6564">
                  <c:v>181.75345409999997</c:v>
                </c:pt>
                <c:pt idx="6565">
                  <c:v>181.25176909999999</c:v>
                </c:pt>
                <c:pt idx="6566">
                  <c:v>183.2585091</c:v>
                </c:pt>
                <c:pt idx="6567">
                  <c:v>180.75008409999998</c:v>
                </c:pt>
                <c:pt idx="6568">
                  <c:v>180.75008409999998</c:v>
                </c:pt>
                <c:pt idx="6569">
                  <c:v>183.2585091</c:v>
                </c:pt>
                <c:pt idx="6570">
                  <c:v>183.2585091</c:v>
                </c:pt>
                <c:pt idx="6571">
                  <c:v>182.75682409999999</c:v>
                </c:pt>
                <c:pt idx="6572">
                  <c:v>181.75345409999997</c:v>
                </c:pt>
                <c:pt idx="6573">
                  <c:v>183.2585091</c:v>
                </c:pt>
                <c:pt idx="6574">
                  <c:v>183.76019409999998</c:v>
                </c:pt>
                <c:pt idx="6575">
                  <c:v>182.75682409999999</c:v>
                </c:pt>
                <c:pt idx="6576">
                  <c:v>182.75682409999999</c:v>
                </c:pt>
                <c:pt idx="6577">
                  <c:v>183.2585091</c:v>
                </c:pt>
                <c:pt idx="6578">
                  <c:v>183.2585091</c:v>
                </c:pt>
                <c:pt idx="6579">
                  <c:v>183.2585091</c:v>
                </c:pt>
                <c:pt idx="6580">
                  <c:v>183.2585091</c:v>
                </c:pt>
                <c:pt idx="6581">
                  <c:v>184.76356409999994</c:v>
                </c:pt>
                <c:pt idx="6582">
                  <c:v>183.2585091</c:v>
                </c:pt>
                <c:pt idx="6583">
                  <c:v>182.75682409999999</c:v>
                </c:pt>
                <c:pt idx="6584">
                  <c:v>182.25513910000001</c:v>
                </c:pt>
                <c:pt idx="6585">
                  <c:v>183.2585091</c:v>
                </c:pt>
                <c:pt idx="6586">
                  <c:v>182.75682409999999</c:v>
                </c:pt>
                <c:pt idx="6587">
                  <c:v>182.75682409999999</c:v>
                </c:pt>
                <c:pt idx="6588">
                  <c:v>183.76019409999998</c:v>
                </c:pt>
                <c:pt idx="6589">
                  <c:v>183.76019409999998</c:v>
                </c:pt>
                <c:pt idx="6590">
                  <c:v>184.26187909999999</c:v>
                </c:pt>
                <c:pt idx="6591">
                  <c:v>183.2585091</c:v>
                </c:pt>
                <c:pt idx="6592">
                  <c:v>184.26187909999999</c:v>
                </c:pt>
                <c:pt idx="6593">
                  <c:v>182.75682409999999</c:v>
                </c:pt>
                <c:pt idx="6594">
                  <c:v>184.26187909999999</c:v>
                </c:pt>
                <c:pt idx="6595">
                  <c:v>183.2585091</c:v>
                </c:pt>
                <c:pt idx="6596">
                  <c:v>184.26187909999999</c:v>
                </c:pt>
                <c:pt idx="6597">
                  <c:v>184.26187909999999</c:v>
                </c:pt>
                <c:pt idx="6598">
                  <c:v>182.75682409999999</c:v>
                </c:pt>
                <c:pt idx="6599">
                  <c:v>183.76019409999998</c:v>
                </c:pt>
                <c:pt idx="6600">
                  <c:v>183.2585091</c:v>
                </c:pt>
                <c:pt idx="6601">
                  <c:v>184.76356409999994</c:v>
                </c:pt>
                <c:pt idx="6602">
                  <c:v>183.76019409999998</c:v>
                </c:pt>
                <c:pt idx="6603">
                  <c:v>184.76356409999994</c:v>
                </c:pt>
                <c:pt idx="6604">
                  <c:v>184.76356409999994</c:v>
                </c:pt>
                <c:pt idx="6605">
                  <c:v>185.26524910000001</c:v>
                </c:pt>
                <c:pt idx="6606">
                  <c:v>185.76693409999999</c:v>
                </c:pt>
                <c:pt idx="6607">
                  <c:v>185.26524910000001</c:v>
                </c:pt>
                <c:pt idx="6608">
                  <c:v>184.76356409999994</c:v>
                </c:pt>
                <c:pt idx="6609">
                  <c:v>184.76356409999994</c:v>
                </c:pt>
                <c:pt idx="6610">
                  <c:v>184.76356409999994</c:v>
                </c:pt>
                <c:pt idx="6611">
                  <c:v>184.26187909999999</c:v>
                </c:pt>
                <c:pt idx="6612">
                  <c:v>183.76019409999998</c:v>
                </c:pt>
                <c:pt idx="6613">
                  <c:v>185.76693409999999</c:v>
                </c:pt>
                <c:pt idx="6614">
                  <c:v>186.77030409999998</c:v>
                </c:pt>
                <c:pt idx="6615">
                  <c:v>185.76693409999999</c:v>
                </c:pt>
                <c:pt idx="6616">
                  <c:v>185.26524910000001</c:v>
                </c:pt>
                <c:pt idx="6617">
                  <c:v>183.76019409999998</c:v>
                </c:pt>
                <c:pt idx="6618">
                  <c:v>183.2585091</c:v>
                </c:pt>
                <c:pt idx="6619">
                  <c:v>185.76693409999999</c:v>
                </c:pt>
                <c:pt idx="6620">
                  <c:v>184.76356409999994</c:v>
                </c:pt>
                <c:pt idx="6621">
                  <c:v>184.76356409999994</c:v>
                </c:pt>
                <c:pt idx="6622">
                  <c:v>185.76693409999999</c:v>
                </c:pt>
                <c:pt idx="6623">
                  <c:v>185.76693409999999</c:v>
                </c:pt>
                <c:pt idx="6624">
                  <c:v>184.76356409999994</c:v>
                </c:pt>
                <c:pt idx="6625">
                  <c:v>185.26524910000001</c:v>
                </c:pt>
                <c:pt idx="6626">
                  <c:v>186.2686191</c:v>
                </c:pt>
                <c:pt idx="6627">
                  <c:v>184.76356409999994</c:v>
                </c:pt>
                <c:pt idx="6628">
                  <c:v>184.26187909999999</c:v>
                </c:pt>
                <c:pt idx="6629">
                  <c:v>186.2686191</c:v>
                </c:pt>
                <c:pt idx="6630">
                  <c:v>186.2686191</c:v>
                </c:pt>
                <c:pt idx="6631">
                  <c:v>187.27198909999998</c:v>
                </c:pt>
                <c:pt idx="6632">
                  <c:v>186.2686191</c:v>
                </c:pt>
                <c:pt idx="6633">
                  <c:v>185.26524910000001</c:v>
                </c:pt>
                <c:pt idx="6634">
                  <c:v>185.26524910000001</c:v>
                </c:pt>
                <c:pt idx="6635">
                  <c:v>186.77030409999998</c:v>
                </c:pt>
                <c:pt idx="6636">
                  <c:v>186.77030409999998</c:v>
                </c:pt>
                <c:pt idx="6637">
                  <c:v>185.76693409999999</c:v>
                </c:pt>
                <c:pt idx="6638">
                  <c:v>186.77030409999998</c:v>
                </c:pt>
                <c:pt idx="6639">
                  <c:v>186.2686191</c:v>
                </c:pt>
                <c:pt idx="6640">
                  <c:v>187.27198909999998</c:v>
                </c:pt>
                <c:pt idx="6641">
                  <c:v>187.27198909999998</c:v>
                </c:pt>
                <c:pt idx="6642">
                  <c:v>186.77030409999998</c:v>
                </c:pt>
                <c:pt idx="6643">
                  <c:v>187.27198909999998</c:v>
                </c:pt>
                <c:pt idx="6644">
                  <c:v>186.2686191</c:v>
                </c:pt>
                <c:pt idx="6645">
                  <c:v>187.27198909999998</c:v>
                </c:pt>
                <c:pt idx="6646">
                  <c:v>186.77030409999998</c:v>
                </c:pt>
                <c:pt idx="6647">
                  <c:v>187.27198909999998</c:v>
                </c:pt>
                <c:pt idx="6648">
                  <c:v>185.76693409999999</c:v>
                </c:pt>
                <c:pt idx="6649">
                  <c:v>186.2686191</c:v>
                </c:pt>
                <c:pt idx="6650">
                  <c:v>186.77030409999998</c:v>
                </c:pt>
                <c:pt idx="6651">
                  <c:v>187.27198909999998</c:v>
                </c:pt>
                <c:pt idx="6652">
                  <c:v>186.77030409999998</c:v>
                </c:pt>
                <c:pt idx="6653">
                  <c:v>183.76019409999998</c:v>
                </c:pt>
                <c:pt idx="6654">
                  <c:v>186.77030409999998</c:v>
                </c:pt>
                <c:pt idx="6655">
                  <c:v>189.7804142</c:v>
                </c:pt>
                <c:pt idx="6656">
                  <c:v>186.77030409999998</c:v>
                </c:pt>
                <c:pt idx="6657">
                  <c:v>186.77030409999998</c:v>
                </c:pt>
                <c:pt idx="6658">
                  <c:v>187.77367409999994</c:v>
                </c:pt>
                <c:pt idx="6659">
                  <c:v>186.2686191</c:v>
                </c:pt>
                <c:pt idx="6660">
                  <c:v>186.77030409999998</c:v>
                </c:pt>
                <c:pt idx="6661">
                  <c:v>187.27198909999998</c:v>
                </c:pt>
                <c:pt idx="6662">
                  <c:v>186.77030409999998</c:v>
                </c:pt>
                <c:pt idx="6663">
                  <c:v>186.77030409999998</c:v>
                </c:pt>
                <c:pt idx="6664">
                  <c:v>187.77367409999994</c:v>
                </c:pt>
                <c:pt idx="6665">
                  <c:v>188.27535909999997</c:v>
                </c:pt>
                <c:pt idx="6666">
                  <c:v>188.77704419999998</c:v>
                </c:pt>
                <c:pt idx="6667">
                  <c:v>186.77030409999998</c:v>
                </c:pt>
                <c:pt idx="6668">
                  <c:v>186.77030409999998</c:v>
                </c:pt>
                <c:pt idx="6669">
                  <c:v>189.27872919999999</c:v>
                </c:pt>
                <c:pt idx="6670">
                  <c:v>188.27535909999997</c:v>
                </c:pt>
                <c:pt idx="6671">
                  <c:v>187.27198909999998</c:v>
                </c:pt>
                <c:pt idx="6672">
                  <c:v>188.77704419999998</c:v>
                </c:pt>
                <c:pt idx="6673">
                  <c:v>188.27535909999997</c:v>
                </c:pt>
                <c:pt idx="6674">
                  <c:v>188.77704419999998</c:v>
                </c:pt>
                <c:pt idx="6675">
                  <c:v>187.27198909999998</c:v>
                </c:pt>
                <c:pt idx="6676">
                  <c:v>186.77030409999998</c:v>
                </c:pt>
                <c:pt idx="6677">
                  <c:v>187.77367409999994</c:v>
                </c:pt>
                <c:pt idx="6678">
                  <c:v>187.77367409999994</c:v>
                </c:pt>
                <c:pt idx="6679">
                  <c:v>188.27535909999997</c:v>
                </c:pt>
                <c:pt idx="6680">
                  <c:v>187.77367409999994</c:v>
                </c:pt>
                <c:pt idx="6681">
                  <c:v>190.2820992</c:v>
                </c:pt>
                <c:pt idx="6682">
                  <c:v>187.27198909999998</c:v>
                </c:pt>
                <c:pt idx="6683">
                  <c:v>188.77704419999998</c:v>
                </c:pt>
                <c:pt idx="6684">
                  <c:v>189.27872919999999</c:v>
                </c:pt>
                <c:pt idx="6685">
                  <c:v>188.27535909999997</c:v>
                </c:pt>
                <c:pt idx="6686">
                  <c:v>188.77704419999998</c:v>
                </c:pt>
                <c:pt idx="6687">
                  <c:v>188.77704419999998</c:v>
                </c:pt>
                <c:pt idx="6688">
                  <c:v>190.2820992</c:v>
                </c:pt>
                <c:pt idx="6689">
                  <c:v>188.77704419999998</c:v>
                </c:pt>
                <c:pt idx="6690">
                  <c:v>189.27872919999999</c:v>
                </c:pt>
                <c:pt idx="6691">
                  <c:v>190.2820992</c:v>
                </c:pt>
                <c:pt idx="6692">
                  <c:v>189.7804142</c:v>
                </c:pt>
                <c:pt idx="6693">
                  <c:v>188.27535909999997</c:v>
                </c:pt>
                <c:pt idx="6694">
                  <c:v>189.27872919999999</c:v>
                </c:pt>
                <c:pt idx="6695">
                  <c:v>189.27872919999999</c:v>
                </c:pt>
                <c:pt idx="6696">
                  <c:v>188.77704419999998</c:v>
                </c:pt>
                <c:pt idx="6697">
                  <c:v>189.7804142</c:v>
                </c:pt>
                <c:pt idx="6698">
                  <c:v>189.7804142</c:v>
                </c:pt>
                <c:pt idx="6699">
                  <c:v>190.78378419999996</c:v>
                </c:pt>
                <c:pt idx="6700">
                  <c:v>188.27535909999997</c:v>
                </c:pt>
                <c:pt idx="6701">
                  <c:v>189.7804142</c:v>
                </c:pt>
                <c:pt idx="6702">
                  <c:v>189.27872919999999</c:v>
                </c:pt>
                <c:pt idx="6703">
                  <c:v>189.7804142</c:v>
                </c:pt>
                <c:pt idx="6704">
                  <c:v>190.2820992</c:v>
                </c:pt>
                <c:pt idx="6705">
                  <c:v>189.7804142</c:v>
                </c:pt>
                <c:pt idx="6706">
                  <c:v>190.2820992</c:v>
                </c:pt>
                <c:pt idx="6707">
                  <c:v>191.28546919999999</c:v>
                </c:pt>
                <c:pt idx="6708">
                  <c:v>189.7804142</c:v>
                </c:pt>
                <c:pt idx="6709">
                  <c:v>190.2820992</c:v>
                </c:pt>
                <c:pt idx="6710">
                  <c:v>189.7804142</c:v>
                </c:pt>
                <c:pt idx="6711">
                  <c:v>190.78378419999996</c:v>
                </c:pt>
                <c:pt idx="6712">
                  <c:v>191.28546919999999</c:v>
                </c:pt>
                <c:pt idx="6713">
                  <c:v>190.2820992</c:v>
                </c:pt>
                <c:pt idx="6714">
                  <c:v>191.78715419999997</c:v>
                </c:pt>
                <c:pt idx="6715">
                  <c:v>188.77704419999998</c:v>
                </c:pt>
                <c:pt idx="6716">
                  <c:v>190.2820992</c:v>
                </c:pt>
                <c:pt idx="6717">
                  <c:v>189.7804142</c:v>
                </c:pt>
                <c:pt idx="6718">
                  <c:v>191.78715419999997</c:v>
                </c:pt>
                <c:pt idx="6719">
                  <c:v>190.78378419999996</c:v>
                </c:pt>
                <c:pt idx="6720">
                  <c:v>189.7804142</c:v>
                </c:pt>
                <c:pt idx="6721">
                  <c:v>190.78378419999996</c:v>
                </c:pt>
                <c:pt idx="6722">
                  <c:v>189.7804142</c:v>
                </c:pt>
                <c:pt idx="6723">
                  <c:v>190.78378419999996</c:v>
                </c:pt>
                <c:pt idx="6724">
                  <c:v>190.2820992</c:v>
                </c:pt>
                <c:pt idx="6725">
                  <c:v>190.78378419999996</c:v>
                </c:pt>
                <c:pt idx="6726">
                  <c:v>191.78715419999997</c:v>
                </c:pt>
                <c:pt idx="6727">
                  <c:v>190.78378419999996</c:v>
                </c:pt>
                <c:pt idx="6728">
                  <c:v>189.7804142</c:v>
                </c:pt>
                <c:pt idx="6729">
                  <c:v>192.79052419999996</c:v>
                </c:pt>
                <c:pt idx="6730">
                  <c:v>191.28546919999999</c:v>
                </c:pt>
                <c:pt idx="6731">
                  <c:v>191.28546919999999</c:v>
                </c:pt>
                <c:pt idx="6732">
                  <c:v>191.28546919999999</c:v>
                </c:pt>
                <c:pt idx="6733">
                  <c:v>190.78378419999996</c:v>
                </c:pt>
                <c:pt idx="6734">
                  <c:v>192.28883920000001</c:v>
                </c:pt>
                <c:pt idx="6735">
                  <c:v>191.28546919999999</c:v>
                </c:pt>
                <c:pt idx="6736">
                  <c:v>191.78715419999997</c:v>
                </c:pt>
                <c:pt idx="6737">
                  <c:v>190.78378419999996</c:v>
                </c:pt>
                <c:pt idx="6738">
                  <c:v>192.79052419999996</c:v>
                </c:pt>
                <c:pt idx="6739">
                  <c:v>192.79052419999996</c:v>
                </c:pt>
                <c:pt idx="6740">
                  <c:v>192.28883920000001</c:v>
                </c:pt>
                <c:pt idx="6741">
                  <c:v>190.78378419999996</c:v>
                </c:pt>
                <c:pt idx="6742">
                  <c:v>192.79052419999996</c:v>
                </c:pt>
                <c:pt idx="6743">
                  <c:v>192.79052419999996</c:v>
                </c:pt>
                <c:pt idx="6744">
                  <c:v>192.28883920000001</c:v>
                </c:pt>
                <c:pt idx="6745">
                  <c:v>192.79052419999996</c:v>
                </c:pt>
                <c:pt idx="6746">
                  <c:v>192.79052419999996</c:v>
                </c:pt>
                <c:pt idx="6747">
                  <c:v>192.28883920000001</c:v>
                </c:pt>
                <c:pt idx="6748">
                  <c:v>192.28883920000001</c:v>
                </c:pt>
                <c:pt idx="6749">
                  <c:v>191.78715419999997</c:v>
                </c:pt>
                <c:pt idx="6750">
                  <c:v>192.79052419999996</c:v>
                </c:pt>
                <c:pt idx="6751">
                  <c:v>192.79052419999996</c:v>
                </c:pt>
                <c:pt idx="6752">
                  <c:v>193.2922092</c:v>
                </c:pt>
                <c:pt idx="6753">
                  <c:v>191.28546919999999</c:v>
                </c:pt>
                <c:pt idx="6754">
                  <c:v>192.79052419999996</c:v>
                </c:pt>
                <c:pt idx="6755">
                  <c:v>193.79389419999995</c:v>
                </c:pt>
                <c:pt idx="6756">
                  <c:v>192.79052419999996</c:v>
                </c:pt>
                <c:pt idx="6757">
                  <c:v>194.29557919999996</c:v>
                </c:pt>
                <c:pt idx="6758">
                  <c:v>193.79389419999995</c:v>
                </c:pt>
                <c:pt idx="6759">
                  <c:v>193.79389419999995</c:v>
                </c:pt>
                <c:pt idx="6760">
                  <c:v>193.2922092</c:v>
                </c:pt>
                <c:pt idx="6761">
                  <c:v>193.2922092</c:v>
                </c:pt>
                <c:pt idx="6762">
                  <c:v>193.2922092</c:v>
                </c:pt>
                <c:pt idx="6763">
                  <c:v>194.79726419999997</c:v>
                </c:pt>
                <c:pt idx="6764">
                  <c:v>191.28546919999999</c:v>
                </c:pt>
                <c:pt idx="6765">
                  <c:v>192.79052419999996</c:v>
                </c:pt>
                <c:pt idx="6766">
                  <c:v>194.29557919999996</c:v>
                </c:pt>
                <c:pt idx="6767">
                  <c:v>193.79389419999995</c:v>
                </c:pt>
                <c:pt idx="6768">
                  <c:v>192.79052419999996</c:v>
                </c:pt>
                <c:pt idx="6769">
                  <c:v>193.2922092</c:v>
                </c:pt>
                <c:pt idx="6770">
                  <c:v>193.2922092</c:v>
                </c:pt>
                <c:pt idx="6771">
                  <c:v>193.79389419999995</c:v>
                </c:pt>
                <c:pt idx="6772">
                  <c:v>193.79389419999995</c:v>
                </c:pt>
                <c:pt idx="6773">
                  <c:v>192.79052419999996</c:v>
                </c:pt>
                <c:pt idx="6774">
                  <c:v>194.29557919999996</c:v>
                </c:pt>
                <c:pt idx="6775">
                  <c:v>193.79389419999995</c:v>
                </c:pt>
                <c:pt idx="6776">
                  <c:v>193.79389419999995</c:v>
                </c:pt>
                <c:pt idx="6777">
                  <c:v>193.79389419999995</c:v>
                </c:pt>
                <c:pt idx="6778">
                  <c:v>193.79389419999995</c:v>
                </c:pt>
                <c:pt idx="6779">
                  <c:v>194.29557919999996</c:v>
                </c:pt>
                <c:pt idx="6780">
                  <c:v>195.80063419999999</c:v>
                </c:pt>
                <c:pt idx="6781">
                  <c:v>194.29557919999996</c:v>
                </c:pt>
                <c:pt idx="6782">
                  <c:v>192.79052419999996</c:v>
                </c:pt>
                <c:pt idx="6783">
                  <c:v>193.79389419999995</c:v>
                </c:pt>
                <c:pt idx="6784">
                  <c:v>194.29557919999996</c:v>
                </c:pt>
                <c:pt idx="6785">
                  <c:v>194.29557919999996</c:v>
                </c:pt>
                <c:pt idx="6786">
                  <c:v>194.29557919999996</c:v>
                </c:pt>
                <c:pt idx="6787">
                  <c:v>195.29894920000001</c:v>
                </c:pt>
                <c:pt idx="6788">
                  <c:v>195.29894920000001</c:v>
                </c:pt>
                <c:pt idx="6789">
                  <c:v>194.29557919999996</c:v>
                </c:pt>
                <c:pt idx="6790">
                  <c:v>194.29557919999996</c:v>
                </c:pt>
                <c:pt idx="6791">
                  <c:v>194.79726419999997</c:v>
                </c:pt>
                <c:pt idx="6792">
                  <c:v>195.80063419999999</c:v>
                </c:pt>
                <c:pt idx="6793">
                  <c:v>193.79389419999995</c:v>
                </c:pt>
                <c:pt idx="6794">
                  <c:v>193.79389419999995</c:v>
                </c:pt>
                <c:pt idx="6795">
                  <c:v>194.79726419999997</c:v>
                </c:pt>
                <c:pt idx="6796">
                  <c:v>195.29894920000001</c:v>
                </c:pt>
                <c:pt idx="6797">
                  <c:v>194.29557919999996</c:v>
                </c:pt>
                <c:pt idx="6798">
                  <c:v>194.29557919999996</c:v>
                </c:pt>
                <c:pt idx="6799">
                  <c:v>195.80063419999999</c:v>
                </c:pt>
                <c:pt idx="6800">
                  <c:v>194.29557919999996</c:v>
                </c:pt>
                <c:pt idx="6801">
                  <c:v>192.28883920000001</c:v>
                </c:pt>
                <c:pt idx="6802">
                  <c:v>195.29894920000001</c:v>
                </c:pt>
                <c:pt idx="6803">
                  <c:v>194.79726419999997</c:v>
                </c:pt>
                <c:pt idx="6804">
                  <c:v>196.30231920000003</c:v>
                </c:pt>
                <c:pt idx="6805">
                  <c:v>195.80063419999999</c:v>
                </c:pt>
                <c:pt idx="6806">
                  <c:v>194.29557919999996</c:v>
                </c:pt>
                <c:pt idx="6807">
                  <c:v>196.30231920000003</c:v>
                </c:pt>
                <c:pt idx="6808">
                  <c:v>194.29557919999996</c:v>
                </c:pt>
                <c:pt idx="6809">
                  <c:v>195.29894920000001</c:v>
                </c:pt>
                <c:pt idx="6810">
                  <c:v>192.79052419999996</c:v>
                </c:pt>
                <c:pt idx="6811">
                  <c:v>196.30231920000003</c:v>
                </c:pt>
                <c:pt idx="6812">
                  <c:v>196.80400419999998</c:v>
                </c:pt>
                <c:pt idx="6813">
                  <c:v>195.29894920000001</c:v>
                </c:pt>
                <c:pt idx="6814">
                  <c:v>196.80400419999998</c:v>
                </c:pt>
                <c:pt idx="6815">
                  <c:v>196.30231920000003</c:v>
                </c:pt>
                <c:pt idx="6816">
                  <c:v>195.29894920000001</c:v>
                </c:pt>
                <c:pt idx="6817">
                  <c:v>195.80063419999999</c:v>
                </c:pt>
                <c:pt idx="6818">
                  <c:v>197.80737429999999</c:v>
                </c:pt>
                <c:pt idx="6819">
                  <c:v>194.29557919999996</c:v>
                </c:pt>
                <c:pt idx="6820">
                  <c:v>194.79726419999997</c:v>
                </c:pt>
                <c:pt idx="6821">
                  <c:v>194.79726419999997</c:v>
                </c:pt>
                <c:pt idx="6822">
                  <c:v>195.80063419999999</c:v>
                </c:pt>
                <c:pt idx="6823">
                  <c:v>195.80063419999999</c:v>
                </c:pt>
                <c:pt idx="6824">
                  <c:v>196.80400419999998</c:v>
                </c:pt>
                <c:pt idx="6825">
                  <c:v>197.80737429999999</c:v>
                </c:pt>
                <c:pt idx="6826">
                  <c:v>196.80400419999998</c:v>
                </c:pt>
                <c:pt idx="6827">
                  <c:v>195.80063419999999</c:v>
                </c:pt>
                <c:pt idx="6828">
                  <c:v>195.80063419999999</c:v>
                </c:pt>
                <c:pt idx="6829">
                  <c:v>197.80737429999999</c:v>
                </c:pt>
                <c:pt idx="6830">
                  <c:v>194.29557919999996</c:v>
                </c:pt>
                <c:pt idx="6831">
                  <c:v>194.79726419999997</c:v>
                </c:pt>
                <c:pt idx="6832">
                  <c:v>196.80400419999998</c:v>
                </c:pt>
                <c:pt idx="6833">
                  <c:v>195.80063419999999</c:v>
                </c:pt>
                <c:pt idx="6834">
                  <c:v>196.30231920000003</c:v>
                </c:pt>
                <c:pt idx="6835">
                  <c:v>196.30231920000003</c:v>
                </c:pt>
                <c:pt idx="6836">
                  <c:v>195.80063419999999</c:v>
                </c:pt>
                <c:pt idx="6837">
                  <c:v>195.29894920000001</c:v>
                </c:pt>
                <c:pt idx="6838">
                  <c:v>196.80400419999998</c:v>
                </c:pt>
                <c:pt idx="6839">
                  <c:v>197.80737429999999</c:v>
                </c:pt>
                <c:pt idx="6840">
                  <c:v>198.3090593</c:v>
                </c:pt>
                <c:pt idx="6841">
                  <c:v>197.80737429999999</c:v>
                </c:pt>
                <c:pt idx="6842">
                  <c:v>195.29894920000001</c:v>
                </c:pt>
                <c:pt idx="6843">
                  <c:v>195.80063419999999</c:v>
                </c:pt>
                <c:pt idx="6844">
                  <c:v>198.81074430000001</c:v>
                </c:pt>
                <c:pt idx="6845">
                  <c:v>197.30568930000001</c:v>
                </c:pt>
                <c:pt idx="6846">
                  <c:v>197.30568930000001</c:v>
                </c:pt>
                <c:pt idx="6847">
                  <c:v>198.3090593</c:v>
                </c:pt>
                <c:pt idx="6848">
                  <c:v>197.30568930000001</c:v>
                </c:pt>
                <c:pt idx="6849">
                  <c:v>197.80737429999999</c:v>
                </c:pt>
                <c:pt idx="6850">
                  <c:v>196.80400419999998</c:v>
                </c:pt>
                <c:pt idx="6851">
                  <c:v>126.0664184</c:v>
                </c:pt>
                <c:pt idx="6852">
                  <c:v>125.56473339999998</c:v>
                </c:pt>
                <c:pt idx="6853">
                  <c:v>123.05630840000001</c:v>
                </c:pt>
                <c:pt idx="6854">
                  <c:v>126.56810340000001</c:v>
                </c:pt>
                <c:pt idx="6855">
                  <c:v>126.0664184</c:v>
                </c:pt>
                <c:pt idx="6856">
                  <c:v>127.06978839999996</c:v>
                </c:pt>
                <c:pt idx="6857">
                  <c:v>127.06978839999996</c:v>
                </c:pt>
                <c:pt idx="6858">
                  <c:v>126.56810340000001</c:v>
                </c:pt>
                <c:pt idx="6859">
                  <c:v>127.06978839999996</c:v>
                </c:pt>
                <c:pt idx="6860">
                  <c:v>127.5714734</c:v>
                </c:pt>
                <c:pt idx="6861">
                  <c:v>126.56810340000001</c:v>
                </c:pt>
                <c:pt idx="6862">
                  <c:v>130.07989849999998</c:v>
                </c:pt>
                <c:pt idx="6863">
                  <c:v>125.56473339999998</c:v>
                </c:pt>
                <c:pt idx="6864">
                  <c:v>126.56810340000001</c:v>
                </c:pt>
                <c:pt idx="6865">
                  <c:v>126.0664184</c:v>
                </c:pt>
                <c:pt idx="6866">
                  <c:v>132.58832350000003</c:v>
                </c:pt>
                <c:pt idx="6867">
                  <c:v>131.0832685</c:v>
                </c:pt>
                <c:pt idx="6868">
                  <c:v>131.58495349999998</c:v>
                </c:pt>
                <c:pt idx="6869">
                  <c:v>132.08663850000002</c:v>
                </c:pt>
                <c:pt idx="6870">
                  <c:v>132.08663850000002</c:v>
                </c:pt>
                <c:pt idx="6871">
                  <c:v>132.08663850000002</c:v>
                </c:pt>
                <c:pt idx="6872">
                  <c:v>132.58832350000003</c:v>
                </c:pt>
                <c:pt idx="6873">
                  <c:v>133.09000850000001</c:v>
                </c:pt>
                <c:pt idx="6874">
                  <c:v>132.58832350000003</c:v>
                </c:pt>
                <c:pt idx="6875">
                  <c:v>133.59169349999999</c:v>
                </c:pt>
                <c:pt idx="6876">
                  <c:v>132.08663850000002</c:v>
                </c:pt>
                <c:pt idx="6877">
                  <c:v>134.0933785</c:v>
                </c:pt>
                <c:pt idx="6878">
                  <c:v>133.09000850000001</c:v>
                </c:pt>
                <c:pt idx="6879">
                  <c:v>132.58832350000003</c:v>
                </c:pt>
                <c:pt idx="6880">
                  <c:v>133.09000850000001</c:v>
                </c:pt>
                <c:pt idx="6881">
                  <c:v>129.5782135</c:v>
                </c:pt>
                <c:pt idx="6882">
                  <c:v>131.0832685</c:v>
                </c:pt>
                <c:pt idx="6883">
                  <c:v>132.08663850000002</c:v>
                </c:pt>
                <c:pt idx="6884">
                  <c:v>134.59506349999998</c:v>
                </c:pt>
                <c:pt idx="6885">
                  <c:v>133.09000850000001</c:v>
                </c:pt>
                <c:pt idx="6886">
                  <c:v>134.0933785</c:v>
                </c:pt>
                <c:pt idx="6887">
                  <c:v>133.09000850000001</c:v>
                </c:pt>
                <c:pt idx="6888">
                  <c:v>134.0933785</c:v>
                </c:pt>
                <c:pt idx="6889">
                  <c:v>133.59169349999999</c:v>
                </c:pt>
                <c:pt idx="6890">
                  <c:v>134.0933785</c:v>
                </c:pt>
                <c:pt idx="6891">
                  <c:v>134.59506349999998</c:v>
                </c:pt>
                <c:pt idx="6892">
                  <c:v>136.60180349999999</c:v>
                </c:pt>
                <c:pt idx="6893">
                  <c:v>133.59169349999999</c:v>
                </c:pt>
                <c:pt idx="6894">
                  <c:v>133.59169349999999</c:v>
                </c:pt>
                <c:pt idx="6895">
                  <c:v>135.09674850000002</c:v>
                </c:pt>
                <c:pt idx="6896">
                  <c:v>134.59506349999998</c:v>
                </c:pt>
                <c:pt idx="6897">
                  <c:v>134.59506349999998</c:v>
                </c:pt>
                <c:pt idx="6898">
                  <c:v>134.0933785</c:v>
                </c:pt>
                <c:pt idx="6899">
                  <c:v>134.59506349999998</c:v>
                </c:pt>
                <c:pt idx="6900">
                  <c:v>133.59169349999999</c:v>
                </c:pt>
                <c:pt idx="6901">
                  <c:v>135.59843350000003</c:v>
                </c:pt>
                <c:pt idx="6902">
                  <c:v>135.09674850000002</c:v>
                </c:pt>
                <c:pt idx="6903">
                  <c:v>136.10011850000001</c:v>
                </c:pt>
                <c:pt idx="6904">
                  <c:v>134.59506349999998</c:v>
                </c:pt>
                <c:pt idx="6905">
                  <c:v>134.59506349999998</c:v>
                </c:pt>
                <c:pt idx="6906">
                  <c:v>135.09674850000002</c:v>
                </c:pt>
                <c:pt idx="6907">
                  <c:v>135.09674850000002</c:v>
                </c:pt>
                <c:pt idx="6908">
                  <c:v>135.09674850000002</c:v>
                </c:pt>
                <c:pt idx="6909">
                  <c:v>134.59506349999998</c:v>
                </c:pt>
                <c:pt idx="6910">
                  <c:v>136.60180349999999</c:v>
                </c:pt>
                <c:pt idx="6911">
                  <c:v>135.59843350000003</c:v>
                </c:pt>
                <c:pt idx="6912">
                  <c:v>137.1034885</c:v>
                </c:pt>
                <c:pt idx="6913">
                  <c:v>135.09674850000002</c:v>
                </c:pt>
                <c:pt idx="6914">
                  <c:v>138.10685859999998</c:v>
                </c:pt>
                <c:pt idx="6915">
                  <c:v>135.09674850000002</c:v>
                </c:pt>
                <c:pt idx="6916">
                  <c:v>135.59843350000003</c:v>
                </c:pt>
                <c:pt idx="6917">
                  <c:v>135.59843350000003</c:v>
                </c:pt>
                <c:pt idx="6918">
                  <c:v>136.60180349999999</c:v>
                </c:pt>
                <c:pt idx="6919">
                  <c:v>136.60180349999999</c:v>
                </c:pt>
                <c:pt idx="6920">
                  <c:v>136.10011850000001</c:v>
                </c:pt>
                <c:pt idx="6921">
                  <c:v>136.10011850000001</c:v>
                </c:pt>
                <c:pt idx="6922">
                  <c:v>136.10011850000001</c:v>
                </c:pt>
                <c:pt idx="6923">
                  <c:v>135.59843350000003</c:v>
                </c:pt>
                <c:pt idx="6924">
                  <c:v>136.10011850000001</c:v>
                </c:pt>
                <c:pt idx="6925">
                  <c:v>137.60517349999998</c:v>
                </c:pt>
                <c:pt idx="6926">
                  <c:v>136.60180349999999</c:v>
                </c:pt>
                <c:pt idx="6927">
                  <c:v>136.10011850000001</c:v>
                </c:pt>
                <c:pt idx="6928">
                  <c:v>135.59843350000003</c:v>
                </c:pt>
                <c:pt idx="6929">
                  <c:v>137.60517349999998</c:v>
                </c:pt>
                <c:pt idx="6930">
                  <c:v>136.60180349999999</c:v>
                </c:pt>
                <c:pt idx="6931">
                  <c:v>136.60180349999999</c:v>
                </c:pt>
                <c:pt idx="6932">
                  <c:v>136.60180349999999</c:v>
                </c:pt>
                <c:pt idx="6933">
                  <c:v>136.10011850000001</c:v>
                </c:pt>
                <c:pt idx="6934">
                  <c:v>136.10011850000001</c:v>
                </c:pt>
                <c:pt idx="6935">
                  <c:v>137.1034885</c:v>
                </c:pt>
                <c:pt idx="6936">
                  <c:v>137.1034885</c:v>
                </c:pt>
                <c:pt idx="6937">
                  <c:v>138.60854359999999</c:v>
                </c:pt>
                <c:pt idx="6938">
                  <c:v>139.1102286</c:v>
                </c:pt>
                <c:pt idx="6939">
                  <c:v>136.60180349999999</c:v>
                </c:pt>
                <c:pt idx="6940">
                  <c:v>138.10685859999998</c:v>
                </c:pt>
                <c:pt idx="6941">
                  <c:v>137.60517349999998</c:v>
                </c:pt>
                <c:pt idx="6942">
                  <c:v>138.60854359999999</c:v>
                </c:pt>
                <c:pt idx="6943">
                  <c:v>137.60517349999998</c:v>
                </c:pt>
                <c:pt idx="6944">
                  <c:v>138.60854359999999</c:v>
                </c:pt>
                <c:pt idx="6945">
                  <c:v>138.10685859999998</c:v>
                </c:pt>
                <c:pt idx="6946">
                  <c:v>138.10685859999998</c:v>
                </c:pt>
                <c:pt idx="6947">
                  <c:v>138.60854359999999</c:v>
                </c:pt>
                <c:pt idx="6948">
                  <c:v>138.10685859999998</c:v>
                </c:pt>
                <c:pt idx="6949">
                  <c:v>139.1102286</c:v>
                </c:pt>
                <c:pt idx="6950">
                  <c:v>137.60517349999998</c:v>
                </c:pt>
                <c:pt idx="6951">
                  <c:v>140.11359859999996</c:v>
                </c:pt>
                <c:pt idx="6952">
                  <c:v>138.60854359999999</c:v>
                </c:pt>
                <c:pt idx="6953">
                  <c:v>138.60854359999999</c:v>
                </c:pt>
                <c:pt idx="6954">
                  <c:v>139.61191359999998</c:v>
                </c:pt>
                <c:pt idx="6955">
                  <c:v>139.61191359999998</c:v>
                </c:pt>
                <c:pt idx="6956">
                  <c:v>138.60854359999999</c:v>
                </c:pt>
                <c:pt idx="6957">
                  <c:v>139.61191359999998</c:v>
                </c:pt>
                <c:pt idx="6958">
                  <c:v>141.11696859999998</c:v>
                </c:pt>
                <c:pt idx="6959">
                  <c:v>140.11359859999996</c:v>
                </c:pt>
                <c:pt idx="6960">
                  <c:v>139.1102286</c:v>
                </c:pt>
                <c:pt idx="6961">
                  <c:v>140.11359859999996</c:v>
                </c:pt>
                <c:pt idx="6962">
                  <c:v>140.11359859999996</c:v>
                </c:pt>
                <c:pt idx="6963">
                  <c:v>140.11359859999996</c:v>
                </c:pt>
                <c:pt idx="6964">
                  <c:v>140.61528359999997</c:v>
                </c:pt>
                <c:pt idx="6965">
                  <c:v>140.11359859999996</c:v>
                </c:pt>
                <c:pt idx="6966">
                  <c:v>140.61528359999997</c:v>
                </c:pt>
                <c:pt idx="6967">
                  <c:v>139.61191359999998</c:v>
                </c:pt>
                <c:pt idx="6968">
                  <c:v>139.1102286</c:v>
                </c:pt>
                <c:pt idx="6969">
                  <c:v>140.11359859999996</c:v>
                </c:pt>
                <c:pt idx="6970">
                  <c:v>140.11359859999996</c:v>
                </c:pt>
                <c:pt idx="6971">
                  <c:v>140.11359859999996</c:v>
                </c:pt>
                <c:pt idx="6972">
                  <c:v>139.61191359999998</c:v>
                </c:pt>
                <c:pt idx="6973">
                  <c:v>141.61865359999996</c:v>
                </c:pt>
                <c:pt idx="6974">
                  <c:v>141.61865359999996</c:v>
                </c:pt>
                <c:pt idx="6975">
                  <c:v>140.11359859999996</c:v>
                </c:pt>
                <c:pt idx="6976">
                  <c:v>142.12033860000003</c:v>
                </c:pt>
                <c:pt idx="6977">
                  <c:v>142.12033860000003</c:v>
                </c:pt>
                <c:pt idx="6978">
                  <c:v>142.62202360000001</c:v>
                </c:pt>
                <c:pt idx="6979">
                  <c:v>141.61865359999996</c:v>
                </c:pt>
                <c:pt idx="6980">
                  <c:v>141.11696859999998</c:v>
                </c:pt>
                <c:pt idx="6981">
                  <c:v>141.11696859999998</c:v>
                </c:pt>
                <c:pt idx="6982">
                  <c:v>140.61528359999997</c:v>
                </c:pt>
                <c:pt idx="6983">
                  <c:v>140.11359859999996</c:v>
                </c:pt>
                <c:pt idx="6984">
                  <c:v>141.11696859999998</c:v>
                </c:pt>
                <c:pt idx="6985">
                  <c:v>141.11696859999998</c:v>
                </c:pt>
                <c:pt idx="6986">
                  <c:v>141.61865359999996</c:v>
                </c:pt>
                <c:pt idx="6987">
                  <c:v>141.61865359999996</c:v>
                </c:pt>
                <c:pt idx="6988">
                  <c:v>142.62202360000001</c:v>
                </c:pt>
                <c:pt idx="6989">
                  <c:v>142.12033860000003</c:v>
                </c:pt>
                <c:pt idx="6990">
                  <c:v>142.12033860000003</c:v>
                </c:pt>
                <c:pt idx="6991">
                  <c:v>143.12370859999999</c:v>
                </c:pt>
                <c:pt idx="6992">
                  <c:v>141.61865359999996</c:v>
                </c:pt>
                <c:pt idx="6993">
                  <c:v>142.62202360000001</c:v>
                </c:pt>
                <c:pt idx="6994">
                  <c:v>142.12033860000003</c:v>
                </c:pt>
                <c:pt idx="6995">
                  <c:v>141.61865359999996</c:v>
                </c:pt>
                <c:pt idx="6996">
                  <c:v>142.62202360000001</c:v>
                </c:pt>
                <c:pt idx="6997">
                  <c:v>142.12033860000003</c:v>
                </c:pt>
                <c:pt idx="6998">
                  <c:v>141.61865359999996</c:v>
                </c:pt>
                <c:pt idx="6999">
                  <c:v>142.62202360000001</c:v>
                </c:pt>
                <c:pt idx="7000">
                  <c:v>141.61865359999996</c:v>
                </c:pt>
                <c:pt idx="7001">
                  <c:v>141.61865359999996</c:v>
                </c:pt>
                <c:pt idx="7002">
                  <c:v>142.62202360000001</c:v>
                </c:pt>
                <c:pt idx="7003">
                  <c:v>143.12370859999999</c:v>
                </c:pt>
                <c:pt idx="7004">
                  <c:v>142.62202360000001</c:v>
                </c:pt>
                <c:pt idx="7005">
                  <c:v>143.6253936</c:v>
                </c:pt>
                <c:pt idx="7006">
                  <c:v>141.61865359999996</c:v>
                </c:pt>
                <c:pt idx="7007">
                  <c:v>143.6253936</c:v>
                </c:pt>
                <c:pt idx="7008">
                  <c:v>143.6253936</c:v>
                </c:pt>
                <c:pt idx="7009">
                  <c:v>143.12370859999999</c:v>
                </c:pt>
                <c:pt idx="7010">
                  <c:v>142.62202360000001</c:v>
                </c:pt>
                <c:pt idx="7011">
                  <c:v>144.62876359999998</c:v>
                </c:pt>
                <c:pt idx="7012">
                  <c:v>144.1270786</c:v>
                </c:pt>
                <c:pt idx="7013">
                  <c:v>144.1270786</c:v>
                </c:pt>
                <c:pt idx="7014">
                  <c:v>143.12370859999999</c:v>
                </c:pt>
                <c:pt idx="7015">
                  <c:v>144.1270786</c:v>
                </c:pt>
                <c:pt idx="7016">
                  <c:v>142.12033860000003</c:v>
                </c:pt>
                <c:pt idx="7017">
                  <c:v>143.6253936</c:v>
                </c:pt>
                <c:pt idx="7018">
                  <c:v>140.11359859999996</c:v>
                </c:pt>
                <c:pt idx="7019">
                  <c:v>140.11359859999996</c:v>
                </c:pt>
                <c:pt idx="7020">
                  <c:v>141.61865359999996</c:v>
                </c:pt>
                <c:pt idx="7021">
                  <c:v>140.61528359999997</c:v>
                </c:pt>
                <c:pt idx="7022">
                  <c:v>146.63550369999996</c:v>
                </c:pt>
                <c:pt idx="7023">
                  <c:v>146.13381859999998</c:v>
                </c:pt>
                <c:pt idx="7024">
                  <c:v>146.63550369999996</c:v>
                </c:pt>
                <c:pt idx="7025">
                  <c:v>145.6321336</c:v>
                </c:pt>
                <c:pt idx="7026">
                  <c:v>146.13381859999998</c:v>
                </c:pt>
                <c:pt idx="7027">
                  <c:v>144.62876359999998</c:v>
                </c:pt>
                <c:pt idx="7028">
                  <c:v>145.6321336</c:v>
                </c:pt>
                <c:pt idx="7029">
                  <c:v>144.62876359999998</c:v>
                </c:pt>
                <c:pt idx="7030">
                  <c:v>144.62876359999998</c:v>
                </c:pt>
                <c:pt idx="7031">
                  <c:v>142.12033860000003</c:v>
                </c:pt>
                <c:pt idx="7032">
                  <c:v>146.13381859999998</c:v>
                </c:pt>
                <c:pt idx="7033">
                  <c:v>144.1270786</c:v>
                </c:pt>
                <c:pt idx="7034">
                  <c:v>144.62876359999998</c:v>
                </c:pt>
                <c:pt idx="7035">
                  <c:v>144.62876359999998</c:v>
                </c:pt>
                <c:pt idx="7036">
                  <c:v>146.63550369999996</c:v>
                </c:pt>
                <c:pt idx="7037">
                  <c:v>146.13381859999998</c:v>
                </c:pt>
                <c:pt idx="7038">
                  <c:v>146.63550369999996</c:v>
                </c:pt>
                <c:pt idx="7039">
                  <c:v>146.63550369999996</c:v>
                </c:pt>
                <c:pt idx="7040">
                  <c:v>144.62876359999998</c:v>
                </c:pt>
                <c:pt idx="7041">
                  <c:v>146.63550369999996</c:v>
                </c:pt>
                <c:pt idx="7042">
                  <c:v>145.13044860000002</c:v>
                </c:pt>
                <c:pt idx="7043">
                  <c:v>145.6321336</c:v>
                </c:pt>
                <c:pt idx="7044">
                  <c:v>146.63550369999996</c:v>
                </c:pt>
                <c:pt idx="7045">
                  <c:v>145.6321336</c:v>
                </c:pt>
                <c:pt idx="7046">
                  <c:v>145.6321336</c:v>
                </c:pt>
                <c:pt idx="7047">
                  <c:v>148.14055869999996</c:v>
                </c:pt>
                <c:pt idx="7048">
                  <c:v>144.62876359999998</c:v>
                </c:pt>
                <c:pt idx="7049">
                  <c:v>146.13381859999998</c:v>
                </c:pt>
                <c:pt idx="7050">
                  <c:v>141.11696859999998</c:v>
                </c:pt>
                <c:pt idx="7051">
                  <c:v>146.63550369999996</c:v>
                </c:pt>
                <c:pt idx="7052">
                  <c:v>147.1371887</c:v>
                </c:pt>
                <c:pt idx="7053">
                  <c:v>147.63887369999998</c:v>
                </c:pt>
                <c:pt idx="7054">
                  <c:v>146.13381859999998</c:v>
                </c:pt>
                <c:pt idx="7055">
                  <c:v>147.63887369999998</c:v>
                </c:pt>
                <c:pt idx="7056">
                  <c:v>146.63550369999996</c:v>
                </c:pt>
                <c:pt idx="7057">
                  <c:v>147.1371887</c:v>
                </c:pt>
                <c:pt idx="7058">
                  <c:v>148.14055869999996</c:v>
                </c:pt>
                <c:pt idx="7059">
                  <c:v>145.13044860000002</c:v>
                </c:pt>
                <c:pt idx="7060">
                  <c:v>147.63887369999998</c:v>
                </c:pt>
                <c:pt idx="7061">
                  <c:v>146.63550369999996</c:v>
                </c:pt>
                <c:pt idx="7062">
                  <c:v>148.64224369999999</c:v>
                </c:pt>
                <c:pt idx="7063">
                  <c:v>147.63887369999998</c:v>
                </c:pt>
                <c:pt idx="7064">
                  <c:v>147.1371887</c:v>
                </c:pt>
                <c:pt idx="7065">
                  <c:v>148.14055869999996</c:v>
                </c:pt>
                <c:pt idx="7066">
                  <c:v>148.64224369999999</c:v>
                </c:pt>
                <c:pt idx="7067">
                  <c:v>147.63887369999998</c:v>
                </c:pt>
                <c:pt idx="7068">
                  <c:v>146.63550369999996</c:v>
                </c:pt>
                <c:pt idx="7069">
                  <c:v>148.14055869999996</c:v>
                </c:pt>
                <c:pt idx="7070">
                  <c:v>148.14055869999996</c:v>
                </c:pt>
                <c:pt idx="7071">
                  <c:v>150.14729869999999</c:v>
                </c:pt>
                <c:pt idx="7072">
                  <c:v>148.64224369999999</c:v>
                </c:pt>
                <c:pt idx="7073">
                  <c:v>148.64224369999999</c:v>
                </c:pt>
                <c:pt idx="7074">
                  <c:v>148.14055869999996</c:v>
                </c:pt>
                <c:pt idx="7075">
                  <c:v>148.64224369999999</c:v>
                </c:pt>
                <c:pt idx="7076">
                  <c:v>149.14392869999998</c:v>
                </c:pt>
                <c:pt idx="7077">
                  <c:v>148.64224369999999</c:v>
                </c:pt>
                <c:pt idx="7078">
                  <c:v>149.14392869999998</c:v>
                </c:pt>
                <c:pt idx="7079">
                  <c:v>148.14055869999996</c:v>
                </c:pt>
                <c:pt idx="7080">
                  <c:v>149.64561369999996</c:v>
                </c:pt>
                <c:pt idx="7081">
                  <c:v>148.14055869999996</c:v>
                </c:pt>
                <c:pt idx="7082">
                  <c:v>148.64224369999999</c:v>
                </c:pt>
                <c:pt idx="7083">
                  <c:v>147.63887369999998</c:v>
                </c:pt>
                <c:pt idx="7084">
                  <c:v>150.14729869999999</c:v>
                </c:pt>
                <c:pt idx="7085">
                  <c:v>150.14729869999999</c:v>
                </c:pt>
                <c:pt idx="7086">
                  <c:v>149.14392869999998</c:v>
                </c:pt>
                <c:pt idx="7087">
                  <c:v>149.14392869999998</c:v>
                </c:pt>
                <c:pt idx="7088">
                  <c:v>150.14729869999999</c:v>
                </c:pt>
                <c:pt idx="7089">
                  <c:v>150.64898369999997</c:v>
                </c:pt>
                <c:pt idx="7090">
                  <c:v>149.64561369999996</c:v>
                </c:pt>
                <c:pt idx="7091">
                  <c:v>150.14729869999999</c:v>
                </c:pt>
                <c:pt idx="7092">
                  <c:v>151.15066869999998</c:v>
                </c:pt>
                <c:pt idx="7093">
                  <c:v>149.14392869999998</c:v>
                </c:pt>
                <c:pt idx="7094">
                  <c:v>148.64224369999999</c:v>
                </c:pt>
                <c:pt idx="7095">
                  <c:v>151.15066869999998</c:v>
                </c:pt>
                <c:pt idx="7096">
                  <c:v>149.64561369999996</c:v>
                </c:pt>
                <c:pt idx="7097">
                  <c:v>149.64561369999996</c:v>
                </c:pt>
                <c:pt idx="7098">
                  <c:v>150.64898369999997</c:v>
                </c:pt>
                <c:pt idx="7099">
                  <c:v>150.64898369999997</c:v>
                </c:pt>
                <c:pt idx="7100">
                  <c:v>150.14729869999999</c:v>
                </c:pt>
                <c:pt idx="7101">
                  <c:v>149.64561369999996</c:v>
                </c:pt>
                <c:pt idx="7102">
                  <c:v>150.64898369999997</c:v>
                </c:pt>
                <c:pt idx="7103">
                  <c:v>151.15066869999998</c:v>
                </c:pt>
                <c:pt idx="7104">
                  <c:v>151.15066869999998</c:v>
                </c:pt>
                <c:pt idx="7105">
                  <c:v>150.64898369999997</c:v>
                </c:pt>
                <c:pt idx="7106">
                  <c:v>150.64898369999997</c:v>
                </c:pt>
                <c:pt idx="7107">
                  <c:v>151.65235369999999</c:v>
                </c:pt>
                <c:pt idx="7108">
                  <c:v>151.15066869999998</c:v>
                </c:pt>
                <c:pt idx="7109">
                  <c:v>151.65235369999999</c:v>
                </c:pt>
                <c:pt idx="7110">
                  <c:v>152.65572369999998</c:v>
                </c:pt>
                <c:pt idx="7111">
                  <c:v>151.65235369999999</c:v>
                </c:pt>
                <c:pt idx="7112">
                  <c:v>150.64898369999997</c:v>
                </c:pt>
                <c:pt idx="7113">
                  <c:v>151.65235369999999</c:v>
                </c:pt>
                <c:pt idx="7114">
                  <c:v>151.65235369999999</c:v>
                </c:pt>
                <c:pt idx="7115">
                  <c:v>151.65235369999999</c:v>
                </c:pt>
                <c:pt idx="7116">
                  <c:v>150.64898369999997</c:v>
                </c:pt>
                <c:pt idx="7117">
                  <c:v>151.15066869999998</c:v>
                </c:pt>
                <c:pt idx="7118">
                  <c:v>151.15066869999998</c:v>
                </c:pt>
                <c:pt idx="7119">
                  <c:v>151.65235369999999</c:v>
                </c:pt>
                <c:pt idx="7120">
                  <c:v>152.1540387</c:v>
                </c:pt>
                <c:pt idx="7121">
                  <c:v>152.65572369999998</c:v>
                </c:pt>
                <c:pt idx="7122">
                  <c:v>152.1540387</c:v>
                </c:pt>
                <c:pt idx="7123">
                  <c:v>151.65235369999999</c:v>
                </c:pt>
                <c:pt idx="7124">
                  <c:v>153.15740870000002</c:v>
                </c:pt>
                <c:pt idx="7125">
                  <c:v>152.65572369999998</c:v>
                </c:pt>
                <c:pt idx="7126">
                  <c:v>152.65572369999998</c:v>
                </c:pt>
                <c:pt idx="7127">
                  <c:v>151.65235369999999</c:v>
                </c:pt>
                <c:pt idx="7128">
                  <c:v>151.15066869999998</c:v>
                </c:pt>
                <c:pt idx="7129">
                  <c:v>152.65572369999998</c:v>
                </c:pt>
                <c:pt idx="7130">
                  <c:v>151.15066869999998</c:v>
                </c:pt>
                <c:pt idx="7131">
                  <c:v>152.1540387</c:v>
                </c:pt>
                <c:pt idx="7132">
                  <c:v>153.15740870000002</c:v>
                </c:pt>
                <c:pt idx="7133">
                  <c:v>152.1540387</c:v>
                </c:pt>
                <c:pt idx="7134">
                  <c:v>152.65572369999998</c:v>
                </c:pt>
                <c:pt idx="7135">
                  <c:v>152.65572369999998</c:v>
                </c:pt>
                <c:pt idx="7136">
                  <c:v>153.15740870000002</c:v>
                </c:pt>
                <c:pt idx="7137">
                  <c:v>152.1540387</c:v>
                </c:pt>
                <c:pt idx="7138">
                  <c:v>153.15740870000002</c:v>
                </c:pt>
                <c:pt idx="7139">
                  <c:v>154.16077869999998</c:v>
                </c:pt>
                <c:pt idx="7140">
                  <c:v>154.16077869999998</c:v>
                </c:pt>
                <c:pt idx="7141">
                  <c:v>153.65909369999997</c:v>
                </c:pt>
                <c:pt idx="7142">
                  <c:v>153.15740870000002</c:v>
                </c:pt>
                <c:pt idx="7143">
                  <c:v>153.65909369999997</c:v>
                </c:pt>
                <c:pt idx="7144">
                  <c:v>153.65909369999997</c:v>
                </c:pt>
                <c:pt idx="7145">
                  <c:v>154.16077869999998</c:v>
                </c:pt>
                <c:pt idx="7146">
                  <c:v>153.65909369999997</c:v>
                </c:pt>
                <c:pt idx="7147">
                  <c:v>154.66246369999999</c:v>
                </c:pt>
                <c:pt idx="7148">
                  <c:v>153.65909369999997</c:v>
                </c:pt>
                <c:pt idx="7149">
                  <c:v>153.65909369999997</c:v>
                </c:pt>
                <c:pt idx="7150">
                  <c:v>155.16414879999999</c:v>
                </c:pt>
                <c:pt idx="7151">
                  <c:v>154.66246369999999</c:v>
                </c:pt>
                <c:pt idx="7152">
                  <c:v>155.16414879999999</c:v>
                </c:pt>
                <c:pt idx="7153">
                  <c:v>152.1540387</c:v>
                </c:pt>
                <c:pt idx="7154">
                  <c:v>154.16077869999998</c:v>
                </c:pt>
                <c:pt idx="7155">
                  <c:v>156.16751880000001</c:v>
                </c:pt>
                <c:pt idx="7156">
                  <c:v>154.66246369999999</c:v>
                </c:pt>
                <c:pt idx="7157">
                  <c:v>154.16077869999998</c:v>
                </c:pt>
                <c:pt idx="7158">
                  <c:v>155.6658338</c:v>
                </c:pt>
                <c:pt idx="7159">
                  <c:v>155.16414879999999</c:v>
                </c:pt>
                <c:pt idx="7160">
                  <c:v>155.16414879999999</c:v>
                </c:pt>
                <c:pt idx="7161">
                  <c:v>154.16077869999998</c:v>
                </c:pt>
                <c:pt idx="7162">
                  <c:v>154.66246369999999</c:v>
                </c:pt>
                <c:pt idx="7163">
                  <c:v>155.6658338</c:v>
                </c:pt>
                <c:pt idx="7164">
                  <c:v>154.66246369999999</c:v>
                </c:pt>
                <c:pt idx="7165">
                  <c:v>156.16751880000001</c:v>
                </c:pt>
                <c:pt idx="7166">
                  <c:v>156.16751880000001</c:v>
                </c:pt>
                <c:pt idx="7167">
                  <c:v>154.66246369999999</c:v>
                </c:pt>
                <c:pt idx="7168">
                  <c:v>154.66246369999999</c:v>
                </c:pt>
                <c:pt idx="7169">
                  <c:v>154.66246369999999</c:v>
                </c:pt>
                <c:pt idx="7170">
                  <c:v>148.64224369999999</c:v>
                </c:pt>
                <c:pt idx="7171">
                  <c:v>155.16414879999999</c:v>
                </c:pt>
                <c:pt idx="7172">
                  <c:v>155.6658338</c:v>
                </c:pt>
                <c:pt idx="7173">
                  <c:v>156.66920379999996</c:v>
                </c:pt>
                <c:pt idx="7174">
                  <c:v>157.1708888</c:v>
                </c:pt>
                <c:pt idx="7175">
                  <c:v>156.66920379999996</c:v>
                </c:pt>
                <c:pt idx="7176">
                  <c:v>156.16751880000001</c:v>
                </c:pt>
                <c:pt idx="7177">
                  <c:v>156.66920379999996</c:v>
                </c:pt>
                <c:pt idx="7178">
                  <c:v>155.6658338</c:v>
                </c:pt>
                <c:pt idx="7179">
                  <c:v>155.6658338</c:v>
                </c:pt>
                <c:pt idx="7180">
                  <c:v>156.16751880000001</c:v>
                </c:pt>
                <c:pt idx="7181">
                  <c:v>155.6658338</c:v>
                </c:pt>
                <c:pt idx="7182">
                  <c:v>155.6658338</c:v>
                </c:pt>
                <c:pt idx="7183">
                  <c:v>155.16414879999999</c:v>
                </c:pt>
                <c:pt idx="7184">
                  <c:v>157.1708888</c:v>
                </c:pt>
                <c:pt idx="7185">
                  <c:v>155.16414879999999</c:v>
                </c:pt>
                <c:pt idx="7186">
                  <c:v>156.66920379999996</c:v>
                </c:pt>
                <c:pt idx="7187">
                  <c:v>155.6658338</c:v>
                </c:pt>
                <c:pt idx="7188">
                  <c:v>157.67257379999998</c:v>
                </c:pt>
                <c:pt idx="7189">
                  <c:v>156.66920379999996</c:v>
                </c:pt>
                <c:pt idx="7190">
                  <c:v>156.16751880000001</c:v>
                </c:pt>
                <c:pt idx="7191">
                  <c:v>156.16751880000001</c:v>
                </c:pt>
                <c:pt idx="7192">
                  <c:v>157.1708888</c:v>
                </c:pt>
                <c:pt idx="7193">
                  <c:v>155.6658338</c:v>
                </c:pt>
                <c:pt idx="7194">
                  <c:v>156.66920379999996</c:v>
                </c:pt>
                <c:pt idx="7195">
                  <c:v>156.16751880000001</c:v>
                </c:pt>
                <c:pt idx="7196">
                  <c:v>157.67257379999998</c:v>
                </c:pt>
                <c:pt idx="7197">
                  <c:v>157.1708888</c:v>
                </c:pt>
                <c:pt idx="7198">
                  <c:v>157.67257379999998</c:v>
                </c:pt>
                <c:pt idx="7199">
                  <c:v>157.67257379999998</c:v>
                </c:pt>
                <c:pt idx="7200">
                  <c:v>156.66920379999996</c:v>
                </c:pt>
                <c:pt idx="7201">
                  <c:v>156.16751880000001</c:v>
                </c:pt>
                <c:pt idx="7202">
                  <c:v>158.17425879999996</c:v>
                </c:pt>
                <c:pt idx="7203">
                  <c:v>157.1708888</c:v>
                </c:pt>
                <c:pt idx="7204">
                  <c:v>158.6759438</c:v>
                </c:pt>
                <c:pt idx="7205">
                  <c:v>158.6759438</c:v>
                </c:pt>
                <c:pt idx="7206">
                  <c:v>158.17425879999996</c:v>
                </c:pt>
                <c:pt idx="7207">
                  <c:v>158.6759438</c:v>
                </c:pt>
                <c:pt idx="7208">
                  <c:v>159.67931379999996</c:v>
                </c:pt>
                <c:pt idx="7209">
                  <c:v>157.1708888</c:v>
                </c:pt>
                <c:pt idx="7210">
                  <c:v>159.17762880000001</c:v>
                </c:pt>
                <c:pt idx="7211">
                  <c:v>158.17425879999996</c:v>
                </c:pt>
                <c:pt idx="7212">
                  <c:v>158.17425879999996</c:v>
                </c:pt>
                <c:pt idx="7213">
                  <c:v>159.17762880000001</c:v>
                </c:pt>
                <c:pt idx="7214">
                  <c:v>159.17762880000001</c:v>
                </c:pt>
                <c:pt idx="7215">
                  <c:v>159.17762880000001</c:v>
                </c:pt>
                <c:pt idx="7216">
                  <c:v>159.67931379999996</c:v>
                </c:pt>
                <c:pt idx="7217">
                  <c:v>158.6759438</c:v>
                </c:pt>
                <c:pt idx="7218">
                  <c:v>157.67257379999998</c:v>
                </c:pt>
                <c:pt idx="7219">
                  <c:v>158.17425879999996</c:v>
                </c:pt>
                <c:pt idx="7220">
                  <c:v>158.6759438</c:v>
                </c:pt>
                <c:pt idx="7221">
                  <c:v>159.17762880000001</c:v>
                </c:pt>
                <c:pt idx="7222">
                  <c:v>158.6759438</c:v>
                </c:pt>
                <c:pt idx="7223">
                  <c:v>158.17425879999996</c:v>
                </c:pt>
                <c:pt idx="7224">
                  <c:v>159.67931379999996</c:v>
                </c:pt>
                <c:pt idx="7225">
                  <c:v>160.18099880000003</c:v>
                </c:pt>
                <c:pt idx="7226">
                  <c:v>158.6759438</c:v>
                </c:pt>
                <c:pt idx="7227">
                  <c:v>158.6759438</c:v>
                </c:pt>
                <c:pt idx="7228">
                  <c:v>158.6759438</c:v>
                </c:pt>
                <c:pt idx="7229">
                  <c:v>158.6759438</c:v>
                </c:pt>
                <c:pt idx="7230">
                  <c:v>159.67931379999996</c:v>
                </c:pt>
                <c:pt idx="7231">
                  <c:v>159.17762880000001</c:v>
                </c:pt>
                <c:pt idx="7232">
                  <c:v>158.17425879999996</c:v>
                </c:pt>
                <c:pt idx="7233">
                  <c:v>158.6759438</c:v>
                </c:pt>
                <c:pt idx="7234">
                  <c:v>159.67931379999996</c:v>
                </c:pt>
                <c:pt idx="7235">
                  <c:v>159.17762880000001</c:v>
                </c:pt>
                <c:pt idx="7236">
                  <c:v>160.18099880000003</c:v>
                </c:pt>
                <c:pt idx="7237">
                  <c:v>160.68268380000001</c:v>
                </c:pt>
                <c:pt idx="7238">
                  <c:v>160.68268380000001</c:v>
                </c:pt>
                <c:pt idx="7239">
                  <c:v>160.18099880000003</c:v>
                </c:pt>
                <c:pt idx="7240">
                  <c:v>161.18436879999999</c:v>
                </c:pt>
                <c:pt idx="7241">
                  <c:v>160.68268380000001</c:v>
                </c:pt>
                <c:pt idx="7242">
                  <c:v>156.66920379999996</c:v>
                </c:pt>
                <c:pt idx="7243">
                  <c:v>160.68268380000001</c:v>
                </c:pt>
                <c:pt idx="7244">
                  <c:v>160.68268380000001</c:v>
                </c:pt>
                <c:pt idx="7245">
                  <c:v>161.6860538</c:v>
                </c:pt>
                <c:pt idx="7246">
                  <c:v>161.18436879999999</c:v>
                </c:pt>
                <c:pt idx="7247">
                  <c:v>161.18436879999999</c:v>
                </c:pt>
                <c:pt idx="7248">
                  <c:v>160.18099880000003</c:v>
                </c:pt>
                <c:pt idx="7249">
                  <c:v>159.17762880000001</c:v>
                </c:pt>
                <c:pt idx="7250">
                  <c:v>161.18436879999999</c:v>
                </c:pt>
                <c:pt idx="7251">
                  <c:v>161.6860538</c:v>
                </c:pt>
                <c:pt idx="7252">
                  <c:v>160.68268380000001</c:v>
                </c:pt>
                <c:pt idx="7253">
                  <c:v>160.18099880000003</c:v>
                </c:pt>
                <c:pt idx="7254">
                  <c:v>160.68268380000001</c:v>
                </c:pt>
                <c:pt idx="7255">
                  <c:v>161.18436879999999</c:v>
                </c:pt>
                <c:pt idx="7256">
                  <c:v>160.68268380000001</c:v>
                </c:pt>
                <c:pt idx="7257">
                  <c:v>160.68268380000001</c:v>
                </c:pt>
                <c:pt idx="7258">
                  <c:v>161.6860538</c:v>
                </c:pt>
                <c:pt idx="7259">
                  <c:v>162.18773880000003</c:v>
                </c:pt>
                <c:pt idx="7260">
                  <c:v>161.18436879999999</c:v>
                </c:pt>
                <c:pt idx="7261">
                  <c:v>161.18436879999999</c:v>
                </c:pt>
                <c:pt idx="7262">
                  <c:v>162.68942379999999</c:v>
                </c:pt>
                <c:pt idx="7263">
                  <c:v>161.18436879999999</c:v>
                </c:pt>
                <c:pt idx="7264">
                  <c:v>160.68268380000001</c:v>
                </c:pt>
                <c:pt idx="7265">
                  <c:v>163.19110879999999</c:v>
                </c:pt>
                <c:pt idx="7266">
                  <c:v>161.6860538</c:v>
                </c:pt>
                <c:pt idx="7267">
                  <c:v>160.68268380000001</c:v>
                </c:pt>
                <c:pt idx="7268">
                  <c:v>163.6927939</c:v>
                </c:pt>
                <c:pt idx="7269">
                  <c:v>161.18436879999999</c:v>
                </c:pt>
                <c:pt idx="7270">
                  <c:v>161.6860538</c:v>
                </c:pt>
                <c:pt idx="7271">
                  <c:v>162.68942379999999</c:v>
                </c:pt>
                <c:pt idx="7272">
                  <c:v>163.19110879999999</c:v>
                </c:pt>
                <c:pt idx="7273">
                  <c:v>163.19110879999999</c:v>
                </c:pt>
                <c:pt idx="7274">
                  <c:v>163.19110879999999</c:v>
                </c:pt>
                <c:pt idx="7275">
                  <c:v>162.68942379999999</c:v>
                </c:pt>
                <c:pt idx="7276">
                  <c:v>161.6860538</c:v>
                </c:pt>
                <c:pt idx="7277">
                  <c:v>164.19447890000001</c:v>
                </c:pt>
                <c:pt idx="7278">
                  <c:v>162.68942379999999</c:v>
                </c:pt>
                <c:pt idx="7279">
                  <c:v>162.68942379999999</c:v>
                </c:pt>
                <c:pt idx="7280">
                  <c:v>162.18773880000003</c:v>
                </c:pt>
                <c:pt idx="7281">
                  <c:v>162.68942379999999</c:v>
                </c:pt>
                <c:pt idx="7282">
                  <c:v>163.19110879999999</c:v>
                </c:pt>
                <c:pt idx="7283">
                  <c:v>162.68942379999999</c:v>
                </c:pt>
                <c:pt idx="7284">
                  <c:v>163.19110879999999</c:v>
                </c:pt>
                <c:pt idx="7285">
                  <c:v>163.6927939</c:v>
                </c:pt>
                <c:pt idx="7286">
                  <c:v>162.18773880000003</c:v>
                </c:pt>
                <c:pt idx="7287">
                  <c:v>163.19110879999999</c:v>
                </c:pt>
                <c:pt idx="7288">
                  <c:v>163.6927939</c:v>
                </c:pt>
                <c:pt idx="7289">
                  <c:v>162.18773880000003</c:v>
                </c:pt>
                <c:pt idx="7290">
                  <c:v>164.19447890000001</c:v>
                </c:pt>
                <c:pt idx="7291">
                  <c:v>161.6860538</c:v>
                </c:pt>
                <c:pt idx="7292">
                  <c:v>164.19447890000001</c:v>
                </c:pt>
                <c:pt idx="7293">
                  <c:v>164.19447890000001</c:v>
                </c:pt>
                <c:pt idx="7294">
                  <c:v>163.19110879999999</c:v>
                </c:pt>
                <c:pt idx="7295">
                  <c:v>164.69616389999999</c:v>
                </c:pt>
                <c:pt idx="7296">
                  <c:v>159.17762880000001</c:v>
                </c:pt>
                <c:pt idx="7297">
                  <c:v>164.19447890000001</c:v>
                </c:pt>
                <c:pt idx="7298">
                  <c:v>163.19110879999999</c:v>
                </c:pt>
                <c:pt idx="7299">
                  <c:v>164.69616389999999</c:v>
                </c:pt>
                <c:pt idx="7300">
                  <c:v>165.19784890000003</c:v>
                </c:pt>
                <c:pt idx="7301">
                  <c:v>164.19447890000001</c:v>
                </c:pt>
                <c:pt idx="7302">
                  <c:v>164.19447890000001</c:v>
                </c:pt>
                <c:pt idx="7303">
                  <c:v>164.19447890000001</c:v>
                </c:pt>
                <c:pt idx="7304">
                  <c:v>163.6927939</c:v>
                </c:pt>
                <c:pt idx="7305">
                  <c:v>165.19784890000003</c:v>
                </c:pt>
                <c:pt idx="7306">
                  <c:v>163.6927939</c:v>
                </c:pt>
                <c:pt idx="7307">
                  <c:v>164.69616389999999</c:v>
                </c:pt>
                <c:pt idx="7308">
                  <c:v>166.20121890000001</c:v>
                </c:pt>
                <c:pt idx="7309">
                  <c:v>166.20121890000001</c:v>
                </c:pt>
                <c:pt idx="7310">
                  <c:v>166.7029039</c:v>
                </c:pt>
                <c:pt idx="7311">
                  <c:v>164.69616389999999</c:v>
                </c:pt>
                <c:pt idx="7312">
                  <c:v>165.19784890000003</c:v>
                </c:pt>
                <c:pt idx="7313">
                  <c:v>164.69616389999999</c:v>
                </c:pt>
                <c:pt idx="7314">
                  <c:v>166.7029039</c:v>
                </c:pt>
                <c:pt idx="7315">
                  <c:v>165.19784890000003</c:v>
                </c:pt>
                <c:pt idx="7316">
                  <c:v>164.19447890000001</c:v>
                </c:pt>
                <c:pt idx="7317">
                  <c:v>164.19447890000001</c:v>
                </c:pt>
                <c:pt idx="7318">
                  <c:v>164.69616389999999</c:v>
                </c:pt>
                <c:pt idx="7319">
                  <c:v>166.7029039</c:v>
                </c:pt>
                <c:pt idx="7320">
                  <c:v>164.19447890000001</c:v>
                </c:pt>
                <c:pt idx="7321">
                  <c:v>165.69953389999998</c:v>
                </c:pt>
                <c:pt idx="7322">
                  <c:v>166.20121890000001</c:v>
                </c:pt>
                <c:pt idx="7323">
                  <c:v>164.69616389999999</c:v>
                </c:pt>
                <c:pt idx="7324">
                  <c:v>165.69953389999998</c:v>
                </c:pt>
                <c:pt idx="7325">
                  <c:v>166.7029039</c:v>
                </c:pt>
                <c:pt idx="7326">
                  <c:v>166.7029039</c:v>
                </c:pt>
                <c:pt idx="7327">
                  <c:v>164.69616389999999</c:v>
                </c:pt>
                <c:pt idx="7328">
                  <c:v>166.7029039</c:v>
                </c:pt>
                <c:pt idx="7329">
                  <c:v>167.20458889999998</c:v>
                </c:pt>
                <c:pt idx="7330">
                  <c:v>165.19784890000003</c:v>
                </c:pt>
                <c:pt idx="7331">
                  <c:v>166.7029039</c:v>
                </c:pt>
                <c:pt idx="7332">
                  <c:v>165.69953389999998</c:v>
                </c:pt>
                <c:pt idx="7333">
                  <c:v>166.20121890000001</c:v>
                </c:pt>
                <c:pt idx="7334">
                  <c:v>165.19784890000003</c:v>
                </c:pt>
                <c:pt idx="7335">
                  <c:v>166.20121890000001</c:v>
                </c:pt>
                <c:pt idx="7336">
                  <c:v>166.20121890000001</c:v>
                </c:pt>
                <c:pt idx="7337">
                  <c:v>165.69953389999998</c:v>
                </c:pt>
                <c:pt idx="7338">
                  <c:v>167.20458889999998</c:v>
                </c:pt>
                <c:pt idx="7339">
                  <c:v>166.7029039</c:v>
                </c:pt>
                <c:pt idx="7340">
                  <c:v>166.7029039</c:v>
                </c:pt>
                <c:pt idx="7341">
                  <c:v>168.70964389999997</c:v>
                </c:pt>
                <c:pt idx="7342">
                  <c:v>167.70627389999999</c:v>
                </c:pt>
                <c:pt idx="7343">
                  <c:v>167.20458889999998</c:v>
                </c:pt>
                <c:pt idx="7344">
                  <c:v>168.20795889999999</c:v>
                </c:pt>
                <c:pt idx="7345">
                  <c:v>168.20795889999999</c:v>
                </c:pt>
                <c:pt idx="7346">
                  <c:v>168.20795889999999</c:v>
                </c:pt>
                <c:pt idx="7347">
                  <c:v>167.20458889999998</c:v>
                </c:pt>
                <c:pt idx="7348">
                  <c:v>168.20795889999999</c:v>
                </c:pt>
                <c:pt idx="7349">
                  <c:v>166.20121890000001</c:v>
                </c:pt>
                <c:pt idx="7350">
                  <c:v>75.897917809999981</c:v>
                </c:pt>
                <c:pt idx="7351">
                  <c:v>74.392862789999981</c:v>
                </c:pt>
                <c:pt idx="7352">
                  <c:v>75.396232809999987</c:v>
                </c:pt>
                <c:pt idx="7353">
                  <c:v>73.89117779</c:v>
                </c:pt>
                <c:pt idx="7354">
                  <c:v>74.894547799999998</c:v>
                </c:pt>
                <c:pt idx="7355">
                  <c:v>73.389492779999983</c:v>
                </c:pt>
                <c:pt idx="7356">
                  <c:v>75.897917809999981</c:v>
                </c:pt>
                <c:pt idx="7357">
                  <c:v>76.399602819999984</c:v>
                </c:pt>
                <c:pt idx="7358">
                  <c:v>75.396232809999987</c:v>
                </c:pt>
                <c:pt idx="7359">
                  <c:v>75.396232809999987</c:v>
                </c:pt>
                <c:pt idx="7360">
                  <c:v>75.396232809999987</c:v>
                </c:pt>
                <c:pt idx="7361">
                  <c:v>75.897917809999981</c:v>
                </c:pt>
                <c:pt idx="7362">
                  <c:v>76.399602819999984</c:v>
                </c:pt>
                <c:pt idx="7363">
                  <c:v>73.89117779</c:v>
                </c:pt>
                <c:pt idx="7364">
                  <c:v>74.392862789999981</c:v>
                </c:pt>
                <c:pt idx="7365">
                  <c:v>76.399602819999984</c:v>
                </c:pt>
                <c:pt idx="7366">
                  <c:v>75.897917809999981</c:v>
                </c:pt>
                <c:pt idx="7367">
                  <c:v>74.392862789999981</c:v>
                </c:pt>
                <c:pt idx="7368">
                  <c:v>81.41645287999998</c:v>
                </c:pt>
                <c:pt idx="7369">
                  <c:v>81.918137880000003</c:v>
                </c:pt>
                <c:pt idx="7370">
                  <c:v>80.413082869999982</c:v>
                </c:pt>
                <c:pt idx="7371">
                  <c:v>79.409712849999991</c:v>
                </c:pt>
                <c:pt idx="7372">
                  <c:v>81.918137880000003</c:v>
                </c:pt>
                <c:pt idx="7373">
                  <c:v>80.413082869999982</c:v>
                </c:pt>
                <c:pt idx="7374">
                  <c:v>81.41645287999998</c:v>
                </c:pt>
                <c:pt idx="7375">
                  <c:v>80.413082869999982</c:v>
                </c:pt>
                <c:pt idx="7376">
                  <c:v>82.419822890000006</c:v>
                </c:pt>
                <c:pt idx="7377">
                  <c:v>81.41645287999998</c:v>
                </c:pt>
                <c:pt idx="7378">
                  <c:v>81.918137880000003</c:v>
                </c:pt>
                <c:pt idx="7379">
                  <c:v>82.419822890000006</c:v>
                </c:pt>
                <c:pt idx="7380">
                  <c:v>81.918137880000003</c:v>
                </c:pt>
                <c:pt idx="7381">
                  <c:v>76.901287819999979</c:v>
                </c:pt>
                <c:pt idx="7382">
                  <c:v>79.91139785999998</c:v>
                </c:pt>
                <c:pt idx="7383">
                  <c:v>83.423192900000004</c:v>
                </c:pt>
                <c:pt idx="7384">
                  <c:v>82.419822890000006</c:v>
                </c:pt>
                <c:pt idx="7385">
                  <c:v>81.918137880000003</c:v>
                </c:pt>
                <c:pt idx="7386">
                  <c:v>83.423192900000004</c:v>
                </c:pt>
                <c:pt idx="7387">
                  <c:v>83.423192900000004</c:v>
                </c:pt>
                <c:pt idx="7388">
                  <c:v>81.918137880000003</c:v>
                </c:pt>
                <c:pt idx="7389">
                  <c:v>82.92150789999998</c:v>
                </c:pt>
                <c:pt idx="7390">
                  <c:v>82.92150789999998</c:v>
                </c:pt>
                <c:pt idx="7391">
                  <c:v>83.423192900000004</c:v>
                </c:pt>
                <c:pt idx="7392">
                  <c:v>83.423192900000004</c:v>
                </c:pt>
                <c:pt idx="7393">
                  <c:v>82.419822890000006</c:v>
                </c:pt>
                <c:pt idx="7394">
                  <c:v>83.924877909999992</c:v>
                </c:pt>
                <c:pt idx="7395">
                  <c:v>83.924877909999992</c:v>
                </c:pt>
                <c:pt idx="7396">
                  <c:v>83.924877909999992</c:v>
                </c:pt>
                <c:pt idx="7397">
                  <c:v>85.429932929999993</c:v>
                </c:pt>
                <c:pt idx="7398">
                  <c:v>86.433302940000004</c:v>
                </c:pt>
                <c:pt idx="7399">
                  <c:v>82.92150789999998</c:v>
                </c:pt>
                <c:pt idx="7400">
                  <c:v>83.924877909999992</c:v>
                </c:pt>
                <c:pt idx="7401">
                  <c:v>83.924877909999992</c:v>
                </c:pt>
                <c:pt idx="7402">
                  <c:v>85.429932929999993</c:v>
                </c:pt>
                <c:pt idx="7403">
                  <c:v>85.429932929999993</c:v>
                </c:pt>
                <c:pt idx="7404">
                  <c:v>84.426562910000001</c:v>
                </c:pt>
                <c:pt idx="7405">
                  <c:v>84.426562910000001</c:v>
                </c:pt>
                <c:pt idx="7406">
                  <c:v>84.426562910000001</c:v>
                </c:pt>
                <c:pt idx="7407">
                  <c:v>85.931617930000016</c:v>
                </c:pt>
                <c:pt idx="7408">
                  <c:v>85.931617930000016</c:v>
                </c:pt>
                <c:pt idx="7409">
                  <c:v>84.928247920000004</c:v>
                </c:pt>
                <c:pt idx="7410">
                  <c:v>86.433302940000004</c:v>
                </c:pt>
                <c:pt idx="7411">
                  <c:v>85.429932929999993</c:v>
                </c:pt>
                <c:pt idx="7412">
                  <c:v>86.433302940000004</c:v>
                </c:pt>
                <c:pt idx="7413">
                  <c:v>85.931617930000016</c:v>
                </c:pt>
                <c:pt idx="7414">
                  <c:v>87.436672950000002</c:v>
                </c:pt>
                <c:pt idx="7415">
                  <c:v>86.433302940000004</c:v>
                </c:pt>
                <c:pt idx="7416">
                  <c:v>85.931617930000016</c:v>
                </c:pt>
                <c:pt idx="7417">
                  <c:v>85.931617930000016</c:v>
                </c:pt>
                <c:pt idx="7418">
                  <c:v>86.934987939999999</c:v>
                </c:pt>
                <c:pt idx="7419">
                  <c:v>86.934987939999999</c:v>
                </c:pt>
                <c:pt idx="7420">
                  <c:v>86.433302940000004</c:v>
                </c:pt>
                <c:pt idx="7421">
                  <c:v>86.433302940000004</c:v>
                </c:pt>
                <c:pt idx="7422">
                  <c:v>86.934987939999999</c:v>
                </c:pt>
                <c:pt idx="7423">
                  <c:v>86.934987939999999</c:v>
                </c:pt>
                <c:pt idx="7424">
                  <c:v>87.938357960000005</c:v>
                </c:pt>
                <c:pt idx="7425">
                  <c:v>88.440042960000014</c:v>
                </c:pt>
                <c:pt idx="7426">
                  <c:v>87.938357960000005</c:v>
                </c:pt>
                <c:pt idx="7427">
                  <c:v>87.436672950000002</c:v>
                </c:pt>
                <c:pt idx="7428">
                  <c:v>86.934987939999999</c:v>
                </c:pt>
                <c:pt idx="7429">
                  <c:v>87.436672950000002</c:v>
                </c:pt>
                <c:pt idx="7430">
                  <c:v>88.941727970000017</c:v>
                </c:pt>
                <c:pt idx="7431">
                  <c:v>88.440042960000014</c:v>
                </c:pt>
                <c:pt idx="7432">
                  <c:v>87.436672950000002</c:v>
                </c:pt>
                <c:pt idx="7433">
                  <c:v>87.938357960000005</c:v>
                </c:pt>
                <c:pt idx="7434">
                  <c:v>88.440042960000014</c:v>
                </c:pt>
                <c:pt idx="7435">
                  <c:v>89.443412969999997</c:v>
                </c:pt>
                <c:pt idx="7436">
                  <c:v>87.938357960000005</c:v>
                </c:pt>
                <c:pt idx="7437">
                  <c:v>85.429932929999993</c:v>
                </c:pt>
                <c:pt idx="7438">
                  <c:v>88.440042960000014</c:v>
                </c:pt>
                <c:pt idx="7439">
                  <c:v>89.443412969999997</c:v>
                </c:pt>
                <c:pt idx="7440">
                  <c:v>88.941727970000017</c:v>
                </c:pt>
                <c:pt idx="7441">
                  <c:v>88.440042960000014</c:v>
                </c:pt>
                <c:pt idx="7442">
                  <c:v>90.446782979999981</c:v>
                </c:pt>
                <c:pt idx="7443">
                  <c:v>88.941727970000017</c:v>
                </c:pt>
                <c:pt idx="7444">
                  <c:v>90.446782979999981</c:v>
                </c:pt>
                <c:pt idx="7445">
                  <c:v>90.446782979999981</c:v>
                </c:pt>
                <c:pt idx="7446">
                  <c:v>91.951837999999981</c:v>
                </c:pt>
                <c:pt idx="7447">
                  <c:v>90.446782979999981</c:v>
                </c:pt>
                <c:pt idx="7448">
                  <c:v>90.446782979999981</c:v>
                </c:pt>
                <c:pt idx="7449">
                  <c:v>90.446782979999981</c:v>
                </c:pt>
                <c:pt idx="7450">
                  <c:v>90.446782979999981</c:v>
                </c:pt>
                <c:pt idx="7451">
                  <c:v>89.945097980000014</c:v>
                </c:pt>
                <c:pt idx="7452">
                  <c:v>90.446782979999981</c:v>
                </c:pt>
                <c:pt idx="7453">
                  <c:v>91.951837999999981</c:v>
                </c:pt>
                <c:pt idx="7454">
                  <c:v>89.443412969999997</c:v>
                </c:pt>
                <c:pt idx="7455">
                  <c:v>90.948467989999997</c:v>
                </c:pt>
                <c:pt idx="7456">
                  <c:v>89.945097980000014</c:v>
                </c:pt>
                <c:pt idx="7457">
                  <c:v>89.945097980000014</c:v>
                </c:pt>
                <c:pt idx="7458">
                  <c:v>91.450153000000014</c:v>
                </c:pt>
                <c:pt idx="7459">
                  <c:v>90.446782979999981</c:v>
                </c:pt>
                <c:pt idx="7460">
                  <c:v>90.446782979999981</c:v>
                </c:pt>
                <c:pt idx="7461">
                  <c:v>92.453523010000012</c:v>
                </c:pt>
                <c:pt idx="7462">
                  <c:v>91.951837999999981</c:v>
                </c:pt>
                <c:pt idx="7463">
                  <c:v>91.951837999999981</c:v>
                </c:pt>
                <c:pt idx="7464">
                  <c:v>91.450153000000014</c:v>
                </c:pt>
                <c:pt idx="7465">
                  <c:v>91.951837999999981</c:v>
                </c:pt>
                <c:pt idx="7466">
                  <c:v>92.955208009999993</c:v>
                </c:pt>
                <c:pt idx="7467">
                  <c:v>92.453523010000012</c:v>
                </c:pt>
                <c:pt idx="7468">
                  <c:v>90.948467989999997</c:v>
                </c:pt>
                <c:pt idx="7469">
                  <c:v>91.450153000000014</c:v>
                </c:pt>
                <c:pt idx="7470">
                  <c:v>91.951837999999981</c:v>
                </c:pt>
                <c:pt idx="7471">
                  <c:v>93.456893019999981</c:v>
                </c:pt>
                <c:pt idx="7472">
                  <c:v>93.456893019999981</c:v>
                </c:pt>
                <c:pt idx="7473">
                  <c:v>92.453523010000012</c:v>
                </c:pt>
                <c:pt idx="7474">
                  <c:v>93.958578029999984</c:v>
                </c:pt>
                <c:pt idx="7475">
                  <c:v>93.958578029999984</c:v>
                </c:pt>
                <c:pt idx="7476">
                  <c:v>92.955208009999993</c:v>
                </c:pt>
                <c:pt idx="7477">
                  <c:v>93.456893019999981</c:v>
                </c:pt>
                <c:pt idx="7478">
                  <c:v>93.456893019999981</c:v>
                </c:pt>
                <c:pt idx="7479">
                  <c:v>94.460263030000007</c:v>
                </c:pt>
                <c:pt idx="7480">
                  <c:v>93.958578029999984</c:v>
                </c:pt>
                <c:pt idx="7481">
                  <c:v>93.958578029999984</c:v>
                </c:pt>
                <c:pt idx="7482">
                  <c:v>92.955208009999993</c:v>
                </c:pt>
                <c:pt idx="7483">
                  <c:v>94.460263030000007</c:v>
                </c:pt>
                <c:pt idx="7484">
                  <c:v>93.456893019999981</c:v>
                </c:pt>
                <c:pt idx="7485">
                  <c:v>93.456893019999981</c:v>
                </c:pt>
                <c:pt idx="7486">
                  <c:v>93.958578029999984</c:v>
                </c:pt>
                <c:pt idx="7487">
                  <c:v>94.961948039999982</c:v>
                </c:pt>
                <c:pt idx="7488">
                  <c:v>94.460263030000007</c:v>
                </c:pt>
                <c:pt idx="7489">
                  <c:v>93.456893019999981</c:v>
                </c:pt>
                <c:pt idx="7490">
                  <c:v>91.951837999999981</c:v>
                </c:pt>
                <c:pt idx="7491">
                  <c:v>93.958578029999984</c:v>
                </c:pt>
                <c:pt idx="7492">
                  <c:v>93.958578029999984</c:v>
                </c:pt>
                <c:pt idx="7493">
                  <c:v>94.961948039999982</c:v>
                </c:pt>
                <c:pt idx="7494">
                  <c:v>95.965318049999979</c:v>
                </c:pt>
                <c:pt idx="7495">
                  <c:v>94.460263030000007</c:v>
                </c:pt>
                <c:pt idx="7496">
                  <c:v>95.463633040000019</c:v>
                </c:pt>
                <c:pt idx="7497">
                  <c:v>96.968688060000005</c:v>
                </c:pt>
                <c:pt idx="7498">
                  <c:v>96.467003059999996</c:v>
                </c:pt>
                <c:pt idx="7499">
                  <c:v>95.965318049999979</c:v>
                </c:pt>
                <c:pt idx="7500">
                  <c:v>96.467003059999996</c:v>
                </c:pt>
                <c:pt idx="7501">
                  <c:v>94.961948039999982</c:v>
                </c:pt>
                <c:pt idx="7502">
                  <c:v>95.463633040000019</c:v>
                </c:pt>
                <c:pt idx="7503">
                  <c:v>95.965318049999979</c:v>
                </c:pt>
                <c:pt idx="7504">
                  <c:v>95.965318049999979</c:v>
                </c:pt>
                <c:pt idx="7505">
                  <c:v>96.467003059999996</c:v>
                </c:pt>
                <c:pt idx="7506">
                  <c:v>96.467003059999996</c:v>
                </c:pt>
                <c:pt idx="7507">
                  <c:v>91.450153000000014</c:v>
                </c:pt>
                <c:pt idx="7508">
                  <c:v>92.453523010000012</c:v>
                </c:pt>
                <c:pt idx="7509">
                  <c:v>98.473743080000006</c:v>
                </c:pt>
                <c:pt idx="7510">
                  <c:v>96.968688060000005</c:v>
                </c:pt>
                <c:pt idx="7511">
                  <c:v>97.972058069999989</c:v>
                </c:pt>
                <c:pt idx="7512">
                  <c:v>94.460263030000007</c:v>
                </c:pt>
                <c:pt idx="7513">
                  <c:v>99.477113090000017</c:v>
                </c:pt>
                <c:pt idx="7514">
                  <c:v>96.467003059999996</c:v>
                </c:pt>
                <c:pt idx="7515">
                  <c:v>97.47037306999998</c:v>
                </c:pt>
                <c:pt idx="7516">
                  <c:v>97.972058069999989</c:v>
                </c:pt>
                <c:pt idx="7517">
                  <c:v>96.968688060000005</c:v>
                </c:pt>
                <c:pt idx="7518">
                  <c:v>97.972058069999989</c:v>
                </c:pt>
                <c:pt idx="7519">
                  <c:v>96.968688060000005</c:v>
                </c:pt>
                <c:pt idx="7520">
                  <c:v>98.473743080000006</c:v>
                </c:pt>
                <c:pt idx="7521">
                  <c:v>96.467003059999996</c:v>
                </c:pt>
                <c:pt idx="7522">
                  <c:v>97.972058069999989</c:v>
                </c:pt>
                <c:pt idx="7523">
                  <c:v>99.477113090000017</c:v>
                </c:pt>
                <c:pt idx="7524">
                  <c:v>98.473743080000006</c:v>
                </c:pt>
                <c:pt idx="7525">
                  <c:v>97.972058069999989</c:v>
                </c:pt>
                <c:pt idx="7526">
                  <c:v>98.473743080000006</c:v>
                </c:pt>
                <c:pt idx="7527">
                  <c:v>98.473743080000006</c:v>
                </c:pt>
                <c:pt idx="7528">
                  <c:v>97.47037306999998</c:v>
                </c:pt>
                <c:pt idx="7529">
                  <c:v>98.473743080000006</c:v>
                </c:pt>
                <c:pt idx="7530">
                  <c:v>97.972058069999989</c:v>
                </c:pt>
                <c:pt idx="7531">
                  <c:v>99.477113090000017</c:v>
                </c:pt>
                <c:pt idx="7532">
                  <c:v>98.97542808999998</c:v>
                </c:pt>
                <c:pt idx="7533">
                  <c:v>99.477113090000017</c:v>
                </c:pt>
                <c:pt idx="7534">
                  <c:v>97.972058069999989</c:v>
                </c:pt>
                <c:pt idx="7535">
                  <c:v>99.978798099999977</c:v>
                </c:pt>
                <c:pt idx="7536">
                  <c:v>97.972058069999989</c:v>
                </c:pt>
                <c:pt idx="7537">
                  <c:v>98.473743080000006</c:v>
                </c:pt>
                <c:pt idx="7538">
                  <c:v>98.97542808999998</c:v>
                </c:pt>
                <c:pt idx="7539">
                  <c:v>100.9821681</c:v>
                </c:pt>
                <c:pt idx="7540">
                  <c:v>100.4804831</c:v>
                </c:pt>
                <c:pt idx="7541">
                  <c:v>100.4804831</c:v>
                </c:pt>
                <c:pt idx="7542">
                  <c:v>100.4804831</c:v>
                </c:pt>
                <c:pt idx="7543">
                  <c:v>101.4838531</c:v>
                </c:pt>
                <c:pt idx="7544">
                  <c:v>99.978798099999977</c:v>
                </c:pt>
                <c:pt idx="7545">
                  <c:v>100.4804831</c:v>
                </c:pt>
                <c:pt idx="7546">
                  <c:v>101.4838531</c:v>
                </c:pt>
                <c:pt idx="7547">
                  <c:v>100.9821681</c:v>
                </c:pt>
                <c:pt idx="7548">
                  <c:v>99.477113090000017</c:v>
                </c:pt>
                <c:pt idx="7549">
                  <c:v>100.9821681</c:v>
                </c:pt>
                <c:pt idx="7550">
                  <c:v>100.4804831</c:v>
                </c:pt>
                <c:pt idx="7551">
                  <c:v>100.4804831</c:v>
                </c:pt>
                <c:pt idx="7552">
                  <c:v>100.9821681</c:v>
                </c:pt>
                <c:pt idx="7553">
                  <c:v>100.4804831</c:v>
                </c:pt>
                <c:pt idx="7554">
                  <c:v>100.4804831</c:v>
                </c:pt>
                <c:pt idx="7555">
                  <c:v>100.4804831</c:v>
                </c:pt>
                <c:pt idx="7556">
                  <c:v>100.4804831</c:v>
                </c:pt>
                <c:pt idx="7557">
                  <c:v>101.4838531</c:v>
                </c:pt>
                <c:pt idx="7558">
                  <c:v>102.48722310000001</c:v>
                </c:pt>
                <c:pt idx="7559">
                  <c:v>102.48722310000001</c:v>
                </c:pt>
                <c:pt idx="7560">
                  <c:v>102.48722310000001</c:v>
                </c:pt>
                <c:pt idx="7561">
                  <c:v>102.98890809999999</c:v>
                </c:pt>
                <c:pt idx="7562">
                  <c:v>103.49059310000001</c:v>
                </c:pt>
                <c:pt idx="7563">
                  <c:v>102.98890809999999</c:v>
                </c:pt>
                <c:pt idx="7564">
                  <c:v>102.48722310000001</c:v>
                </c:pt>
                <c:pt idx="7565">
                  <c:v>102.48722310000001</c:v>
                </c:pt>
                <c:pt idx="7566">
                  <c:v>102.98890809999999</c:v>
                </c:pt>
                <c:pt idx="7567">
                  <c:v>102.98890809999999</c:v>
                </c:pt>
                <c:pt idx="7568">
                  <c:v>102.48722310000001</c:v>
                </c:pt>
                <c:pt idx="7569">
                  <c:v>102.48722310000001</c:v>
                </c:pt>
                <c:pt idx="7570">
                  <c:v>101.98553809999999</c:v>
                </c:pt>
                <c:pt idx="7571">
                  <c:v>102.98890809999999</c:v>
                </c:pt>
                <c:pt idx="7572">
                  <c:v>104.49396320000002</c:v>
                </c:pt>
                <c:pt idx="7573">
                  <c:v>103.99227809999998</c:v>
                </c:pt>
                <c:pt idx="7574">
                  <c:v>103.49059310000001</c:v>
                </c:pt>
                <c:pt idx="7575">
                  <c:v>103.99227809999998</c:v>
                </c:pt>
                <c:pt idx="7576">
                  <c:v>100.9821681</c:v>
                </c:pt>
                <c:pt idx="7577">
                  <c:v>104.99564820000002</c:v>
                </c:pt>
                <c:pt idx="7578">
                  <c:v>103.49059310000001</c:v>
                </c:pt>
                <c:pt idx="7579">
                  <c:v>104.99564820000002</c:v>
                </c:pt>
                <c:pt idx="7580">
                  <c:v>104.49396320000002</c:v>
                </c:pt>
                <c:pt idx="7581">
                  <c:v>103.99227809999998</c:v>
                </c:pt>
                <c:pt idx="7582">
                  <c:v>104.49396320000002</c:v>
                </c:pt>
                <c:pt idx="7583">
                  <c:v>106.5007032</c:v>
                </c:pt>
                <c:pt idx="7584">
                  <c:v>103.99227809999998</c:v>
                </c:pt>
                <c:pt idx="7585">
                  <c:v>103.99227809999998</c:v>
                </c:pt>
                <c:pt idx="7586">
                  <c:v>103.99227809999998</c:v>
                </c:pt>
                <c:pt idx="7587">
                  <c:v>103.49059310000001</c:v>
                </c:pt>
                <c:pt idx="7588">
                  <c:v>103.99227809999998</c:v>
                </c:pt>
                <c:pt idx="7589">
                  <c:v>104.49396320000002</c:v>
                </c:pt>
                <c:pt idx="7590">
                  <c:v>104.99564820000002</c:v>
                </c:pt>
                <c:pt idx="7591">
                  <c:v>105.49733320000001</c:v>
                </c:pt>
                <c:pt idx="7592">
                  <c:v>105.49733320000001</c:v>
                </c:pt>
                <c:pt idx="7593">
                  <c:v>104.49396320000002</c:v>
                </c:pt>
                <c:pt idx="7594">
                  <c:v>107.00238819999998</c:v>
                </c:pt>
                <c:pt idx="7595">
                  <c:v>105.49733320000001</c:v>
                </c:pt>
                <c:pt idx="7596">
                  <c:v>105.49733320000001</c:v>
                </c:pt>
                <c:pt idx="7597">
                  <c:v>104.49396320000002</c:v>
                </c:pt>
                <c:pt idx="7598">
                  <c:v>107.00238819999998</c:v>
                </c:pt>
                <c:pt idx="7599">
                  <c:v>105.49733320000001</c:v>
                </c:pt>
                <c:pt idx="7600">
                  <c:v>105.49733320000001</c:v>
                </c:pt>
                <c:pt idx="7601">
                  <c:v>106.5007032</c:v>
                </c:pt>
                <c:pt idx="7602">
                  <c:v>105.49733320000001</c:v>
                </c:pt>
                <c:pt idx="7603">
                  <c:v>107.00238819999998</c:v>
                </c:pt>
                <c:pt idx="7604">
                  <c:v>105.49733320000001</c:v>
                </c:pt>
                <c:pt idx="7605">
                  <c:v>105.99901819999998</c:v>
                </c:pt>
                <c:pt idx="7606">
                  <c:v>106.5007032</c:v>
                </c:pt>
                <c:pt idx="7607">
                  <c:v>107.00238819999998</c:v>
                </c:pt>
                <c:pt idx="7608">
                  <c:v>108.00575819999999</c:v>
                </c:pt>
                <c:pt idx="7609">
                  <c:v>107.50407319999998</c:v>
                </c:pt>
                <c:pt idx="7610">
                  <c:v>107.50407319999998</c:v>
                </c:pt>
                <c:pt idx="7611">
                  <c:v>107.50407319999998</c:v>
                </c:pt>
                <c:pt idx="7612">
                  <c:v>107.50407319999998</c:v>
                </c:pt>
                <c:pt idx="7613">
                  <c:v>109.51081320000002</c:v>
                </c:pt>
                <c:pt idx="7614">
                  <c:v>106.5007032</c:v>
                </c:pt>
                <c:pt idx="7615">
                  <c:v>107.50407319999998</c:v>
                </c:pt>
                <c:pt idx="7616">
                  <c:v>108.00575819999999</c:v>
                </c:pt>
                <c:pt idx="7617">
                  <c:v>108.00575819999999</c:v>
                </c:pt>
                <c:pt idx="7618">
                  <c:v>107.00238819999998</c:v>
                </c:pt>
                <c:pt idx="7619">
                  <c:v>106.5007032</c:v>
                </c:pt>
                <c:pt idx="7620">
                  <c:v>107.00238819999998</c:v>
                </c:pt>
                <c:pt idx="7621">
                  <c:v>105.99901819999998</c:v>
                </c:pt>
                <c:pt idx="7622">
                  <c:v>107.50407319999998</c:v>
                </c:pt>
                <c:pt idx="7623">
                  <c:v>108.00575819999999</c:v>
                </c:pt>
                <c:pt idx="7624">
                  <c:v>110.0124982</c:v>
                </c:pt>
                <c:pt idx="7625">
                  <c:v>108.00575819999999</c:v>
                </c:pt>
                <c:pt idx="7626">
                  <c:v>108.00575819999999</c:v>
                </c:pt>
                <c:pt idx="7627">
                  <c:v>109.51081320000002</c:v>
                </c:pt>
                <c:pt idx="7628">
                  <c:v>108.50744320000001</c:v>
                </c:pt>
                <c:pt idx="7629">
                  <c:v>110.0124982</c:v>
                </c:pt>
                <c:pt idx="7630">
                  <c:v>107.50407319999998</c:v>
                </c:pt>
                <c:pt idx="7631">
                  <c:v>109.51081320000002</c:v>
                </c:pt>
                <c:pt idx="7632">
                  <c:v>109.51081320000002</c:v>
                </c:pt>
                <c:pt idx="7633">
                  <c:v>108.50744320000001</c:v>
                </c:pt>
                <c:pt idx="7634">
                  <c:v>108.50744320000001</c:v>
                </c:pt>
                <c:pt idx="7635">
                  <c:v>110.51418320000003</c:v>
                </c:pt>
                <c:pt idx="7636">
                  <c:v>109.51081320000002</c:v>
                </c:pt>
                <c:pt idx="7637">
                  <c:v>108.00575819999999</c:v>
                </c:pt>
                <c:pt idx="7638">
                  <c:v>108.00575819999999</c:v>
                </c:pt>
                <c:pt idx="7639">
                  <c:v>110.51418320000003</c:v>
                </c:pt>
                <c:pt idx="7640">
                  <c:v>111.0158682</c:v>
                </c:pt>
                <c:pt idx="7641">
                  <c:v>109.00912820000002</c:v>
                </c:pt>
                <c:pt idx="7642">
                  <c:v>109.51081320000002</c:v>
                </c:pt>
                <c:pt idx="7643">
                  <c:v>111.51755319999999</c:v>
                </c:pt>
                <c:pt idx="7644">
                  <c:v>110.0124982</c:v>
                </c:pt>
                <c:pt idx="7645">
                  <c:v>109.51081320000002</c:v>
                </c:pt>
                <c:pt idx="7646">
                  <c:v>112.0192382</c:v>
                </c:pt>
                <c:pt idx="7647">
                  <c:v>110.0124982</c:v>
                </c:pt>
                <c:pt idx="7648">
                  <c:v>111.51755319999999</c:v>
                </c:pt>
                <c:pt idx="7649">
                  <c:v>111.51755319999999</c:v>
                </c:pt>
                <c:pt idx="7650">
                  <c:v>110.0124982</c:v>
                </c:pt>
                <c:pt idx="7651">
                  <c:v>110.51418320000003</c:v>
                </c:pt>
                <c:pt idx="7652">
                  <c:v>111.51755319999999</c:v>
                </c:pt>
                <c:pt idx="7653">
                  <c:v>110.51418320000003</c:v>
                </c:pt>
                <c:pt idx="7654">
                  <c:v>110.51418320000003</c:v>
                </c:pt>
                <c:pt idx="7655">
                  <c:v>112.0192382</c:v>
                </c:pt>
                <c:pt idx="7656">
                  <c:v>111.51755319999999</c:v>
                </c:pt>
                <c:pt idx="7657">
                  <c:v>113.52429330000001</c:v>
                </c:pt>
                <c:pt idx="7658">
                  <c:v>111.0158682</c:v>
                </c:pt>
                <c:pt idx="7659">
                  <c:v>111.0158682</c:v>
                </c:pt>
                <c:pt idx="7660">
                  <c:v>113.52429330000001</c:v>
                </c:pt>
                <c:pt idx="7661">
                  <c:v>113.02260829999999</c:v>
                </c:pt>
                <c:pt idx="7662">
                  <c:v>110.0124982</c:v>
                </c:pt>
                <c:pt idx="7663">
                  <c:v>108.50744320000001</c:v>
                </c:pt>
                <c:pt idx="7664">
                  <c:v>111.51755319999999</c:v>
                </c:pt>
                <c:pt idx="7665">
                  <c:v>111.51755319999999</c:v>
                </c:pt>
                <c:pt idx="7666">
                  <c:v>113.02260829999999</c:v>
                </c:pt>
                <c:pt idx="7667">
                  <c:v>112.52092320000001</c:v>
                </c:pt>
                <c:pt idx="7668">
                  <c:v>111.51755319999999</c:v>
                </c:pt>
                <c:pt idx="7669">
                  <c:v>112.0192382</c:v>
                </c:pt>
                <c:pt idx="7670">
                  <c:v>112.52092320000001</c:v>
                </c:pt>
                <c:pt idx="7671">
                  <c:v>113.02260829999999</c:v>
                </c:pt>
                <c:pt idx="7672">
                  <c:v>113.52429330000001</c:v>
                </c:pt>
                <c:pt idx="7673">
                  <c:v>112.52092320000001</c:v>
                </c:pt>
                <c:pt idx="7674">
                  <c:v>113.02260829999999</c:v>
                </c:pt>
                <c:pt idx="7675">
                  <c:v>113.02260829999999</c:v>
                </c:pt>
                <c:pt idx="7676">
                  <c:v>114.52766330000001</c:v>
                </c:pt>
                <c:pt idx="7677">
                  <c:v>112.52092320000001</c:v>
                </c:pt>
                <c:pt idx="7678">
                  <c:v>114.02597829999999</c:v>
                </c:pt>
                <c:pt idx="7679">
                  <c:v>113.02260829999999</c:v>
                </c:pt>
                <c:pt idx="7680">
                  <c:v>114.02597829999999</c:v>
                </c:pt>
                <c:pt idx="7681">
                  <c:v>114.02597829999999</c:v>
                </c:pt>
                <c:pt idx="7682">
                  <c:v>114.02597829999999</c:v>
                </c:pt>
                <c:pt idx="7683">
                  <c:v>114.02597829999999</c:v>
                </c:pt>
                <c:pt idx="7684">
                  <c:v>113.52429330000001</c:v>
                </c:pt>
                <c:pt idx="7685">
                  <c:v>113.02260829999999</c:v>
                </c:pt>
                <c:pt idx="7686">
                  <c:v>108.00575819999999</c:v>
                </c:pt>
                <c:pt idx="7687">
                  <c:v>114.52766330000001</c:v>
                </c:pt>
                <c:pt idx="7688">
                  <c:v>112.0192382</c:v>
                </c:pt>
                <c:pt idx="7689">
                  <c:v>113.52429330000001</c:v>
                </c:pt>
                <c:pt idx="7690">
                  <c:v>114.52766330000001</c:v>
                </c:pt>
                <c:pt idx="7691">
                  <c:v>112.52092320000001</c:v>
                </c:pt>
                <c:pt idx="7692">
                  <c:v>114.52766330000001</c:v>
                </c:pt>
                <c:pt idx="7693">
                  <c:v>114.52766330000001</c:v>
                </c:pt>
                <c:pt idx="7694">
                  <c:v>116.03271829999998</c:v>
                </c:pt>
                <c:pt idx="7695">
                  <c:v>115.02934829999998</c:v>
                </c:pt>
                <c:pt idx="7696">
                  <c:v>115.02934829999998</c:v>
                </c:pt>
                <c:pt idx="7697">
                  <c:v>116.03271829999998</c:v>
                </c:pt>
                <c:pt idx="7698">
                  <c:v>116.53440329999999</c:v>
                </c:pt>
                <c:pt idx="7699">
                  <c:v>114.02597829999999</c:v>
                </c:pt>
                <c:pt idx="7700">
                  <c:v>114.02597829999999</c:v>
                </c:pt>
                <c:pt idx="7701">
                  <c:v>114.52766330000001</c:v>
                </c:pt>
                <c:pt idx="7702">
                  <c:v>115.02934829999998</c:v>
                </c:pt>
                <c:pt idx="7703">
                  <c:v>115.5310333</c:v>
                </c:pt>
                <c:pt idx="7704">
                  <c:v>115.5310333</c:v>
                </c:pt>
                <c:pt idx="7705">
                  <c:v>115.02934829999998</c:v>
                </c:pt>
                <c:pt idx="7706">
                  <c:v>114.02597829999999</c:v>
                </c:pt>
                <c:pt idx="7707">
                  <c:v>115.5310333</c:v>
                </c:pt>
                <c:pt idx="7708">
                  <c:v>116.03271829999998</c:v>
                </c:pt>
                <c:pt idx="7709">
                  <c:v>117.03608829999999</c:v>
                </c:pt>
                <c:pt idx="7710">
                  <c:v>114.52766330000001</c:v>
                </c:pt>
                <c:pt idx="7711">
                  <c:v>116.53440329999999</c:v>
                </c:pt>
                <c:pt idx="7712">
                  <c:v>117.5377733</c:v>
                </c:pt>
                <c:pt idx="7713">
                  <c:v>117.5377733</c:v>
                </c:pt>
                <c:pt idx="7714">
                  <c:v>116.53440329999999</c:v>
                </c:pt>
                <c:pt idx="7715">
                  <c:v>117.03608829999999</c:v>
                </c:pt>
                <c:pt idx="7716">
                  <c:v>116.03271829999998</c:v>
                </c:pt>
                <c:pt idx="7717">
                  <c:v>112.0192382</c:v>
                </c:pt>
                <c:pt idx="7718">
                  <c:v>116.03271829999998</c:v>
                </c:pt>
                <c:pt idx="7719">
                  <c:v>116.03271829999998</c:v>
                </c:pt>
                <c:pt idx="7720">
                  <c:v>117.03608829999999</c:v>
                </c:pt>
                <c:pt idx="7721">
                  <c:v>114.52766330000001</c:v>
                </c:pt>
                <c:pt idx="7722">
                  <c:v>116.53440329999999</c:v>
                </c:pt>
                <c:pt idx="7723">
                  <c:v>117.03608829999999</c:v>
                </c:pt>
                <c:pt idx="7724">
                  <c:v>118.54114330000002</c:v>
                </c:pt>
                <c:pt idx="7725">
                  <c:v>118.03945830000001</c:v>
                </c:pt>
                <c:pt idx="7726">
                  <c:v>117.5377733</c:v>
                </c:pt>
                <c:pt idx="7727">
                  <c:v>119.0428283</c:v>
                </c:pt>
                <c:pt idx="7728">
                  <c:v>118.03945830000001</c:v>
                </c:pt>
                <c:pt idx="7729">
                  <c:v>119.0428283</c:v>
                </c:pt>
                <c:pt idx="7730">
                  <c:v>118.03945830000001</c:v>
                </c:pt>
                <c:pt idx="7731">
                  <c:v>117.5377733</c:v>
                </c:pt>
                <c:pt idx="7732">
                  <c:v>117.03608829999999</c:v>
                </c:pt>
                <c:pt idx="7733">
                  <c:v>118.03945830000001</c:v>
                </c:pt>
                <c:pt idx="7734">
                  <c:v>118.54114330000002</c:v>
                </c:pt>
                <c:pt idx="7735">
                  <c:v>119.54451330000003</c:v>
                </c:pt>
                <c:pt idx="7736">
                  <c:v>115.02934829999998</c:v>
                </c:pt>
                <c:pt idx="7737">
                  <c:v>116.53440329999999</c:v>
                </c:pt>
                <c:pt idx="7738">
                  <c:v>118.03945830000001</c:v>
                </c:pt>
                <c:pt idx="7739">
                  <c:v>118.54114330000002</c:v>
                </c:pt>
                <c:pt idx="7740">
                  <c:v>119.0428283</c:v>
                </c:pt>
                <c:pt idx="7741">
                  <c:v>120.0461983</c:v>
                </c:pt>
                <c:pt idx="7742">
                  <c:v>119.0428283</c:v>
                </c:pt>
                <c:pt idx="7743">
                  <c:v>120.0461983</c:v>
                </c:pt>
                <c:pt idx="7744">
                  <c:v>119.0428283</c:v>
                </c:pt>
                <c:pt idx="7745">
                  <c:v>120.0461983</c:v>
                </c:pt>
                <c:pt idx="7746">
                  <c:v>121.0495683</c:v>
                </c:pt>
                <c:pt idx="7747">
                  <c:v>120.0461983</c:v>
                </c:pt>
                <c:pt idx="7748">
                  <c:v>121.0495683</c:v>
                </c:pt>
                <c:pt idx="7749">
                  <c:v>120.54788330000001</c:v>
                </c:pt>
                <c:pt idx="7750">
                  <c:v>120.0461983</c:v>
                </c:pt>
                <c:pt idx="7751">
                  <c:v>119.0428283</c:v>
                </c:pt>
                <c:pt idx="7752">
                  <c:v>119.0428283</c:v>
                </c:pt>
                <c:pt idx="7753">
                  <c:v>120.54788330000001</c:v>
                </c:pt>
                <c:pt idx="7754">
                  <c:v>119.0428283</c:v>
                </c:pt>
                <c:pt idx="7755">
                  <c:v>119.54451330000003</c:v>
                </c:pt>
                <c:pt idx="7756">
                  <c:v>121.0495683</c:v>
                </c:pt>
                <c:pt idx="7757">
                  <c:v>121.55125339999999</c:v>
                </c:pt>
                <c:pt idx="7758">
                  <c:v>121.0495683</c:v>
                </c:pt>
                <c:pt idx="7759">
                  <c:v>122.05293839999999</c:v>
                </c:pt>
                <c:pt idx="7760">
                  <c:v>121.0495683</c:v>
                </c:pt>
                <c:pt idx="7761">
                  <c:v>122.05293839999999</c:v>
                </c:pt>
                <c:pt idx="7762">
                  <c:v>121.55125339999999</c:v>
                </c:pt>
                <c:pt idx="7763">
                  <c:v>121.55125339999999</c:v>
                </c:pt>
                <c:pt idx="7764">
                  <c:v>121.55125339999999</c:v>
                </c:pt>
                <c:pt idx="7765">
                  <c:v>121.0495683</c:v>
                </c:pt>
                <c:pt idx="7766">
                  <c:v>121.55125339999999</c:v>
                </c:pt>
                <c:pt idx="7767">
                  <c:v>123.05630840000001</c:v>
                </c:pt>
                <c:pt idx="7768">
                  <c:v>122.55462340000003</c:v>
                </c:pt>
                <c:pt idx="7769">
                  <c:v>121.55125339999999</c:v>
                </c:pt>
                <c:pt idx="7770">
                  <c:v>121.0495683</c:v>
                </c:pt>
                <c:pt idx="7771">
                  <c:v>120.0461983</c:v>
                </c:pt>
                <c:pt idx="7772">
                  <c:v>122.55462340000003</c:v>
                </c:pt>
                <c:pt idx="7773">
                  <c:v>120.0461983</c:v>
                </c:pt>
                <c:pt idx="7774">
                  <c:v>122.05293839999999</c:v>
                </c:pt>
                <c:pt idx="7775">
                  <c:v>122.55462340000003</c:v>
                </c:pt>
                <c:pt idx="7776">
                  <c:v>123.55799340000002</c:v>
                </c:pt>
                <c:pt idx="7777">
                  <c:v>122.05293839999999</c:v>
                </c:pt>
                <c:pt idx="7778">
                  <c:v>122.55462340000003</c:v>
                </c:pt>
                <c:pt idx="7779">
                  <c:v>124.0596784</c:v>
                </c:pt>
                <c:pt idx="7780">
                  <c:v>123.05630840000001</c:v>
                </c:pt>
                <c:pt idx="7781">
                  <c:v>122.55462340000003</c:v>
                </c:pt>
                <c:pt idx="7782">
                  <c:v>122.55462340000003</c:v>
                </c:pt>
                <c:pt idx="7783">
                  <c:v>123.05630840000001</c:v>
                </c:pt>
                <c:pt idx="7784">
                  <c:v>124.56136340000002</c:v>
                </c:pt>
                <c:pt idx="7785">
                  <c:v>123.05630840000001</c:v>
                </c:pt>
                <c:pt idx="7786">
                  <c:v>122.55462340000003</c:v>
                </c:pt>
                <c:pt idx="7787">
                  <c:v>122.55462340000003</c:v>
                </c:pt>
                <c:pt idx="7788">
                  <c:v>122.05293839999999</c:v>
                </c:pt>
                <c:pt idx="7789">
                  <c:v>123.05630840000001</c:v>
                </c:pt>
                <c:pt idx="7790">
                  <c:v>123.05630840000001</c:v>
                </c:pt>
                <c:pt idx="7791">
                  <c:v>124.0596784</c:v>
                </c:pt>
                <c:pt idx="7792">
                  <c:v>121.55125339999999</c:v>
                </c:pt>
                <c:pt idx="7793">
                  <c:v>123.55799340000002</c:v>
                </c:pt>
                <c:pt idx="7794">
                  <c:v>124.56136340000002</c:v>
                </c:pt>
                <c:pt idx="7795">
                  <c:v>125.0630484</c:v>
                </c:pt>
                <c:pt idx="7796">
                  <c:v>123.55799340000002</c:v>
                </c:pt>
                <c:pt idx="7797">
                  <c:v>125.56473339999998</c:v>
                </c:pt>
                <c:pt idx="7798">
                  <c:v>124.56136340000002</c:v>
                </c:pt>
                <c:pt idx="7799">
                  <c:v>123.55799340000002</c:v>
                </c:pt>
                <c:pt idx="7800">
                  <c:v>123.55799340000002</c:v>
                </c:pt>
                <c:pt idx="7801">
                  <c:v>124.56136340000002</c:v>
                </c:pt>
                <c:pt idx="7802">
                  <c:v>125.0630484</c:v>
                </c:pt>
                <c:pt idx="7803">
                  <c:v>123.05630840000001</c:v>
                </c:pt>
                <c:pt idx="7804">
                  <c:v>123.05630840000001</c:v>
                </c:pt>
                <c:pt idx="7805">
                  <c:v>124.56136340000002</c:v>
                </c:pt>
                <c:pt idx="7806">
                  <c:v>124.0596784</c:v>
                </c:pt>
                <c:pt idx="7807">
                  <c:v>125.56473339999998</c:v>
                </c:pt>
                <c:pt idx="7808">
                  <c:v>125.0630484</c:v>
                </c:pt>
                <c:pt idx="7809">
                  <c:v>126.56810340000001</c:v>
                </c:pt>
                <c:pt idx="7810">
                  <c:v>122.55462340000003</c:v>
                </c:pt>
                <c:pt idx="7811">
                  <c:v>125.0630484</c:v>
                </c:pt>
                <c:pt idx="7812">
                  <c:v>125.56473339999998</c:v>
                </c:pt>
                <c:pt idx="7813">
                  <c:v>125.56473339999998</c:v>
                </c:pt>
                <c:pt idx="7814">
                  <c:v>125.56473339999998</c:v>
                </c:pt>
                <c:pt idx="7815">
                  <c:v>125.0630484</c:v>
                </c:pt>
                <c:pt idx="7816">
                  <c:v>126.0664184</c:v>
                </c:pt>
                <c:pt idx="7817">
                  <c:v>121.55125339999999</c:v>
                </c:pt>
                <c:pt idx="7818">
                  <c:v>125.56473339999998</c:v>
                </c:pt>
                <c:pt idx="7819">
                  <c:v>126.0664184</c:v>
                </c:pt>
                <c:pt idx="7820">
                  <c:v>125.0630484</c:v>
                </c:pt>
                <c:pt idx="7821">
                  <c:v>125.0630484</c:v>
                </c:pt>
                <c:pt idx="7822">
                  <c:v>125.0630484</c:v>
                </c:pt>
                <c:pt idx="7823">
                  <c:v>126.56810340000001</c:v>
                </c:pt>
                <c:pt idx="7824">
                  <c:v>128.57484339999999</c:v>
                </c:pt>
                <c:pt idx="7825">
                  <c:v>126.56810340000001</c:v>
                </c:pt>
                <c:pt idx="7826">
                  <c:v>126.56810340000001</c:v>
                </c:pt>
                <c:pt idx="7827">
                  <c:v>126.56810340000001</c:v>
                </c:pt>
                <c:pt idx="7828">
                  <c:v>126.0664184</c:v>
                </c:pt>
                <c:pt idx="7829">
                  <c:v>127.06978839999996</c:v>
                </c:pt>
                <c:pt idx="7830">
                  <c:v>127.5714734</c:v>
                </c:pt>
                <c:pt idx="7831">
                  <c:v>125.56473339999998</c:v>
                </c:pt>
                <c:pt idx="7832">
                  <c:v>127.5714734</c:v>
                </c:pt>
                <c:pt idx="7833">
                  <c:v>126.56810340000001</c:v>
                </c:pt>
                <c:pt idx="7834">
                  <c:v>126.56810340000001</c:v>
                </c:pt>
                <c:pt idx="7835">
                  <c:v>128.07315839999998</c:v>
                </c:pt>
                <c:pt idx="7836">
                  <c:v>126.0664184</c:v>
                </c:pt>
                <c:pt idx="7837">
                  <c:v>127.06978839999996</c:v>
                </c:pt>
                <c:pt idx="7838">
                  <c:v>127.06978839999996</c:v>
                </c:pt>
                <c:pt idx="7839">
                  <c:v>126.56810340000001</c:v>
                </c:pt>
                <c:pt idx="7840">
                  <c:v>126.56810340000001</c:v>
                </c:pt>
                <c:pt idx="7841">
                  <c:v>126.0664184</c:v>
                </c:pt>
                <c:pt idx="7842">
                  <c:v>126.56810340000001</c:v>
                </c:pt>
                <c:pt idx="7843">
                  <c:v>128.07315839999998</c:v>
                </c:pt>
                <c:pt idx="7844">
                  <c:v>128.07315839999998</c:v>
                </c:pt>
                <c:pt idx="7845">
                  <c:v>128.57484339999999</c:v>
                </c:pt>
                <c:pt idx="7846">
                  <c:v>130.58158349999999</c:v>
                </c:pt>
                <c:pt idx="7847">
                  <c:v>128.07315839999998</c:v>
                </c:pt>
                <c:pt idx="7848">
                  <c:v>126.56810340000001</c:v>
                </c:pt>
                <c:pt idx="7849">
                  <c:v>-3.8699981359999995</c:v>
                </c:pt>
                <c:pt idx="7850">
                  <c:v>0.14348191199999999</c:v>
                </c:pt>
                <c:pt idx="7851">
                  <c:v>0.64516691800000003</c:v>
                </c:pt>
                <c:pt idx="7852">
                  <c:v>1.6485369300000001</c:v>
                </c:pt>
                <c:pt idx="7853">
                  <c:v>0.64516691800000003</c:v>
                </c:pt>
                <c:pt idx="7854">
                  <c:v>2.1502219359999999</c:v>
                </c:pt>
                <c:pt idx="7855">
                  <c:v>0.14348191199999999</c:v>
                </c:pt>
                <c:pt idx="7856">
                  <c:v>1.6485369300000001</c:v>
                </c:pt>
                <c:pt idx="7857">
                  <c:v>1.1468519240000001</c:v>
                </c:pt>
                <c:pt idx="7858">
                  <c:v>1.6485369300000001</c:v>
                </c:pt>
                <c:pt idx="7859">
                  <c:v>1.1468519240000001</c:v>
                </c:pt>
                <c:pt idx="7860">
                  <c:v>2.6519069420000001</c:v>
                </c:pt>
                <c:pt idx="7861">
                  <c:v>1.6485369300000001</c:v>
                </c:pt>
                <c:pt idx="7862">
                  <c:v>2.1502219359999999</c:v>
                </c:pt>
                <c:pt idx="7863">
                  <c:v>1.6485369300000001</c:v>
                </c:pt>
                <c:pt idx="7864">
                  <c:v>4.1569619589999993</c:v>
                </c:pt>
                <c:pt idx="7865">
                  <c:v>4.1569619589999993</c:v>
                </c:pt>
                <c:pt idx="7866">
                  <c:v>3.6552769529999996</c:v>
                </c:pt>
                <c:pt idx="7867">
                  <c:v>5.160331970999998</c:v>
                </c:pt>
                <c:pt idx="7868">
                  <c:v>3.6552769529999996</c:v>
                </c:pt>
                <c:pt idx="7869">
                  <c:v>3.6552769529999996</c:v>
                </c:pt>
                <c:pt idx="7870">
                  <c:v>3.6552769529999996</c:v>
                </c:pt>
                <c:pt idx="7871">
                  <c:v>5.6620169769999977</c:v>
                </c:pt>
                <c:pt idx="7872">
                  <c:v>4.658646965</c:v>
                </c:pt>
                <c:pt idx="7873">
                  <c:v>2.6519069420000001</c:v>
                </c:pt>
                <c:pt idx="7874">
                  <c:v>3.6552769529999996</c:v>
                </c:pt>
                <c:pt idx="7875">
                  <c:v>2.6519069420000001</c:v>
                </c:pt>
                <c:pt idx="7876">
                  <c:v>4.658646965</c:v>
                </c:pt>
                <c:pt idx="7877">
                  <c:v>4.1569619589999993</c:v>
                </c:pt>
                <c:pt idx="7878">
                  <c:v>5.160331970999998</c:v>
                </c:pt>
                <c:pt idx="7879">
                  <c:v>4.1569619589999993</c:v>
                </c:pt>
                <c:pt idx="7880">
                  <c:v>3.6552769529999996</c:v>
                </c:pt>
                <c:pt idx="7881">
                  <c:v>4.1569619589999993</c:v>
                </c:pt>
                <c:pt idx="7882">
                  <c:v>5.160331970999998</c:v>
                </c:pt>
                <c:pt idx="7883">
                  <c:v>1.1468519240000001</c:v>
                </c:pt>
                <c:pt idx="7884">
                  <c:v>2.6519069420000001</c:v>
                </c:pt>
                <c:pt idx="7885">
                  <c:v>4.658646965</c:v>
                </c:pt>
                <c:pt idx="7886">
                  <c:v>3.6552769529999996</c:v>
                </c:pt>
                <c:pt idx="7887">
                  <c:v>3.1535919470000007</c:v>
                </c:pt>
                <c:pt idx="7888">
                  <c:v>5.160331970999998</c:v>
                </c:pt>
                <c:pt idx="7889">
                  <c:v>5.6620169769999977</c:v>
                </c:pt>
                <c:pt idx="7890">
                  <c:v>5.160331970999998</c:v>
                </c:pt>
                <c:pt idx="7891">
                  <c:v>3.6552769529999996</c:v>
                </c:pt>
                <c:pt idx="7892">
                  <c:v>5.160331970999998</c:v>
                </c:pt>
                <c:pt idx="7893">
                  <c:v>5.6620169769999977</c:v>
                </c:pt>
                <c:pt idx="7894">
                  <c:v>6.1637019830000002</c:v>
                </c:pt>
                <c:pt idx="7895">
                  <c:v>4.658646965</c:v>
                </c:pt>
                <c:pt idx="7896">
                  <c:v>7.6687570009999995</c:v>
                </c:pt>
                <c:pt idx="7897">
                  <c:v>9.1738120190000014</c:v>
                </c:pt>
                <c:pt idx="7898">
                  <c:v>6.1637019830000002</c:v>
                </c:pt>
                <c:pt idx="7899">
                  <c:v>6.6653869889999982</c:v>
                </c:pt>
                <c:pt idx="7900">
                  <c:v>8.1704420070000019</c:v>
                </c:pt>
                <c:pt idx="7901">
                  <c:v>6.1637019830000002</c:v>
                </c:pt>
                <c:pt idx="7902">
                  <c:v>6.6653869889999982</c:v>
                </c:pt>
                <c:pt idx="7903">
                  <c:v>8.1704420070000019</c:v>
                </c:pt>
                <c:pt idx="7904">
                  <c:v>8.1704420070000019</c:v>
                </c:pt>
                <c:pt idx="7905">
                  <c:v>7.1670719949999988</c:v>
                </c:pt>
                <c:pt idx="7906">
                  <c:v>7.6687570009999995</c:v>
                </c:pt>
                <c:pt idx="7907">
                  <c:v>7.6687570009999995</c:v>
                </c:pt>
                <c:pt idx="7908">
                  <c:v>7.6687570009999995</c:v>
                </c:pt>
                <c:pt idx="7909">
                  <c:v>8.1704420070000019</c:v>
                </c:pt>
                <c:pt idx="7910">
                  <c:v>7.6687570009999995</c:v>
                </c:pt>
                <c:pt idx="7911">
                  <c:v>9.6754970250000021</c:v>
                </c:pt>
                <c:pt idx="7912">
                  <c:v>8.6721270130000008</c:v>
                </c:pt>
                <c:pt idx="7913">
                  <c:v>9.6754970250000021</c:v>
                </c:pt>
                <c:pt idx="7914">
                  <c:v>9.6754970250000021</c:v>
                </c:pt>
                <c:pt idx="7915">
                  <c:v>9.6754970250000021</c:v>
                </c:pt>
                <c:pt idx="7916">
                  <c:v>9.1738120190000014</c:v>
                </c:pt>
                <c:pt idx="7917">
                  <c:v>9.1738120190000014</c:v>
                </c:pt>
                <c:pt idx="7918">
                  <c:v>9.6754970250000021</c:v>
                </c:pt>
                <c:pt idx="7919">
                  <c:v>10.177182030000003</c:v>
                </c:pt>
                <c:pt idx="7920">
                  <c:v>9.6754970250000021</c:v>
                </c:pt>
                <c:pt idx="7921">
                  <c:v>9.1738120190000014</c:v>
                </c:pt>
                <c:pt idx="7922">
                  <c:v>11.18055204</c:v>
                </c:pt>
                <c:pt idx="7923">
                  <c:v>11.18055204</c:v>
                </c:pt>
                <c:pt idx="7924">
                  <c:v>9.6754970250000021</c:v>
                </c:pt>
                <c:pt idx="7925">
                  <c:v>10.177182030000003</c:v>
                </c:pt>
                <c:pt idx="7926">
                  <c:v>8.6721270130000008</c:v>
                </c:pt>
                <c:pt idx="7927">
                  <c:v>10.678867039999998</c:v>
                </c:pt>
                <c:pt idx="7928">
                  <c:v>10.177182030000003</c:v>
                </c:pt>
                <c:pt idx="7929">
                  <c:v>11.682237050000001</c:v>
                </c:pt>
                <c:pt idx="7930">
                  <c:v>12.18392205</c:v>
                </c:pt>
                <c:pt idx="7931">
                  <c:v>11.682237050000001</c:v>
                </c:pt>
                <c:pt idx="7932">
                  <c:v>11.682237050000001</c:v>
                </c:pt>
                <c:pt idx="7933">
                  <c:v>13.18729207</c:v>
                </c:pt>
                <c:pt idx="7934">
                  <c:v>13.688977069999998</c:v>
                </c:pt>
                <c:pt idx="7935">
                  <c:v>13.18729207</c:v>
                </c:pt>
                <c:pt idx="7936">
                  <c:v>13.688977069999998</c:v>
                </c:pt>
                <c:pt idx="7937">
                  <c:v>13.18729207</c:v>
                </c:pt>
                <c:pt idx="7938">
                  <c:v>13.18729207</c:v>
                </c:pt>
                <c:pt idx="7939">
                  <c:v>12.18392205</c:v>
                </c:pt>
                <c:pt idx="7940">
                  <c:v>13.688977069999998</c:v>
                </c:pt>
                <c:pt idx="7941">
                  <c:v>14.190662080000001</c:v>
                </c:pt>
                <c:pt idx="7942">
                  <c:v>13.18729207</c:v>
                </c:pt>
                <c:pt idx="7943">
                  <c:v>12.18392205</c:v>
                </c:pt>
                <c:pt idx="7944">
                  <c:v>13.688977069999998</c:v>
                </c:pt>
                <c:pt idx="7945">
                  <c:v>16.699087110000004</c:v>
                </c:pt>
                <c:pt idx="7946">
                  <c:v>15.19403209</c:v>
                </c:pt>
                <c:pt idx="7947">
                  <c:v>13.688977069999998</c:v>
                </c:pt>
                <c:pt idx="7948">
                  <c:v>15.19403209</c:v>
                </c:pt>
                <c:pt idx="7949">
                  <c:v>14.190662080000001</c:v>
                </c:pt>
                <c:pt idx="7950">
                  <c:v>14.692347080000001</c:v>
                </c:pt>
                <c:pt idx="7951">
                  <c:v>16.197402100000001</c:v>
                </c:pt>
                <c:pt idx="7952">
                  <c:v>15.19403209</c:v>
                </c:pt>
                <c:pt idx="7953">
                  <c:v>15.19403209</c:v>
                </c:pt>
                <c:pt idx="7954">
                  <c:v>14.190662080000001</c:v>
                </c:pt>
                <c:pt idx="7955">
                  <c:v>15.6957171</c:v>
                </c:pt>
                <c:pt idx="7956">
                  <c:v>15.6957171</c:v>
                </c:pt>
                <c:pt idx="7957">
                  <c:v>14.692347080000001</c:v>
                </c:pt>
                <c:pt idx="7958">
                  <c:v>16.197402100000001</c:v>
                </c:pt>
                <c:pt idx="7959">
                  <c:v>15.6957171</c:v>
                </c:pt>
                <c:pt idx="7960">
                  <c:v>16.699087110000004</c:v>
                </c:pt>
                <c:pt idx="7961">
                  <c:v>16.197402100000001</c:v>
                </c:pt>
                <c:pt idx="7962">
                  <c:v>16.699087110000004</c:v>
                </c:pt>
                <c:pt idx="7963">
                  <c:v>17.200772109999996</c:v>
                </c:pt>
                <c:pt idx="7964">
                  <c:v>16.699087110000004</c:v>
                </c:pt>
                <c:pt idx="7965">
                  <c:v>17.702457119999995</c:v>
                </c:pt>
                <c:pt idx="7966">
                  <c:v>18.204142129999997</c:v>
                </c:pt>
                <c:pt idx="7967">
                  <c:v>19.709197140000001</c:v>
                </c:pt>
                <c:pt idx="7968">
                  <c:v>18.705827129999999</c:v>
                </c:pt>
                <c:pt idx="7969">
                  <c:v>18.204142129999997</c:v>
                </c:pt>
                <c:pt idx="7970">
                  <c:v>18.204142129999997</c:v>
                </c:pt>
                <c:pt idx="7971">
                  <c:v>19.709197140000001</c:v>
                </c:pt>
                <c:pt idx="7972">
                  <c:v>19.207512139999995</c:v>
                </c:pt>
                <c:pt idx="7973">
                  <c:v>18.705827129999999</c:v>
                </c:pt>
                <c:pt idx="7974">
                  <c:v>18.705827129999999</c:v>
                </c:pt>
                <c:pt idx="7975">
                  <c:v>18.204142129999997</c:v>
                </c:pt>
                <c:pt idx="7976">
                  <c:v>18.705827129999999</c:v>
                </c:pt>
                <c:pt idx="7977">
                  <c:v>20.210882150000003</c:v>
                </c:pt>
                <c:pt idx="7978">
                  <c:v>21.71593717</c:v>
                </c:pt>
                <c:pt idx="7979">
                  <c:v>20.712567159999999</c:v>
                </c:pt>
                <c:pt idx="7980">
                  <c:v>18.204142129999997</c:v>
                </c:pt>
                <c:pt idx="7981">
                  <c:v>19.207512139999995</c:v>
                </c:pt>
                <c:pt idx="7982">
                  <c:v>22.217622169999999</c:v>
                </c:pt>
                <c:pt idx="7983">
                  <c:v>22.217622169999999</c:v>
                </c:pt>
                <c:pt idx="7984">
                  <c:v>22.217622169999999</c:v>
                </c:pt>
                <c:pt idx="7985">
                  <c:v>20.712567159999999</c:v>
                </c:pt>
                <c:pt idx="7986">
                  <c:v>20.712567159999999</c:v>
                </c:pt>
                <c:pt idx="7987">
                  <c:v>21.214252160000004</c:v>
                </c:pt>
                <c:pt idx="7988">
                  <c:v>22.719307180000001</c:v>
                </c:pt>
                <c:pt idx="7989">
                  <c:v>22.217622169999999</c:v>
                </c:pt>
                <c:pt idx="7990">
                  <c:v>22.217622169999999</c:v>
                </c:pt>
                <c:pt idx="7991">
                  <c:v>23.22099219</c:v>
                </c:pt>
                <c:pt idx="7992">
                  <c:v>22.719307180000001</c:v>
                </c:pt>
                <c:pt idx="7993">
                  <c:v>23.22099219</c:v>
                </c:pt>
                <c:pt idx="7994">
                  <c:v>24.224362200000002</c:v>
                </c:pt>
                <c:pt idx="7995">
                  <c:v>24.224362200000002</c:v>
                </c:pt>
                <c:pt idx="7996">
                  <c:v>22.719307180000001</c:v>
                </c:pt>
                <c:pt idx="7997">
                  <c:v>24.224362200000002</c:v>
                </c:pt>
                <c:pt idx="7998">
                  <c:v>23.22099219</c:v>
                </c:pt>
                <c:pt idx="7999">
                  <c:v>24.224362200000002</c:v>
                </c:pt>
                <c:pt idx="8000">
                  <c:v>24.224362200000002</c:v>
                </c:pt>
                <c:pt idx="8001">
                  <c:v>24.224362200000002</c:v>
                </c:pt>
                <c:pt idx="8002">
                  <c:v>25.227732209999992</c:v>
                </c:pt>
                <c:pt idx="8003">
                  <c:v>25.729417219999991</c:v>
                </c:pt>
                <c:pt idx="8004">
                  <c:v>25.227732209999992</c:v>
                </c:pt>
                <c:pt idx="8005">
                  <c:v>25.227732209999992</c:v>
                </c:pt>
                <c:pt idx="8006">
                  <c:v>25.227732209999992</c:v>
                </c:pt>
                <c:pt idx="8007">
                  <c:v>24.726047199999996</c:v>
                </c:pt>
                <c:pt idx="8008">
                  <c:v>25.729417219999991</c:v>
                </c:pt>
                <c:pt idx="8009">
                  <c:v>24.726047199999996</c:v>
                </c:pt>
                <c:pt idx="8010">
                  <c:v>25.729417219999991</c:v>
                </c:pt>
                <c:pt idx="8011">
                  <c:v>25.729417219999991</c:v>
                </c:pt>
                <c:pt idx="8012">
                  <c:v>24.726047199999996</c:v>
                </c:pt>
                <c:pt idx="8013">
                  <c:v>26.23110222</c:v>
                </c:pt>
                <c:pt idx="8014">
                  <c:v>26.732787229999996</c:v>
                </c:pt>
                <c:pt idx="8015">
                  <c:v>26.23110222</c:v>
                </c:pt>
                <c:pt idx="8016">
                  <c:v>26.23110222</c:v>
                </c:pt>
                <c:pt idx="8017">
                  <c:v>26.23110222</c:v>
                </c:pt>
                <c:pt idx="8018">
                  <c:v>26.23110222</c:v>
                </c:pt>
                <c:pt idx="8019">
                  <c:v>27.234472230000002</c:v>
                </c:pt>
                <c:pt idx="8020">
                  <c:v>26.23110222</c:v>
                </c:pt>
                <c:pt idx="8021">
                  <c:v>28.23784225</c:v>
                </c:pt>
                <c:pt idx="8022">
                  <c:v>26.732787229999996</c:v>
                </c:pt>
                <c:pt idx="8023">
                  <c:v>28.23784225</c:v>
                </c:pt>
                <c:pt idx="8024">
                  <c:v>26.732787229999996</c:v>
                </c:pt>
                <c:pt idx="8025">
                  <c:v>28.23784225</c:v>
                </c:pt>
                <c:pt idx="8026">
                  <c:v>25.729417219999991</c:v>
                </c:pt>
                <c:pt idx="8027">
                  <c:v>27.736157240000001</c:v>
                </c:pt>
                <c:pt idx="8028">
                  <c:v>29.241212259999998</c:v>
                </c:pt>
                <c:pt idx="8029">
                  <c:v>28.23784225</c:v>
                </c:pt>
                <c:pt idx="8030">
                  <c:v>29.742897259999996</c:v>
                </c:pt>
                <c:pt idx="8031">
                  <c:v>28.739527249999991</c:v>
                </c:pt>
                <c:pt idx="8032">
                  <c:v>28.739527249999991</c:v>
                </c:pt>
                <c:pt idx="8033">
                  <c:v>29.742897259999996</c:v>
                </c:pt>
                <c:pt idx="8034">
                  <c:v>30.746267279999998</c:v>
                </c:pt>
                <c:pt idx="8035">
                  <c:v>29.742897259999996</c:v>
                </c:pt>
                <c:pt idx="8036">
                  <c:v>29.742897259999996</c:v>
                </c:pt>
                <c:pt idx="8037">
                  <c:v>31.24795228</c:v>
                </c:pt>
                <c:pt idx="8038">
                  <c:v>30.746267279999998</c:v>
                </c:pt>
                <c:pt idx="8039">
                  <c:v>30.746267279999998</c:v>
                </c:pt>
                <c:pt idx="8040">
                  <c:v>30.244582269999995</c:v>
                </c:pt>
                <c:pt idx="8041">
                  <c:v>32.251322290000005</c:v>
                </c:pt>
                <c:pt idx="8042">
                  <c:v>30.746267279999998</c:v>
                </c:pt>
                <c:pt idx="8043">
                  <c:v>30.746267279999998</c:v>
                </c:pt>
                <c:pt idx="8044">
                  <c:v>30.746267279999998</c:v>
                </c:pt>
                <c:pt idx="8045">
                  <c:v>29.241212259999998</c:v>
                </c:pt>
                <c:pt idx="8046">
                  <c:v>26.23110222</c:v>
                </c:pt>
                <c:pt idx="8047">
                  <c:v>29.241212259999998</c:v>
                </c:pt>
                <c:pt idx="8048">
                  <c:v>28.739527249999991</c:v>
                </c:pt>
                <c:pt idx="8049">
                  <c:v>32.251322290000005</c:v>
                </c:pt>
                <c:pt idx="8050">
                  <c:v>32.251322290000005</c:v>
                </c:pt>
                <c:pt idx="8051">
                  <c:v>32.251322290000005</c:v>
                </c:pt>
                <c:pt idx="8052">
                  <c:v>32.7530073</c:v>
                </c:pt>
                <c:pt idx="8053">
                  <c:v>33.254692310000003</c:v>
                </c:pt>
                <c:pt idx="8054">
                  <c:v>33.254692310000003</c:v>
                </c:pt>
                <c:pt idx="8055">
                  <c:v>33.756377310000005</c:v>
                </c:pt>
                <c:pt idx="8056">
                  <c:v>34.759747320000002</c:v>
                </c:pt>
                <c:pt idx="8057">
                  <c:v>34.759747320000002</c:v>
                </c:pt>
                <c:pt idx="8058">
                  <c:v>33.254692310000003</c:v>
                </c:pt>
                <c:pt idx="8059">
                  <c:v>34.258062320000008</c:v>
                </c:pt>
                <c:pt idx="8060">
                  <c:v>33.756377310000005</c:v>
                </c:pt>
                <c:pt idx="8061">
                  <c:v>34.258062320000008</c:v>
                </c:pt>
                <c:pt idx="8062">
                  <c:v>34.258062320000008</c:v>
                </c:pt>
                <c:pt idx="8063">
                  <c:v>34.258062320000008</c:v>
                </c:pt>
                <c:pt idx="8064">
                  <c:v>33.756377310000005</c:v>
                </c:pt>
                <c:pt idx="8065">
                  <c:v>35.763117340000015</c:v>
                </c:pt>
                <c:pt idx="8066">
                  <c:v>35.763117340000015</c:v>
                </c:pt>
                <c:pt idx="8067">
                  <c:v>37.268172350000015</c:v>
                </c:pt>
                <c:pt idx="8068">
                  <c:v>35.763117340000015</c:v>
                </c:pt>
                <c:pt idx="8069">
                  <c:v>37.268172350000015</c:v>
                </c:pt>
                <c:pt idx="8070">
                  <c:v>36.26480234000001</c:v>
                </c:pt>
                <c:pt idx="8071">
                  <c:v>37.268172350000015</c:v>
                </c:pt>
                <c:pt idx="8072">
                  <c:v>35.763117340000015</c:v>
                </c:pt>
                <c:pt idx="8073">
                  <c:v>35.763117340000015</c:v>
                </c:pt>
                <c:pt idx="8074">
                  <c:v>36.26480234000001</c:v>
                </c:pt>
                <c:pt idx="8075">
                  <c:v>35.261432330000012</c:v>
                </c:pt>
                <c:pt idx="8076">
                  <c:v>36.26480234000001</c:v>
                </c:pt>
                <c:pt idx="8077">
                  <c:v>37.769857360000003</c:v>
                </c:pt>
                <c:pt idx="8078">
                  <c:v>37.769857360000003</c:v>
                </c:pt>
                <c:pt idx="8079">
                  <c:v>37.769857360000003</c:v>
                </c:pt>
                <c:pt idx="8080">
                  <c:v>38.271542360000005</c:v>
                </c:pt>
                <c:pt idx="8081">
                  <c:v>36.766487350000006</c:v>
                </c:pt>
                <c:pt idx="8082">
                  <c:v>38.271542360000005</c:v>
                </c:pt>
                <c:pt idx="8083">
                  <c:v>38.271542360000005</c:v>
                </c:pt>
                <c:pt idx="8084">
                  <c:v>36.766487350000006</c:v>
                </c:pt>
                <c:pt idx="8085">
                  <c:v>37.769857360000003</c:v>
                </c:pt>
                <c:pt idx="8086">
                  <c:v>37.268172350000015</c:v>
                </c:pt>
                <c:pt idx="8087">
                  <c:v>38.271542360000005</c:v>
                </c:pt>
                <c:pt idx="8088">
                  <c:v>38.271542360000005</c:v>
                </c:pt>
                <c:pt idx="8089">
                  <c:v>38.773227370000001</c:v>
                </c:pt>
                <c:pt idx="8090">
                  <c:v>39.274912380000018</c:v>
                </c:pt>
                <c:pt idx="8091">
                  <c:v>38.773227370000001</c:v>
                </c:pt>
                <c:pt idx="8092">
                  <c:v>35.261432330000012</c:v>
                </c:pt>
                <c:pt idx="8093">
                  <c:v>38.271542360000005</c:v>
                </c:pt>
                <c:pt idx="8094">
                  <c:v>41.281652400000006</c:v>
                </c:pt>
                <c:pt idx="8095">
                  <c:v>39.776597380000005</c:v>
                </c:pt>
                <c:pt idx="8096">
                  <c:v>38.773227370000001</c:v>
                </c:pt>
                <c:pt idx="8097">
                  <c:v>41.281652400000006</c:v>
                </c:pt>
                <c:pt idx="8098">
                  <c:v>40.779967390000003</c:v>
                </c:pt>
                <c:pt idx="8099">
                  <c:v>40.278282390000008</c:v>
                </c:pt>
                <c:pt idx="8100">
                  <c:v>41.783337410000001</c:v>
                </c:pt>
                <c:pt idx="8101">
                  <c:v>41.783337410000001</c:v>
                </c:pt>
                <c:pt idx="8102">
                  <c:v>40.278282390000008</c:v>
                </c:pt>
                <c:pt idx="8103">
                  <c:v>40.278282390000008</c:v>
                </c:pt>
                <c:pt idx="8104">
                  <c:v>43.288392420000008</c:v>
                </c:pt>
                <c:pt idx="8105">
                  <c:v>40.278282390000008</c:v>
                </c:pt>
                <c:pt idx="8106">
                  <c:v>39.776597380000005</c:v>
                </c:pt>
                <c:pt idx="8107">
                  <c:v>41.783337410000001</c:v>
                </c:pt>
                <c:pt idx="8108">
                  <c:v>42.285022410000003</c:v>
                </c:pt>
                <c:pt idx="8109">
                  <c:v>41.783337410000001</c:v>
                </c:pt>
                <c:pt idx="8110">
                  <c:v>41.783337410000001</c:v>
                </c:pt>
                <c:pt idx="8111">
                  <c:v>41.783337410000001</c:v>
                </c:pt>
                <c:pt idx="8112">
                  <c:v>42.285022410000003</c:v>
                </c:pt>
                <c:pt idx="8113">
                  <c:v>42.285022410000003</c:v>
                </c:pt>
                <c:pt idx="8114">
                  <c:v>42.285022410000003</c:v>
                </c:pt>
                <c:pt idx="8115">
                  <c:v>44.291762440000007</c:v>
                </c:pt>
                <c:pt idx="8116">
                  <c:v>42.285022410000003</c:v>
                </c:pt>
                <c:pt idx="8117">
                  <c:v>43.288392420000008</c:v>
                </c:pt>
                <c:pt idx="8118">
                  <c:v>43.790077430000004</c:v>
                </c:pt>
                <c:pt idx="8119">
                  <c:v>44.793447440000001</c:v>
                </c:pt>
                <c:pt idx="8120">
                  <c:v>43.790077430000004</c:v>
                </c:pt>
                <c:pt idx="8121">
                  <c:v>43.790077430000004</c:v>
                </c:pt>
                <c:pt idx="8122">
                  <c:v>43.790077430000004</c:v>
                </c:pt>
                <c:pt idx="8123">
                  <c:v>43.790077430000004</c:v>
                </c:pt>
                <c:pt idx="8124">
                  <c:v>43.790077430000004</c:v>
                </c:pt>
                <c:pt idx="8125">
                  <c:v>44.291762440000007</c:v>
                </c:pt>
                <c:pt idx="8126">
                  <c:v>43.288392420000008</c:v>
                </c:pt>
                <c:pt idx="8127">
                  <c:v>45.796817450000006</c:v>
                </c:pt>
                <c:pt idx="8128">
                  <c:v>45.796817450000006</c:v>
                </c:pt>
                <c:pt idx="8129">
                  <c:v>43.288392420000008</c:v>
                </c:pt>
                <c:pt idx="8130">
                  <c:v>44.291762440000007</c:v>
                </c:pt>
                <c:pt idx="8131">
                  <c:v>44.793447440000001</c:v>
                </c:pt>
                <c:pt idx="8132">
                  <c:v>44.291762440000007</c:v>
                </c:pt>
                <c:pt idx="8133">
                  <c:v>46.298502460000009</c:v>
                </c:pt>
                <c:pt idx="8134">
                  <c:v>48.305242479999997</c:v>
                </c:pt>
                <c:pt idx="8135">
                  <c:v>45.796817450000006</c:v>
                </c:pt>
                <c:pt idx="8136">
                  <c:v>46.80018746999999</c:v>
                </c:pt>
                <c:pt idx="8137">
                  <c:v>46.298502460000009</c:v>
                </c:pt>
                <c:pt idx="8138">
                  <c:v>41.281652400000006</c:v>
                </c:pt>
                <c:pt idx="8139">
                  <c:v>48.305242479999997</c:v>
                </c:pt>
                <c:pt idx="8140">
                  <c:v>46.80018746999999</c:v>
                </c:pt>
                <c:pt idx="8141">
                  <c:v>47.301872469999992</c:v>
                </c:pt>
                <c:pt idx="8142">
                  <c:v>46.80018746999999</c:v>
                </c:pt>
                <c:pt idx="8143">
                  <c:v>46.80018746999999</c:v>
                </c:pt>
                <c:pt idx="8144">
                  <c:v>47.803557479999995</c:v>
                </c:pt>
                <c:pt idx="8145">
                  <c:v>48.305242479999997</c:v>
                </c:pt>
                <c:pt idx="8146">
                  <c:v>48.806927489999993</c:v>
                </c:pt>
                <c:pt idx="8147">
                  <c:v>47.803557479999995</c:v>
                </c:pt>
                <c:pt idx="8148">
                  <c:v>47.803557479999995</c:v>
                </c:pt>
                <c:pt idx="8149">
                  <c:v>49.81029749999999</c:v>
                </c:pt>
                <c:pt idx="8150">
                  <c:v>48.806927489999993</c:v>
                </c:pt>
                <c:pt idx="8151">
                  <c:v>50.311982509999993</c:v>
                </c:pt>
                <c:pt idx="8152">
                  <c:v>48.806927489999993</c:v>
                </c:pt>
                <c:pt idx="8153">
                  <c:v>49.308612500000002</c:v>
                </c:pt>
                <c:pt idx="8154">
                  <c:v>49.81029749999999</c:v>
                </c:pt>
                <c:pt idx="8155">
                  <c:v>49.81029749999999</c:v>
                </c:pt>
                <c:pt idx="8156">
                  <c:v>49.81029749999999</c:v>
                </c:pt>
                <c:pt idx="8157">
                  <c:v>48.305242479999997</c:v>
                </c:pt>
                <c:pt idx="8158">
                  <c:v>49.308612500000002</c:v>
                </c:pt>
                <c:pt idx="8159">
                  <c:v>50.311982509999993</c:v>
                </c:pt>
                <c:pt idx="8160">
                  <c:v>51.315352520000005</c:v>
                </c:pt>
                <c:pt idx="8161">
                  <c:v>50.311982509999993</c:v>
                </c:pt>
                <c:pt idx="8162">
                  <c:v>50.813667509999988</c:v>
                </c:pt>
                <c:pt idx="8163">
                  <c:v>48.305242479999997</c:v>
                </c:pt>
                <c:pt idx="8164">
                  <c:v>50.311982509999993</c:v>
                </c:pt>
                <c:pt idx="8165">
                  <c:v>50.813667509999988</c:v>
                </c:pt>
                <c:pt idx="8166">
                  <c:v>51.315352520000005</c:v>
                </c:pt>
                <c:pt idx="8167">
                  <c:v>51.817037529999993</c:v>
                </c:pt>
                <c:pt idx="8168">
                  <c:v>51.315352520000005</c:v>
                </c:pt>
                <c:pt idx="8169">
                  <c:v>51.817037529999993</c:v>
                </c:pt>
                <c:pt idx="8170">
                  <c:v>51.315352520000005</c:v>
                </c:pt>
                <c:pt idx="8171">
                  <c:v>51.315352520000005</c:v>
                </c:pt>
                <c:pt idx="8172">
                  <c:v>51.817037529999993</c:v>
                </c:pt>
                <c:pt idx="8173">
                  <c:v>53.322092540000007</c:v>
                </c:pt>
                <c:pt idx="8174">
                  <c:v>52.318722530000002</c:v>
                </c:pt>
                <c:pt idx="8175">
                  <c:v>52.318722530000002</c:v>
                </c:pt>
                <c:pt idx="8176">
                  <c:v>51.817037529999993</c:v>
                </c:pt>
                <c:pt idx="8177">
                  <c:v>52.820407539999998</c:v>
                </c:pt>
                <c:pt idx="8178">
                  <c:v>53.823777549999996</c:v>
                </c:pt>
                <c:pt idx="8179">
                  <c:v>53.322092540000007</c:v>
                </c:pt>
                <c:pt idx="8180">
                  <c:v>52.820407539999998</c:v>
                </c:pt>
                <c:pt idx="8181">
                  <c:v>52.820407539999998</c:v>
                </c:pt>
                <c:pt idx="8182">
                  <c:v>53.823777549999996</c:v>
                </c:pt>
                <c:pt idx="8183">
                  <c:v>54.325462559999998</c:v>
                </c:pt>
                <c:pt idx="8184">
                  <c:v>54.325462559999998</c:v>
                </c:pt>
                <c:pt idx="8185">
                  <c:v>53.823777549999996</c:v>
                </c:pt>
                <c:pt idx="8186">
                  <c:v>53.823777549999996</c:v>
                </c:pt>
                <c:pt idx="8187">
                  <c:v>53.823777549999996</c:v>
                </c:pt>
                <c:pt idx="8188">
                  <c:v>52.318722530000002</c:v>
                </c:pt>
                <c:pt idx="8189">
                  <c:v>54.827147559999993</c:v>
                </c:pt>
                <c:pt idx="8190">
                  <c:v>54.325462559999998</c:v>
                </c:pt>
                <c:pt idx="8191">
                  <c:v>55.328832570000003</c:v>
                </c:pt>
                <c:pt idx="8192">
                  <c:v>54.827147559999993</c:v>
                </c:pt>
                <c:pt idx="8193">
                  <c:v>55.328832570000003</c:v>
                </c:pt>
                <c:pt idx="8194">
                  <c:v>54.325462559999998</c:v>
                </c:pt>
                <c:pt idx="8195">
                  <c:v>54.325462559999998</c:v>
                </c:pt>
                <c:pt idx="8196">
                  <c:v>55.830517569999998</c:v>
                </c:pt>
                <c:pt idx="8197">
                  <c:v>56.332202580000001</c:v>
                </c:pt>
                <c:pt idx="8198">
                  <c:v>55.830517569999998</c:v>
                </c:pt>
                <c:pt idx="8199">
                  <c:v>56.332202580000001</c:v>
                </c:pt>
                <c:pt idx="8200">
                  <c:v>56.332202580000001</c:v>
                </c:pt>
                <c:pt idx="8201">
                  <c:v>56.332202580000001</c:v>
                </c:pt>
                <c:pt idx="8202">
                  <c:v>49.81029749999999</c:v>
                </c:pt>
                <c:pt idx="8203">
                  <c:v>56.332202580000001</c:v>
                </c:pt>
                <c:pt idx="8204">
                  <c:v>58.840627609999991</c:v>
                </c:pt>
                <c:pt idx="8205">
                  <c:v>56.833887589999989</c:v>
                </c:pt>
                <c:pt idx="8206">
                  <c:v>55.328832570000003</c:v>
                </c:pt>
                <c:pt idx="8207">
                  <c:v>55.830517569999998</c:v>
                </c:pt>
                <c:pt idx="8208">
                  <c:v>58.338942600000003</c:v>
                </c:pt>
                <c:pt idx="8209">
                  <c:v>58.338942600000003</c:v>
                </c:pt>
                <c:pt idx="8210">
                  <c:v>56.332202580000001</c:v>
                </c:pt>
                <c:pt idx="8211">
                  <c:v>57.335572590000005</c:v>
                </c:pt>
                <c:pt idx="8212">
                  <c:v>57.837257599999994</c:v>
                </c:pt>
                <c:pt idx="8213">
                  <c:v>58.840627609999991</c:v>
                </c:pt>
                <c:pt idx="8214">
                  <c:v>57.837257599999994</c:v>
                </c:pt>
                <c:pt idx="8215">
                  <c:v>59.342312620000008</c:v>
                </c:pt>
                <c:pt idx="8216">
                  <c:v>58.338942600000003</c:v>
                </c:pt>
                <c:pt idx="8217">
                  <c:v>59.342312620000008</c:v>
                </c:pt>
                <c:pt idx="8218">
                  <c:v>59.342312620000008</c:v>
                </c:pt>
                <c:pt idx="8219">
                  <c:v>59.342312620000008</c:v>
                </c:pt>
                <c:pt idx="8220">
                  <c:v>58.338942600000003</c:v>
                </c:pt>
                <c:pt idx="8221">
                  <c:v>59.843997619999996</c:v>
                </c:pt>
                <c:pt idx="8222">
                  <c:v>58.840627609999991</c:v>
                </c:pt>
                <c:pt idx="8223">
                  <c:v>58.840627609999991</c:v>
                </c:pt>
                <c:pt idx="8224">
                  <c:v>59.843997619999996</c:v>
                </c:pt>
                <c:pt idx="8225">
                  <c:v>60.345682629999999</c:v>
                </c:pt>
                <c:pt idx="8226">
                  <c:v>58.840627609999991</c:v>
                </c:pt>
                <c:pt idx="8227">
                  <c:v>57.837257599999994</c:v>
                </c:pt>
                <c:pt idx="8228">
                  <c:v>60.345682629999999</c:v>
                </c:pt>
                <c:pt idx="8229">
                  <c:v>59.342312620000008</c:v>
                </c:pt>
                <c:pt idx="8230">
                  <c:v>60.345682629999999</c:v>
                </c:pt>
                <c:pt idx="8231">
                  <c:v>60.847367629999994</c:v>
                </c:pt>
                <c:pt idx="8232">
                  <c:v>61.349052640000004</c:v>
                </c:pt>
                <c:pt idx="8233">
                  <c:v>61.349052640000004</c:v>
                </c:pt>
                <c:pt idx="8234">
                  <c:v>61.850737649999999</c:v>
                </c:pt>
                <c:pt idx="8235">
                  <c:v>61.850737649999999</c:v>
                </c:pt>
                <c:pt idx="8236">
                  <c:v>59.843997619999996</c:v>
                </c:pt>
                <c:pt idx="8237">
                  <c:v>61.850737649999999</c:v>
                </c:pt>
                <c:pt idx="8238">
                  <c:v>59.342312620000008</c:v>
                </c:pt>
                <c:pt idx="8239">
                  <c:v>61.349052640000004</c:v>
                </c:pt>
                <c:pt idx="8240">
                  <c:v>59.342312620000008</c:v>
                </c:pt>
                <c:pt idx="8241">
                  <c:v>61.850737649999999</c:v>
                </c:pt>
                <c:pt idx="8242">
                  <c:v>60.847367629999994</c:v>
                </c:pt>
                <c:pt idx="8243">
                  <c:v>62.85410765999999</c:v>
                </c:pt>
                <c:pt idx="8244">
                  <c:v>63.355792659999999</c:v>
                </c:pt>
                <c:pt idx="8245">
                  <c:v>64.359162670000003</c:v>
                </c:pt>
                <c:pt idx="8246">
                  <c:v>62.85410765999999</c:v>
                </c:pt>
                <c:pt idx="8247">
                  <c:v>61.850737649999999</c:v>
                </c:pt>
                <c:pt idx="8248">
                  <c:v>61.349052640000004</c:v>
                </c:pt>
                <c:pt idx="8249">
                  <c:v>61.850737649999999</c:v>
                </c:pt>
                <c:pt idx="8250">
                  <c:v>61.850737649999999</c:v>
                </c:pt>
                <c:pt idx="8251">
                  <c:v>63.355792659999999</c:v>
                </c:pt>
                <c:pt idx="8252">
                  <c:v>64.359162670000003</c:v>
                </c:pt>
                <c:pt idx="8253">
                  <c:v>63.857477669999987</c:v>
                </c:pt>
                <c:pt idx="8254">
                  <c:v>61.850737649999999</c:v>
                </c:pt>
                <c:pt idx="8255">
                  <c:v>63.857477669999987</c:v>
                </c:pt>
                <c:pt idx="8256">
                  <c:v>66.365902699999992</c:v>
                </c:pt>
                <c:pt idx="8257">
                  <c:v>64.359162670000003</c:v>
                </c:pt>
                <c:pt idx="8258">
                  <c:v>64.359162670000003</c:v>
                </c:pt>
                <c:pt idx="8259">
                  <c:v>63.355792659999999</c:v>
                </c:pt>
                <c:pt idx="8260">
                  <c:v>65.362532689999981</c:v>
                </c:pt>
                <c:pt idx="8261">
                  <c:v>65.362532689999981</c:v>
                </c:pt>
                <c:pt idx="8262">
                  <c:v>64.860847680000006</c:v>
                </c:pt>
                <c:pt idx="8263">
                  <c:v>65.362532689999981</c:v>
                </c:pt>
                <c:pt idx="8264">
                  <c:v>65.864217690000018</c:v>
                </c:pt>
                <c:pt idx="8265">
                  <c:v>65.362532689999981</c:v>
                </c:pt>
                <c:pt idx="8266">
                  <c:v>65.864217690000018</c:v>
                </c:pt>
                <c:pt idx="8267">
                  <c:v>66.867587700000001</c:v>
                </c:pt>
                <c:pt idx="8268">
                  <c:v>67.36927270999999</c:v>
                </c:pt>
                <c:pt idx="8269">
                  <c:v>65.362532689999981</c:v>
                </c:pt>
                <c:pt idx="8270">
                  <c:v>65.864217690000018</c:v>
                </c:pt>
                <c:pt idx="8271">
                  <c:v>66.867587700000001</c:v>
                </c:pt>
                <c:pt idx="8272">
                  <c:v>65.864217690000018</c:v>
                </c:pt>
                <c:pt idx="8273">
                  <c:v>67.36927270999999</c:v>
                </c:pt>
                <c:pt idx="8274">
                  <c:v>65.362532689999981</c:v>
                </c:pt>
                <c:pt idx="8275">
                  <c:v>65.864217690000018</c:v>
                </c:pt>
                <c:pt idx="8276">
                  <c:v>65.864217690000018</c:v>
                </c:pt>
                <c:pt idx="8277">
                  <c:v>66.867587700000001</c:v>
                </c:pt>
                <c:pt idx="8278">
                  <c:v>67.870957719999993</c:v>
                </c:pt>
                <c:pt idx="8279">
                  <c:v>65.864217690000018</c:v>
                </c:pt>
                <c:pt idx="8280">
                  <c:v>66.867587700000001</c:v>
                </c:pt>
                <c:pt idx="8281">
                  <c:v>67.36927270999999</c:v>
                </c:pt>
                <c:pt idx="8282">
                  <c:v>67.870957719999993</c:v>
                </c:pt>
                <c:pt idx="8283">
                  <c:v>67.870957719999993</c:v>
                </c:pt>
                <c:pt idx="8284">
                  <c:v>67.870957719999993</c:v>
                </c:pt>
                <c:pt idx="8285">
                  <c:v>63.355792659999999</c:v>
                </c:pt>
                <c:pt idx="8286">
                  <c:v>67.870957719999993</c:v>
                </c:pt>
                <c:pt idx="8287">
                  <c:v>66.365902699999992</c:v>
                </c:pt>
                <c:pt idx="8288">
                  <c:v>68.87432772999999</c:v>
                </c:pt>
                <c:pt idx="8289">
                  <c:v>69.877697740000002</c:v>
                </c:pt>
                <c:pt idx="8290">
                  <c:v>68.87432772999999</c:v>
                </c:pt>
                <c:pt idx="8291">
                  <c:v>66.365902699999992</c:v>
                </c:pt>
                <c:pt idx="8292">
                  <c:v>68.372642719999988</c:v>
                </c:pt>
                <c:pt idx="8293">
                  <c:v>69.376012729999985</c:v>
                </c:pt>
                <c:pt idx="8294">
                  <c:v>69.376012729999985</c:v>
                </c:pt>
                <c:pt idx="8295">
                  <c:v>68.372642719999988</c:v>
                </c:pt>
                <c:pt idx="8296">
                  <c:v>69.877697740000002</c:v>
                </c:pt>
                <c:pt idx="8297">
                  <c:v>69.376012729999985</c:v>
                </c:pt>
                <c:pt idx="8298">
                  <c:v>69.877697740000002</c:v>
                </c:pt>
                <c:pt idx="8299">
                  <c:v>67.870957719999993</c:v>
                </c:pt>
                <c:pt idx="8300">
                  <c:v>69.376012729999985</c:v>
                </c:pt>
                <c:pt idx="8301">
                  <c:v>69.877697740000002</c:v>
                </c:pt>
                <c:pt idx="8302">
                  <c:v>68.372642719999988</c:v>
                </c:pt>
                <c:pt idx="8303">
                  <c:v>70.379382749999976</c:v>
                </c:pt>
                <c:pt idx="8304">
                  <c:v>70.379382749999976</c:v>
                </c:pt>
                <c:pt idx="8305">
                  <c:v>71.382752759999988</c:v>
                </c:pt>
                <c:pt idx="8306">
                  <c:v>71.382752759999988</c:v>
                </c:pt>
                <c:pt idx="8307">
                  <c:v>69.877697740000002</c:v>
                </c:pt>
                <c:pt idx="8308">
                  <c:v>70.88106775</c:v>
                </c:pt>
                <c:pt idx="8309">
                  <c:v>69.376012729999985</c:v>
                </c:pt>
                <c:pt idx="8310">
                  <c:v>71.382752759999988</c:v>
                </c:pt>
                <c:pt idx="8311">
                  <c:v>70.88106775</c:v>
                </c:pt>
                <c:pt idx="8312">
                  <c:v>70.88106775</c:v>
                </c:pt>
                <c:pt idx="8313">
                  <c:v>70.88106775</c:v>
                </c:pt>
                <c:pt idx="8314">
                  <c:v>71.884437759999969</c:v>
                </c:pt>
                <c:pt idx="8315">
                  <c:v>72.38612277</c:v>
                </c:pt>
                <c:pt idx="8316">
                  <c:v>71.382752759999988</c:v>
                </c:pt>
                <c:pt idx="8317">
                  <c:v>73.89117779</c:v>
                </c:pt>
                <c:pt idx="8318">
                  <c:v>72.887807780000003</c:v>
                </c:pt>
                <c:pt idx="8319">
                  <c:v>71.884437759999969</c:v>
                </c:pt>
                <c:pt idx="8320">
                  <c:v>72.38612277</c:v>
                </c:pt>
                <c:pt idx="8321">
                  <c:v>69.376012729999985</c:v>
                </c:pt>
                <c:pt idx="8322">
                  <c:v>71.884437759999969</c:v>
                </c:pt>
                <c:pt idx="8323">
                  <c:v>72.887807780000003</c:v>
                </c:pt>
                <c:pt idx="8324">
                  <c:v>72.887807780000003</c:v>
                </c:pt>
                <c:pt idx="8325">
                  <c:v>72.38612277</c:v>
                </c:pt>
                <c:pt idx="8326">
                  <c:v>73.389492779999983</c:v>
                </c:pt>
                <c:pt idx="8327">
                  <c:v>71.382752759999988</c:v>
                </c:pt>
                <c:pt idx="8328">
                  <c:v>72.887807780000003</c:v>
                </c:pt>
                <c:pt idx="8329">
                  <c:v>72.887807780000003</c:v>
                </c:pt>
                <c:pt idx="8330">
                  <c:v>74.392862789999981</c:v>
                </c:pt>
                <c:pt idx="8331">
                  <c:v>73.389492779999983</c:v>
                </c:pt>
                <c:pt idx="8332">
                  <c:v>73.389492779999983</c:v>
                </c:pt>
                <c:pt idx="8333">
                  <c:v>74.894547799999998</c:v>
                </c:pt>
                <c:pt idx="8334">
                  <c:v>76.399602819999984</c:v>
                </c:pt>
                <c:pt idx="8335">
                  <c:v>73.89117779</c:v>
                </c:pt>
                <c:pt idx="8336">
                  <c:v>75.396232809999987</c:v>
                </c:pt>
                <c:pt idx="8337">
                  <c:v>74.392862789999981</c:v>
                </c:pt>
                <c:pt idx="8338">
                  <c:v>75.897917809999981</c:v>
                </c:pt>
                <c:pt idx="8339">
                  <c:v>74.894547799999998</c:v>
                </c:pt>
                <c:pt idx="8340">
                  <c:v>74.894547799999998</c:v>
                </c:pt>
                <c:pt idx="8341">
                  <c:v>74.392862789999981</c:v>
                </c:pt>
                <c:pt idx="8342">
                  <c:v>74.392862789999981</c:v>
                </c:pt>
                <c:pt idx="8343">
                  <c:v>74.392862789999981</c:v>
                </c:pt>
                <c:pt idx="8344">
                  <c:v>74.894547799999998</c:v>
                </c:pt>
                <c:pt idx="8345">
                  <c:v>76.399602819999984</c:v>
                </c:pt>
                <c:pt idx="8346">
                  <c:v>75.396232809999987</c:v>
                </c:pt>
                <c:pt idx="8347">
                  <c:v>74.894547799999998</c:v>
                </c:pt>
              </c:numCache>
            </c:numRef>
          </c:yVal>
          <c:smooth val="1"/>
        </c:ser>
        <c:dLbls/>
        <c:axId val="41606528"/>
        <c:axId val="41760256"/>
      </c:scatterChart>
      <c:valAx>
        <c:axId val="41606528"/>
        <c:scaling>
          <c:orientation val="minMax"/>
        </c:scaling>
        <c:axPos val="b"/>
        <c:title>
          <c:tx>
            <c:rich>
              <a:bodyPr/>
              <a:lstStyle/>
              <a:p>
                <a:pPr>
                  <a:defRPr/>
                </a:pPr>
                <a:r>
                  <a:rPr lang="en-US" sz="1600"/>
                  <a:t>P161 Output (mV)</a:t>
                </a:r>
              </a:p>
            </c:rich>
          </c:tx>
          <c:layout/>
        </c:title>
        <c:numFmt formatCode="General" sourceLinked="1"/>
        <c:tickLblPos val="nextTo"/>
        <c:crossAx val="41760256"/>
        <c:crosses val="autoZero"/>
        <c:crossBetween val="midCat"/>
      </c:valAx>
      <c:valAx>
        <c:axId val="41760256"/>
        <c:scaling>
          <c:orientation val="minMax"/>
        </c:scaling>
        <c:axPos val="l"/>
        <c:title>
          <c:tx>
            <c:rich>
              <a:bodyPr rot="-5400000" vert="horz"/>
              <a:lstStyle/>
              <a:p>
                <a:pPr>
                  <a:defRPr/>
                </a:pPr>
                <a:r>
                  <a:rPr lang="en-US" sz="1600"/>
                  <a:t>Pressure (mmHg)</a:t>
                </a:r>
              </a:p>
            </c:rich>
          </c:tx>
          <c:layout/>
        </c:title>
        <c:numFmt formatCode="General" sourceLinked="1"/>
        <c:tickLblPos val="nextTo"/>
        <c:crossAx val="41606528"/>
        <c:crosses val="autoZero"/>
        <c:crossBetween val="midCat"/>
      </c:valAx>
    </c:plotArea>
    <c:plotVisOnly val="1"/>
    <c:dispBlanksAs val="gap"/>
  </c:chart>
  <c:spPr>
    <a:solidFill>
      <a:schemeClr val="bg1"/>
    </a:solidFill>
  </c:spPr>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lang val="en-US"/>
  <c:chart>
    <c:plotArea>
      <c:layout/>
      <c:scatterChart>
        <c:scatterStyle val="smoothMarker"/>
        <c:ser>
          <c:idx val="0"/>
          <c:order val="0"/>
          <c:trendline>
            <c:trendlineType val="linear"/>
            <c:dispRSqr val="1"/>
            <c:dispEq val="1"/>
            <c:trendlineLbl>
              <c:layout>
                <c:manualLayout>
                  <c:x val="-4.3884516409899418E-2"/>
                  <c:y val="5.9300684611333693E-4"/>
                </c:manualLayout>
              </c:layout>
              <c:tx>
                <c:rich>
                  <a:bodyPr/>
                  <a:lstStyle/>
                  <a:p>
                    <a:pPr>
                      <a:defRPr/>
                    </a:pPr>
                    <a:r>
                      <a:rPr lang="en-US" sz="1600" baseline="0"/>
                      <a:t>y = 44.273x - 1.802
R² = 1</a:t>
                    </a:r>
                    <a:endParaRPr lang="en-US" sz="1600"/>
                  </a:p>
                </c:rich>
              </c:tx>
              <c:numFmt formatCode="General" sourceLinked="0"/>
            </c:trendlineLbl>
          </c:trendline>
          <c:xVal>
            <c:numRef>
              <c:f>Patient412!$B$12055:$B$20513</c:f>
              <c:numCache>
                <c:formatCode>General</c:formatCode>
                <c:ptCount val="8459"/>
                <c:pt idx="0">
                  <c:v>7.4552157799999987</c:v>
                </c:pt>
                <c:pt idx="1">
                  <c:v>7.4438841459999994</c:v>
                </c:pt>
                <c:pt idx="2">
                  <c:v>7.353231074</c:v>
                </c:pt>
                <c:pt idx="3">
                  <c:v>7.3985576099999992</c:v>
                </c:pt>
                <c:pt idx="4">
                  <c:v>7.4438841459999994</c:v>
                </c:pt>
                <c:pt idx="5">
                  <c:v>7.432552512</c:v>
                </c:pt>
                <c:pt idx="6">
                  <c:v>7.4438841459999994</c:v>
                </c:pt>
                <c:pt idx="7">
                  <c:v>7.432552512</c:v>
                </c:pt>
                <c:pt idx="8">
                  <c:v>7.4212208779999989</c:v>
                </c:pt>
                <c:pt idx="9">
                  <c:v>7.3985576099999992</c:v>
                </c:pt>
                <c:pt idx="10">
                  <c:v>7.4212208779999989</c:v>
                </c:pt>
                <c:pt idx="11">
                  <c:v>7.4438841459999994</c:v>
                </c:pt>
                <c:pt idx="12">
                  <c:v>7.432552512</c:v>
                </c:pt>
                <c:pt idx="13">
                  <c:v>7.3418994389999996</c:v>
                </c:pt>
                <c:pt idx="14">
                  <c:v>7.353231074</c:v>
                </c:pt>
                <c:pt idx="15">
                  <c:v>7.432552512</c:v>
                </c:pt>
                <c:pt idx="16">
                  <c:v>7.4212208779999989</c:v>
                </c:pt>
                <c:pt idx="17">
                  <c:v>7.4098892440000004</c:v>
                </c:pt>
                <c:pt idx="18">
                  <c:v>7.432552512</c:v>
                </c:pt>
                <c:pt idx="19">
                  <c:v>7.3985576099999992</c:v>
                </c:pt>
                <c:pt idx="20">
                  <c:v>7.4438841459999994</c:v>
                </c:pt>
                <c:pt idx="21">
                  <c:v>7.4212208779999989</c:v>
                </c:pt>
                <c:pt idx="22">
                  <c:v>7.4438841459999994</c:v>
                </c:pt>
                <c:pt idx="23">
                  <c:v>7.432552512</c:v>
                </c:pt>
                <c:pt idx="24">
                  <c:v>7.3985576099999992</c:v>
                </c:pt>
                <c:pt idx="25">
                  <c:v>7.4212208779999989</c:v>
                </c:pt>
                <c:pt idx="26">
                  <c:v>7.4212208779999989</c:v>
                </c:pt>
                <c:pt idx="27">
                  <c:v>7.4212208779999989</c:v>
                </c:pt>
                <c:pt idx="28">
                  <c:v>7.4098892440000004</c:v>
                </c:pt>
                <c:pt idx="29">
                  <c:v>7.4438841459999994</c:v>
                </c:pt>
                <c:pt idx="30">
                  <c:v>7.353231074</c:v>
                </c:pt>
                <c:pt idx="31">
                  <c:v>7.4212208779999989</c:v>
                </c:pt>
                <c:pt idx="32">
                  <c:v>7.432552512</c:v>
                </c:pt>
                <c:pt idx="33">
                  <c:v>7.387225975999999</c:v>
                </c:pt>
                <c:pt idx="34">
                  <c:v>7.4212208779999989</c:v>
                </c:pt>
                <c:pt idx="35">
                  <c:v>7.3985576099999992</c:v>
                </c:pt>
                <c:pt idx="36">
                  <c:v>7.4098892440000004</c:v>
                </c:pt>
                <c:pt idx="37">
                  <c:v>7.4438841459999994</c:v>
                </c:pt>
                <c:pt idx="38">
                  <c:v>7.4438841459999994</c:v>
                </c:pt>
                <c:pt idx="39">
                  <c:v>7.3985576099999992</c:v>
                </c:pt>
                <c:pt idx="40">
                  <c:v>7.4098892440000004</c:v>
                </c:pt>
                <c:pt idx="41">
                  <c:v>7.4438841459999994</c:v>
                </c:pt>
                <c:pt idx="42">
                  <c:v>7.4552157799999987</c:v>
                </c:pt>
                <c:pt idx="43">
                  <c:v>7.4438841459999994</c:v>
                </c:pt>
                <c:pt idx="44">
                  <c:v>7.3985576099999992</c:v>
                </c:pt>
                <c:pt idx="45">
                  <c:v>7.4098892440000004</c:v>
                </c:pt>
                <c:pt idx="46">
                  <c:v>7.3985576099999992</c:v>
                </c:pt>
                <c:pt idx="47">
                  <c:v>7.3758943419999987</c:v>
                </c:pt>
                <c:pt idx="48">
                  <c:v>7.3985576099999992</c:v>
                </c:pt>
                <c:pt idx="49">
                  <c:v>7.3985576099999992</c:v>
                </c:pt>
                <c:pt idx="50">
                  <c:v>7.3985576099999992</c:v>
                </c:pt>
                <c:pt idx="51">
                  <c:v>7.4438841459999994</c:v>
                </c:pt>
                <c:pt idx="52">
                  <c:v>7.3985576099999992</c:v>
                </c:pt>
                <c:pt idx="53">
                  <c:v>7.4098892440000004</c:v>
                </c:pt>
                <c:pt idx="54">
                  <c:v>7.4212208779999989</c:v>
                </c:pt>
                <c:pt idx="55">
                  <c:v>7.4552157799999987</c:v>
                </c:pt>
                <c:pt idx="56">
                  <c:v>7.4438841459999994</c:v>
                </c:pt>
                <c:pt idx="57">
                  <c:v>7.4212208779999989</c:v>
                </c:pt>
                <c:pt idx="58">
                  <c:v>7.4212208779999989</c:v>
                </c:pt>
                <c:pt idx="59">
                  <c:v>7.3758943419999987</c:v>
                </c:pt>
                <c:pt idx="60">
                  <c:v>7.4438841459999994</c:v>
                </c:pt>
                <c:pt idx="61">
                  <c:v>7.4098892440000004</c:v>
                </c:pt>
                <c:pt idx="62">
                  <c:v>7.4212208779999989</c:v>
                </c:pt>
                <c:pt idx="63">
                  <c:v>7.3985576099999992</c:v>
                </c:pt>
                <c:pt idx="64">
                  <c:v>7.3758943419999987</c:v>
                </c:pt>
                <c:pt idx="65">
                  <c:v>7.387225975999999</c:v>
                </c:pt>
                <c:pt idx="66">
                  <c:v>7.3758943419999987</c:v>
                </c:pt>
                <c:pt idx="67">
                  <c:v>7.3985576099999992</c:v>
                </c:pt>
                <c:pt idx="68">
                  <c:v>7.3758943419999987</c:v>
                </c:pt>
                <c:pt idx="69">
                  <c:v>7.3645627079999993</c:v>
                </c:pt>
                <c:pt idx="70">
                  <c:v>7.387225975999999</c:v>
                </c:pt>
                <c:pt idx="71">
                  <c:v>7.3645627079999993</c:v>
                </c:pt>
                <c:pt idx="72">
                  <c:v>7.4212208779999989</c:v>
                </c:pt>
                <c:pt idx="73">
                  <c:v>7.3758943419999987</c:v>
                </c:pt>
                <c:pt idx="74">
                  <c:v>7.387225975999999</c:v>
                </c:pt>
                <c:pt idx="75">
                  <c:v>7.3418994389999996</c:v>
                </c:pt>
                <c:pt idx="76">
                  <c:v>7.3985576099999992</c:v>
                </c:pt>
                <c:pt idx="77">
                  <c:v>7.4212208779999989</c:v>
                </c:pt>
                <c:pt idx="78">
                  <c:v>7.4438841459999994</c:v>
                </c:pt>
                <c:pt idx="79">
                  <c:v>7.4212208779999989</c:v>
                </c:pt>
                <c:pt idx="80">
                  <c:v>7.3418994389999996</c:v>
                </c:pt>
                <c:pt idx="81">
                  <c:v>7.3985576099999992</c:v>
                </c:pt>
                <c:pt idx="82">
                  <c:v>7.387225975999999</c:v>
                </c:pt>
                <c:pt idx="83">
                  <c:v>7.3985576099999992</c:v>
                </c:pt>
                <c:pt idx="84">
                  <c:v>7.387225975999999</c:v>
                </c:pt>
                <c:pt idx="85">
                  <c:v>7.3305678050000003</c:v>
                </c:pt>
                <c:pt idx="86">
                  <c:v>7.3418994389999996</c:v>
                </c:pt>
                <c:pt idx="87">
                  <c:v>7.353231074</c:v>
                </c:pt>
                <c:pt idx="88">
                  <c:v>7.3645627079999993</c:v>
                </c:pt>
                <c:pt idx="89">
                  <c:v>7.387225975999999</c:v>
                </c:pt>
                <c:pt idx="90">
                  <c:v>7.3079045369999971</c:v>
                </c:pt>
                <c:pt idx="91">
                  <c:v>7.319236171</c:v>
                </c:pt>
                <c:pt idx="92">
                  <c:v>7.3645627079999993</c:v>
                </c:pt>
                <c:pt idx="93">
                  <c:v>7.387225975999999</c:v>
                </c:pt>
                <c:pt idx="94">
                  <c:v>7.3418994389999996</c:v>
                </c:pt>
                <c:pt idx="95">
                  <c:v>7.3418994389999996</c:v>
                </c:pt>
                <c:pt idx="96">
                  <c:v>7.3305678050000003</c:v>
                </c:pt>
                <c:pt idx="97">
                  <c:v>7.3079045369999971</c:v>
                </c:pt>
                <c:pt idx="98">
                  <c:v>7.3305678050000003</c:v>
                </c:pt>
                <c:pt idx="99">
                  <c:v>7.3079045369999971</c:v>
                </c:pt>
                <c:pt idx="100">
                  <c:v>7.3645627079999993</c:v>
                </c:pt>
                <c:pt idx="101">
                  <c:v>7.3418994389999996</c:v>
                </c:pt>
                <c:pt idx="102">
                  <c:v>7.353231074</c:v>
                </c:pt>
                <c:pt idx="103">
                  <c:v>7.353231074</c:v>
                </c:pt>
                <c:pt idx="104">
                  <c:v>7.3305678050000003</c:v>
                </c:pt>
                <c:pt idx="105">
                  <c:v>7.3305678050000003</c:v>
                </c:pt>
                <c:pt idx="106">
                  <c:v>7.353231074</c:v>
                </c:pt>
                <c:pt idx="107">
                  <c:v>7.3305678050000003</c:v>
                </c:pt>
                <c:pt idx="108">
                  <c:v>7.3418994389999996</c:v>
                </c:pt>
                <c:pt idx="109">
                  <c:v>7.3079045369999971</c:v>
                </c:pt>
                <c:pt idx="110">
                  <c:v>7.3418994389999996</c:v>
                </c:pt>
                <c:pt idx="111">
                  <c:v>7.3418994389999996</c:v>
                </c:pt>
                <c:pt idx="112">
                  <c:v>7.3305678050000003</c:v>
                </c:pt>
                <c:pt idx="113">
                  <c:v>7.3418994389999996</c:v>
                </c:pt>
                <c:pt idx="114">
                  <c:v>7.239914733</c:v>
                </c:pt>
                <c:pt idx="115">
                  <c:v>7.353231074</c:v>
                </c:pt>
                <c:pt idx="116">
                  <c:v>7.3418994389999996</c:v>
                </c:pt>
                <c:pt idx="117">
                  <c:v>7.319236171</c:v>
                </c:pt>
                <c:pt idx="118">
                  <c:v>7.3418994389999996</c:v>
                </c:pt>
                <c:pt idx="119">
                  <c:v>7.2625780009999987</c:v>
                </c:pt>
                <c:pt idx="120">
                  <c:v>7.2852412690000001</c:v>
                </c:pt>
                <c:pt idx="121">
                  <c:v>7.2965729030000004</c:v>
                </c:pt>
                <c:pt idx="122">
                  <c:v>7.2965729030000004</c:v>
                </c:pt>
                <c:pt idx="123">
                  <c:v>7.3079045369999971</c:v>
                </c:pt>
                <c:pt idx="124">
                  <c:v>7.2852412690000001</c:v>
                </c:pt>
                <c:pt idx="125">
                  <c:v>7.3079045369999971</c:v>
                </c:pt>
                <c:pt idx="126">
                  <c:v>7.2625780009999987</c:v>
                </c:pt>
                <c:pt idx="127">
                  <c:v>7.2625780009999987</c:v>
                </c:pt>
                <c:pt idx="128">
                  <c:v>7.2852412690000001</c:v>
                </c:pt>
                <c:pt idx="129">
                  <c:v>7.3079045369999971</c:v>
                </c:pt>
                <c:pt idx="130">
                  <c:v>7.2512463670000002</c:v>
                </c:pt>
                <c:pt idx="131">
                  <c:v>7.2965729030000004</c:v>
                </c:pt>
                <c:pt idx="132">
                  <c:v>7.2625780009999987</c:v>
                </c:pt>
                <c:pt idx="133">
                  <c:v>7.239914733</c:v>
                </c:pt>
                <c:pt idx="134">
                  <c:v>7.2625780009999987</c:v>
                </c:pt>
                <c:pt idx="135">
                  <c:v>7.2625780009999987</c:v>
                </c:pt>
                <c:pt idx="136">
                  <c:v>7.2625780009999987</c:v>
                </c:pt>
                <c:pt idx="137">
                  <c:v>7.2965729030000004</c:v>
                </c:pt>
                <c:pt idx="138">
                  <c:v>7.2512463670000002</c:v>
                </c:pt>
                <c:pt idx="139">
                  <c:v>7.3079045369999971</c:v>
                </c:pt>
                <c:pt idx="140">
                  <c:v>7.319236171</c:v>
                </c:pt>
                <c:pt idx="141">
                  <c:v>7.3079045369999971</c:v>
                </c:pt>
                <c:pt idx="142">
                  <c:v>7.2965729030000004</c:v>
                </c:pt>
                <c:pt idx="143">
                  <c:v>7.2625780009999987</c:v>
                </c:pt>
                <c:pt idx="144">
                  <c:v>7.2739096349999999</c:v>
                </c:pt>
                <c:pt idx="145">
                  <c:v>7.2739096349999999</c:v>
                </c:pt>
                <c:pt idx="146">
                  <c:v>7.2625780009999987</c:v>
                </c:pt>
                <c:pt idx="147">
                  <c:v>7.2059198299999991</c:v>
                </c:pt>
                <c:pt idx="148">
                  <c:v>7.2625780009999987</c:v>
                </c:pt>
                <c:pt idx="149">
                  <c:v>7.2285830979999988</c:v>
                </c:pt>
                <c:pt idx="150">
                  <c:v>7.2512463670000002</c:v>
                </c:pt>
                <c:pt idx="151">
                  <c:v>7.2852412690000001</c:v>
                </c:pt>
                <c:pt idx="152">
                  <c:v>7.2285830979999988</c:v>
                </c:pt>
                <c:pt idx="153">
                  <c:v>7.2285830979999988</c:v>
                </c:pt>
                <c:pt idx="154">
                  <c:v>7.239914733</c:v>
                </c:pt>
                <c:pt idx="155">
                  <c:v>7.2512463670000002</c:v>
                </c:pt>
                <c:pt idx="156">
                  <c:v>7.2512463670000002</c:v>
                </c:pt>
                <c:pt idx="157">
                  <c:v>7.239914733</c:v>
                </c:pt>
                <c:pt idx="158">
                  <c:v>7.239914733</c:v>
                </c:pt>
                <c:pt idx="159">
                  <c:v>7.2059198299999991</c:v>
                </c:pt>
                <c:pt idx="160">
                  <c:v>7.2285830979999988</c:v>
                </c:pt>
                <c:pt idx="161">
                  <c:v>7.2059198299999991</c:v>
                </c:pt>
                <c:pt idx="162">
                  <c:v>7.2059198299999991</c:v>
                </c:pt>
                <c:pt idx="163">
                  <c:v>7.2059198299999991</c:v>
                </c:pt>
                <c:pt idx="164">
                  <c:v>7.160593293999999</c:v>
                </c:pt>
                <c:pt idx="165">
                  <c:v>7.160593293999999</c:v>
                </c:pt>
                <c:pt idx="166">
                  <c:v>7.1945881959999989</c:v>
                </c:pt>
                <c:pt idx="167">
                  <c:v>7.1719249279999993</c:v>
                </c:pt>
                <c:pt idx="168">
                  <c:v>7.160593293999999</c:v>
                </c:pt>
                <c:pt idx="169">
                  <c:v>7.126598392</c:v>
                </c:pt>
                <c:pt idx="170">
                  <c:v>7.1719249279999993</c:v>
                </c:pt>
                <c:pt idx="171">
                  <c:v>7.1492616599999996</c:v>
                </c:pt>
                <c:pt idx="172">
                  <c:v>7.1832565619999995</c:v>
                </c:pt>
                <c:pt idx="173">
                  <c:v>7.160593293999999</c:v>
                </c:pt>
                <c:pt idx="174">
                  <c:v>7.1945881959999989</c:v>
                </c:pt>
                <c:pt idx="175">
                  <c:v>7.1492616599999996</c:v>
                </c:pt>
                <c:pt idx="176">
                  <c:v>7.160593293999999</c:v>
                </c:pt>
                <c:pt idx="177">
                  <c:v>7.1152667569999988</c:v>
                </c:pt>
                <c:pt idx="178">
                  <c:v>7.1945881959999989</c:v>
                </c:pt>
                <c:pt idx="179">
                  <c:v>7.1945881959999989</c:v>
                </c:pt>
                <c:pt idx="180">
                  <c:v>7.160593293999999</c:v>
                </c:pt>
                <c:pt idx="181">
                  <c:v>7.1719249279999993</c:v>
                </c:pt>
                <c:pt idx="182">
                  <c:v>7.160593293999999</c:v>
                </c:pt>
                <c:pt idx="183">
                  <c:v>7.1492616599999996</c:v>
                </c:pt>
                <c:pt idx="184">
                  <c:v>7.1492616599999996</c:v>
                </c:pt>
                <c:pt idx="185">
                  <c:v>7.126598392</c:v>
                </c:pt>
                <c:pt idx="186">
                  <c:v>7.160593293999999</c:v>
                </c:pt>
                <c:pt idx="187">
                  <c:v>7.126598392</c:v>
                </c:pt>
                <c:pt idx="188">
                  <c:v>7.0926034890000009</c:v>
                </c:pt>
                <c:pt idx="189">
                  <c:v>7.0586085870000002</c:v>
                </c:pt>
                <c:pt idx="190">
                  <c:v>7.126598392</c:v>
                </c:pt>
                <c:pt idx="191">
                  <c:v>7.1492616599999996</c:v>
                </c:pt>
                <c:pt idx="192">
                  <c:v>7.126598392</c:v>
                </c:pt>
                <c:pt idx="193">
                  <c:v>7.1832565619999995</c:v>
                </c:pt>
                <c:pt idx="194">
                  <c:v>7.126598392</c:v>
                </c:pt>
                <c:pt idx="195">
                  <c:v>7.1379300259999985</c:v>
                </c:pt>
                <c:pt idx="196">
                  <c:v>7.160593293999999</c:v>
                </c:pt>
                <c:pt idx="197">
                  <c:v>7.0926034890000009</c:v>
                </c:pt>
                <c:pt idx="198">
                  <c:v>7.0926034890000009</c:v>
                </c:pt>
                <c:pt idx="199">
                  <c:v>7.1039351229999994</c:v>
                </c:pt>
                <c:pt idx="200">
                  <c:v>7.1152667569999988</c:v>
                </c:pt>
                <c:pt idx="201">
                  <c:v>7.1039351229999994</c:v>
                </c:pt>
                <c:pt idx="202">
                  <c:v>7.0699402209999995</c:v>
                </c:pt>
                <c:pt idx="203">
                  <c:v>7.1039351229999994</c:v>
                </c:pt>
                <c:pt idx="204">
                  <c:v>7.0586085870000002</c:v>
                </c:pt>
                <c:pt idx="205">
                  <c:v>7.0926034890000009</c:v>
                </c:pt>
                <c:pt idx="206">
                  <c:v>7.0812718549999998</c:v>
                </c:pt>
                <c:pt idx="207">
                  <c:v>7.0926034890000009</c:v>
                </c:pt>
                <c:pt idx="208">
                  <c:v>7.1039351229999994</c:v>
                </c:pt>
                <c:pt idx="209">
                  <c:v>7.0699402209999995</c:v>
                </c:pt>
                <c:pt idx="210">
                  <c:v>7.0699402209999995</c:v>
                </c:pt>
                <c:pt idx="211">
                  <c:v>7.0926034890000009</c:v>
                </c:pt>
                <c:pt idx="212">
                  <c:v>7.0359453189999988</c:v>
                </c:pt>
                <c:pt idx="213">
                  <c:v>7.0359453189999988</c:v>
                </c:pt>
                <c:pt idx="214">
                  <c:v>7.0019504159999997</c:v>
                </c:pt>
                <c:pt idx="215">
                  <c:v>7.0359453189999988</c:v>
                </c:pt>
                <c:pt idx="216">
                  <c:v>7.047276952999999</c:v>
                </c:pt>
                <c:pt idx="217">
                  <c:v>7.0246136850000003</c:v>
                </c:pt>
                <c:pt idx="218">
                  <c:v>7.0359453189999988</c:v>
                </c:pt>
                <c:pt idx="219">
                  <c:v>6.9112973440000012</c:v>
                </c:pt>
                <c:pt idx="220">
                  <c:v>7.0019504159999997</c:v>
                </c:pt>
                <c:pt idx="221">
                  <c:v>7.0246136850000003</c:v>
                </c:pt>
                <c:pt idx="222">
                  <c:v>6.9906187820000012</c:v>
                </c:pt>
                <c:pt idx="223">
                  <c:v>7.013282051</c:v>
                </c:pt>
                <c:pt idx="224">
                  <c:v>6.9906187820000012</c:v>
                </c:pt>
                <c:pt idx="225">
                  <c:v>6.9906187820000012</c:v>
                </c:pt>
                <c:pt idx="226">
                  <c:v>7.0246136850000003</c:v>
                </c:pt>
                <c:pt idx="227">
                  <c:v>6.9792871480000009</c:v>
                </c:pt>
                <c:pt idx="228">
                  <c:v>6.9339606119999999</c:v>
                </c:pt>
                <c:pt idx="229">
                  <c:v>7.013282051</c:v>
                </c:pt>
                <c:pt idx="230">
                  <c:v>6.9906187820000012</c:v>
                </c:pt>
                <c:pt idx="231">
                  <c:v>6.967955513999998</c:v>
                </c:pt>
                <c:pt idx="232">
                  <c:v>6.9792871480000009</c:v>
                </c:pt>
                <c:pt idx="233">
                  <c:v>6.9452922460000002</c:v>
                </c:pt>
                <c:pt idx="234">
                  <c:v>6.9792871480000009</c:v>
                </c:pt>
                <c:pt idx="235">
                  <c:v>6.9452922460000002</c:v>
                </c:pt>
                <c:pt idx="236">
                  <c:v>6.9452922460000002</c:v>
                </c:pt>
                <c:pt idx="237">
                  <c:v>6.967955513999998</c:v>
                </c:pt>
                <c:pt idx="238">
                  <c:v>6.9452922460000002</c:v>
                </c:pt>
                <c:pt idx="239">
                  <c:v>6.8886340749999988</c:v>
                </c:pt>
                <c:pt idx="240">
                  <c:v>6.9452922460000002</c:v>
                </c:pt>
                <c:pt idx="241">
                  <c:v>6.9112973440000012</c:v>
                </c:pt>
                <c:pt idx="242">
                  <c:v>6.9112973440000012</c:v>
                </c:pt>
                <c:pt idx="243">
                  <c:v>6.89996571</c:v>
                </c:pt>
                <c:pt idx="244">
                  <c:v>6.9339606119999999</c:v>
                </c:pt>
                <c:pt idx="245">
                  <c:v>6.89996571</c:v>
                </c:pt>
                <c:pt idx="246">
                  <c:v>6.9226289779999988</c:v>
                </c:pt>
                <c:pt idx="247">
                  <c:v>6.8886340749999988</c:v>
                </c:pt>
                <c:pt idx="248">
                  <c:v>6.9226289779999988</c:v>
                </c:pt>
                <c:pt idx="249">
                  <c:v>6.9226289779999988</c:v>
                </c:pt>
                <c:pt idx="250">
                  <c:v>6.89996571</c:v>
                </c:pt>
                <c:pt idx="251">
                  <c:v>6.89996571</c:v>
                </c:pt>
                <c:pt idx="252">
                  <c:v>6.9112973440000012</c:v>
                </c:pt>
                <c:pt idx="253">
                  <c:v>6.89996571</c:v>
                </c:pt>
                <c:pt idx="254">
                  <c:v>6.8886340749999988</c:v>
                </c:pt>
                <c:pt idx="255">
                  <c:v>6.9112973440000012</c:v>
                </c:pt>
                <c:pt idx="256">
                  <c:v>6.9226289779999988</c:v>
                </c:pt>
                <c:pt idx="257">
                  <c:v>6.9226289779999988</c:v>
                </c:pt>
                <c:pt idx="258">
                  <c:v>6.9112973440000012</c:v>
                </c:pt>
                <c:pt idx="259">
                  <c:v>6.9112973440000012</c:v>
                </c:pt>
                <c:pt idx="260">
                  <c:v>6.89996571</c:v>
                </c:pt>
                <c:pt idx="261">
                  <c:v>6.8433075389999996</c:v>
                </c:pt>
                <c:pt idx="262">
                  <c:v>6.8546391729999989</c:v>
                </c:pt>
                <c:pt idx="263">
                  <c:v>6.8773024410000003</c:v>
                </c:pt>
                <c:pt idx="264">
                  <c:v>6.8546391729999989</c:v>
                </c:pt>
                <c:pt idx="265">
                  <c:v>6.8773024410000003</c:v>
                </c:pt>
                <c:pt idx="266">
                  <c:v>6.8546391729999989</c:v>
                </c:pt>
                <c:pt idx="267">
                  <c:v>6.8886340749999988</c:v>
                </c:pt>
                <c:pt idx="268">
                  <c:v>6.8546391729999989</c:v>
                </c:pt>
                <c:pt idx="269">
                  <c:v>6.8206442709999981</c:v>
                </c:pt>
                <c:pt idx="270">
                  <c:v>6.8433075389999996</c:v>
                </c:pt>
                <c:pt idx="271">
                  <c:v>6.7753177339999997</c:v>
                </c:pt>
                <c:pt idx="272">
                  <c:v>6.8773024410000003</c:v>
                </c:pt>
                <c:pt idx="273">
                  <c:v>6.8093126369999988</c:v>
                </c:pt>
                <c:pt idx="274">
                  <c:v>6.8659708069999983</c:v>
                </c:pt>
                <c:pt idx="275">
                  <c:v>6.8319759050000002</c:v>
                </c:pt>
                <c:pt idx="276">
                  <c:v>6.8093126369999988</c:v>
                </c:pt>
                <c:pt idx="277">
                  <c:v>6.8206442709999981</c:v>
                </c:pt>
                <c:pt idx="278">
                  <c:v>6.8093126369999988</c:v>
                </c:pt>
                <c:pt idx="279">
                  <c:v>6.8093126369999988</c:v>
                </c:pt>
                <c:pt idx="280">
                  <c:v>6.7639860999999994</c:v>
                </c:pt>
                <c:pt idx="281">
                  <c:v>6.8093126369999988</c:v>
                </c:pt>
                <c:pt idx="282">
                  <c:v>6.7979810029999994</c:v>
                </c:pt>
                <c:pt idx="283">
                  <c:v>6.7979810029999994</c:v>
                </c:pt>
                <c:pt idx="284">
                  <c:v>6.8093126369999988</c:v>
                </c:pt>
                <c:pt idx="285">
                  <c:v>6.7526544659999992</c:v>
                </c:pt>
                <c:pt idx="286">
                  <c:v>6.7979810029999994</c:v>
                </c:pt>
                <c:pt idx="287">
                  <c:v>6.7526544659999992</c:v>
                </c:pt>
                <c:pt idx="288">
                  <c:v>6.7186595640000002</c:v>
                </c:pt>
                <c:pt idx="289">
                  <c:v>6.7639860999999994</c:v>
                </c:pt>
                <c:pt idx="290">
                  <c:v>6.7526544659999992</c:v>
                </c:pt>
                <c:pt idx="291">
                  <c:v>6.7753177339999997</c:v>
                </c:pt>
                <c:pt idx="292">
                  <c:v>6.7639860999999994</c:v>
                </c:pt>
                <c:pt idx="293">
                  <c:v>6.7866493690000009</c:v>
                </c:pt>
                <c:pt idx="294">
                  <c:v>6.7639860999999994</c:v>
                </c:pt>
                <c:pt idx="295">
                  <c:v>6.7526544659999992</c:v>
                </c:pt>
                <c:pt idx="296">
                  <c:v>6.7526544659999992</c:v>
                </c:pt>
                <c:pt idx="297">
                  <c:v>6.7186595640000002</c:v>
                </c:pt>
                <c:pt idx="298">
                  <c:v>6.7186595640000002</c:v>
                </c:pt>
                <c:pt idx="299">
                  <c:v>6.7413228319999998</c:v>
                </c:pt>
                <c:pt idx="300">
                  <c:v>6.7866493690000009</c:v>
                </c:pt>
                <c:pt idx="301">
                  <c:v>6.7186595640000002</c:v>
                </c:pt>
                <c:pt idx="302">
                  <c:v>6.6620013929999988</c:v>
                </c:pt>
                <c:pt idx="303">
                  <c:v>6.6959962959999988</c:v>
                </c:pt>
                <c:pt idx="304">
                  <c:v>6.7526544659999992</c:v>
                </c:pt>
                <c:pt idx="305">
                  <c:v>6.6959962959999988</c:v>
                </c:pt>
                <c:pt idx="306">
                  <c:v>6.707327929999999</c:v>
                </c:pt>
                <c:pt idx="307">
                  <c:v>6.7186595640000002</c:v>
                </c:pt>
                <c:pt idx="308">
                  <c:v>6.7186595640000002</c:v>
                </c:pt>
                <c:pt idx="309">
                  <c:v>6.6959962959999988</c:v>
                </c:pt>
                <c:pt idx="310">
                  <c:v>6.6846646619999994</c:v>
                </c:pt>
                <c:pt idx="311">
                  <c:v>6.6959962959999988</c:v>
                </c:pt>
                <c:pt idx="312">
                  <c:v>6.707327929999999</c:v>
                </c:pt>
                <c:pt idx="313">
                  <c:v>6.6620013929999988</c:v>
                </c:pt>
                <c:pt idx="314">
                  <c:v>6.639338125000001</c:v>
                </c:pt>
                <c:pt idx="315">
                  <c:v>6.6733330280000001</c:v>
                </c:pt>
                <c:pt idx="316">
                  <c:v>6.6620013929999988</c:v>
                </c:pt>
                <c:pt idx="317">
                  <c:v>6.6620013929999988</c:v>
                </c:pt>
                <c:pt idx="318">
                  <c:v>6.639338125000001</c:v>
                </c:pt>
                <c:pt idx="319">
                  <c:v>6.6053432230000002</c:v>
                </c:pt>
                <c:pt idx="320">
                  <c:v>6.6166748569999978</c:v>
                </c:pt>
                <c:pt idx="321">
                  <c:v>6.6506697590000003</c:v>
                </c:pt>
                <c:pt idx="322">
                  <c:v>6.6280064909999989</c:v>
                </c:pt>
                <c:pt idx="323">
                  <c:v>6.639338125000001</c:v>
                </c:pt>
                <c:pt idx="324">
                  <c:v>6.639338125000001</c:v>
                </c:pt>
                <c:pt idx="325">
                  <c:v>6.6166748569999978</c:v>
                </c:pt>
                <c:pt idx="326">
                  <c:v>6.6166748569999978</c:v>
                </c:pt>
                <c:pt idx="327">
                  <c:v>6.6166748569999978</c:v>
                </c:pt>
                <c:pt idx="328">
                  <c:v>6.5486850519999988</c:v>
                </c:pt>
                <c:pt idx="329">
                  <c:v>6.6053432230000002</c:v>
                </c:pt>
                <c:pt idx="330">
                  <c:v>6.5713483210000012</c:v>
                </c:pt>
                <c:pt idx="331">
                  <c:v>6.5826799549999997</c:v>
                </c:pt>
                <c:pt idx="332">
                  <c:v>6.5826799549999997</c:v>
                </c:pt>
                <c:pt idx="333">
                  <c:v>6.5826799549999997</c:v>
                </c:pt>
                <c:pt idx="334">
                  <c:v>6.5826799549999997</c:v>
                </c:pt>
                <c:pt idx="335">
                  <c:v>6.5373534180000004</c:v>
                </c:pt>
                <c:pt idx="336">
                  <c:v>6.5600166869999992</c:v>
                </c:pt>
                <c:pt idx="337">
                  <c:v>6.5486850519999988</c:v>
                </c:pt>
                <c:pt idx="338">
                  <c:v>6.5713483210000012</c:v>
                </c:pt>
                <c:pt idx="339">
                  <c:v>6.5486850519999988</c:v>
                </c:pt>
                <c:pt idx="340">
                  <c:v>6.5486850519999988</c:v>
                </c:pt>
                <c:pt idx="341">
                  <c:v>6.5826799549999997</c:v>
                </c:pt>
                <c:pt idx="342">
                  <c:v>6.5373534180000004</c:v>
                </c:pt>
                <c:pt idx="343">
                  <c:v>6.5373534180000004</c:v>
                </c:pt>
                <c:pt idx="344">
                  <c:v>6.5600166869999992</c:v>
                </c:pt>
                <c:pt idx="345">
                  <c:v>6.5373534180000004</c:v>
                </c:pt>
                <c:pt idx="346">
                  <c:v>6.526021784000001</c:v>
                </c:pt>
                <c:pt idx="347">
                  <c:v>6.4920268820000002</c:v>
                </c:pt>
                <c:pt idx="348">
                  <c:v>6.514690149999999</c:v>
                </c:pt>
                <c:pt idx="349">
                  <c:v>6.4467003460000001</c:v>
                </c:pt>
                <c:pt idx="350">
                  <c:v>6.514690149999999</c:v>
                </c:pt>
                <c:pt idx="351">
                  <c:v>6.480695248</c:v>
                </c:pt>
                <c:pt idx="352">
                  <c:v>6.4920268820000002</c:v>
                </c:pt>
                <c:pt idx="353">
                  <c:v>6.514690149999999</c:v>
                </c:pt>
                <c:pt idx="354">
                  <c:v>6.5033585159999996</c:v>
                </c:pt>
                <c:pt idx="355">
                  <c:v>6.4920268820000002</c:v>
                </c:pt>
                <c:pt idx="356">
                  <c:v>6.480695248</c:v>
                </c:pt>
                <c:pt idx="357">
                  <c:v>6.5033585159999996</c:v>
                </c:pt>
                <c:pt idx="358">
                  <c:v>6.480695248</c:v>
                </c:pt>
                <c:pt idx="359">
                  <c:v>6.4920268820000002</c:v>
                </c:pt>
                <c:pt idx="360">
                  <c:v>6.480695248</c:v>
                </c:pt>
                <c:pt idx="361">
                  <c:v>6.4467003460000001</c:v>
                </c:pt>
                <c:pt idx="362">
                  <c:v>6.4467003460000001</c:v>
                </c:pt>
                <c:pt idx="363">
                  <c:v>6.4920268820000002</c:v>
                </c:pt>
                <c:pt idx="364">
                  <c:v>6.4127054430000001</c:v>
                </c:pt>
                <c:pt idx="365">
                  <c:v>6.4013738089999999</c:v>
                </c:pt>
                <c:pt idx="366">
                  <c:v>6.4353687110000006</c:v>
                </c:pt>
                <c:pt idx="367">
                  <c:v>6.4353687110000006</c:v>
                </c:pt>
                <c:pt idx="368">
                  <c:v>6.4240370769999986</c:v>
                </c:pt>
                <c:pt idx="369">
                  <c:v>6.3787105409999993</c:v>
                </c:pt>
                <c:pt idx="370">
                  <c:v>6.4013738089999999</c:v>
                </c:pt>
                <c:pt idx="371">
                  <c:v>6.4127054430000001</c:v>
                </c:pt>
                <c:pt idx="372">
                  <c:v>6.4353687110000006</c:v>
                </c:pt>
                <c:pt idx="373">
                  <c:v>6.4353687110000006</c:v>
                </c:pt>
                <c:pt idx="374">
                  <c:v>6.4013738089999999</c:v>
                </c:pt>
                <c:pt idx="375">
                  <c:v>6.3900421749999996</c:v>
                </c:pt>
                <c:pt idx="376">
                  <c:v>6.4127054430000001</c:v>
                </c:pt>
                <c:pt idx="377">
                  <c:v>6.4013738089999999</c:v>
                </c:pt>
                <c:pt idx="378">
                  <c:v>6.4013738089999999</c:v>
                </c:pt>
                <c:pt idx="379">
                  <c:v>6.3560472729999988</c:v>
                </c:pt>
                <c:pt idx="380">
                  <c:v>6.3673789069999991</c:v>
                </c:pt>
                <c:pt idx="381">
                  <c:v>6.3560472729999988</c:v>
                </c:pt>
                <c:pt idx="382">
                  <c:v>6.3673789069999991</c:v>
                </c:pt>
                <c:pt idx="383">
                  <c:v>6.3560472729999988</c:v>
                </c:pt>
                <c:pt idx="384">
                  <c:v>6.3560472729999988</c:v>
                </c:pt>
                <c:pt idx="385">
                  <c:v>6.3333840050000001</c:v>
                </c:pt>
                <c:pt idx="386">
                  <c:v>6.3673789069999991</c:v>
                </c:pt>
                <c:pt idx="387">
                  <c:v>6.4127054430000001</c:v>
                </c:pt>
                <c:pt idx="388">
                  <c:v>6.4013738089999999</c:v>
                </c:pt>
                <c:pt idx="389">
                  <c:v>6.322052369999998</c:v>
                </c:pt>
                <c:pt idx="390">
                  <c:v>6.3447156389999986</c:v>
                </c:pt>
                <c:pt idx="391">
                  <c:v>6.3333840050000001</c:v>
                </c:pt>
                <c:pt idx="392">
                  <c:v>6.3673789069999991</c:v>
                </c:pt>
                <c:pt idx="393">
                  <c:v>6.3447156389999986</c:v>
                </c:pt>
                <c:pt idx="394">
                  <c:v>6.288057467999999</c:v>
                </c:pt>
                <c:pt idx="395">
                  <c:v>6.322052369999998</c:v>
                </c:pt>
                <c:pt idx="396">
                  <c:v>6.3560472729999988</c:v>
                </c:pt>
                <c:pt idx="397">
                  <c:v>6.299389102000001</c:v>
                </c:pt>
                <c:pt idx="398">
                  <c:v>6.2767258339999996</c:v>
                </c:pt>
                <c:pt idx="399">
                  <c:v>6.3107207359999995</c:v>
                </c:pt>
                <c:pt idx="400">
                  <c:v>6.3447156389999986</c:v>
                </c:pt>
                <c:pt idx="401">
                  <c:v>6.288057467999999</c:v>
                </c:pt>
                <c:pt idx="402">
                  <c:v>6.2767258339999996</c:v>
                </c:pt>
                <c:pt idx="403">
                  <c:v>6.299389102000001</c:v>
                </c:pt>
                <c:pt idx="404">
                  <c:v>6.322052369999998</c:v>
                </c:pt>
                <c:pt idx="405">
                  <c:v>6.2540625659999991</c:v>
                </c:pt>
                <c:pt idx="406">
                  <c:v>6.3107207359999995</c:v>
                </c:pt>
                <c:pt idx="407">
                  <c:v>6.288057467999999</c:v>
                </c:pt>
                <c:pt idx="408">
                  <c:v>6.299389102000001</c:v>
                </c:pt>
                <c:pt idx="409">
                  <c:v>6.288057467999999</c:v>
                </c:pt>
                <c:pt idx="410">
                  <c:v>6.2767258339999996</c:v>
                </c:pt>
                <c:pt idx="411">
                  <c:v>6.3107207359999995</c:v>
                </c:pt>
                <c:pt idx="412">
                  <c:v>6.2767258339999996</c:v>
                </c:pt>
                <c:pt idx="413">
                  <c:v>6.2540625659999991</c:v>
                </c:pt>
                <c:pt idx="414">
                  <c:v>6.2427309319999988</c:v>
                </c:pt>
                <c:pt idx="415">
                  <c:v>6.2540625659999991</c:v>
                </c:pt>
                <c:pt idx="416">
                  <c:v>6.2653941999999994</c:v>
                </c:pt>
                <c:pt idx="417">
                  <c:v>6.2200676640000001</c:v>
                </c:pt>
                <c:pt idx="418">
                  <c:v>6.2540625659999991</c:v>
                </c:pt>
                <c:pt idx="419">
                  <c:v>6.2200676640000001</c:v>
                </c:pt>
                <c:pt idx="420">
                  <c:v>6.2427309319999988</c:v>
                </c:pt>
                <c:pt idx="421">
                  <c:v>6.2200676640000001</c:v>
                </c:pt>
                <c:pt idx="422">
                  <c:v>6.2313992980000013</c:v>
                </c:pt>
                <c:pt idx="423">
                  <c:v>6.2200676640000001</c:v>
                </c:pt>
                <c:pt idx="424">
                  <c:v>6.2200676640000001</c:v>
                </c:pt>
                <c:pt idx="425">
                  <c:v>6.1974043949999995</c:v>
                </c:pt>
                <c:pt idx="426">
                  <c:v>6.2200676640000001</c:v>
                </c:pt>
                <c:pt idx="427">
                  <c:v>6.2087360289999989</c:v>
                </c:pt>
                <c:pt idx="428">
                  <c:v>6.2087360289999989</c:v>
                </c:pt>
                <c:pt idx="429">
                  <c:v>6.1860727610000001</c:v>
                </c:pt>
                <c:pt idx="430">
                  <c:v>6.1860727610000001</c:v>
                </c:pt>
                <c:pt idx="431">
                  <c:v>6.174741126999999</c:v>
                </c:pt>
                <c:pt idx="432">
                  <c:v>6.1180829569999986</c:v>
                </c:pt>
                <c:pt idx="433">
                  <c:v>6.174741126999999</c:v>
                </c:pt>
                <c:pt idx="434">
                  <c:v>6.1634094929999996</c:v>
                </c:pt>
                <c:pt idx="435">
                  <c:v>6.129414590999998</c:v>
                </c:pt>
                <c:pt idx="436">
                  <c:v>6.1634094929999996</c:v>
                </c:pt>
                <c:pt idx="437">
                  <c:v>6.2200676640000001</c:v>
                </c:pt>
                <c:pt idx="438">
                  <c:v>6.1520778589999985</c:v>
                </c:pt>
                <c:pt idx="439">
                  <c:v>6.174741126999999</c:v>
                </c:pt>
                <c:pt idx="440">
                  <c:v>6.1520778589999985</c:v>
                </c:pt>
                <c:pt idx="441">
                  <c:v>6.1634094929999996</c:v>
                </c:pt>
                <c:pt idx="442">
                  <c:v>6.1520778589999985</c:v>
                </c:pt>
                <c:pt idx="443">
                  <c:v>6.140746225</c:v>
                </c:pt>
                <c:pt idx="444">
                  <c:v>6.1520778589999985</c:v>
                </c:pt>
                <c:pt idx="445">
                  <c:v>6.1067513230000001</c:v>
                </c:pt>
                <c:pt idx="446">
                  <c:v>6.0954196879999989</c:v>
                </c:pt>
                <c:pt idx="447">
                  <c:v>6.1067513230000001</c:v>
                </c:pt>
                <c:pt idx="448">
                  <c:v>6.1634094929999996</c:v>
                </c:pt>
                <c:pt idx="449">
                  <c:v>6.129414590999998</c:v>
                </c:pt>
                <c:pt idx="450">
                  <c:v>6.0840880539999995</c:v>
                </c:pt>
                <c:pt idx="451">
                  <c:v>6.1180829569999986</c:v>
                </c:pt>
                <c:pt idx="452">
                  <c:v>6.1180829569999986</c:v>
                </c:pt>
                <c:pt idx="453">
                  <c:v>6.1180829569999986</c:v>
                </c:pt>
                <c:pt idx="454">
                  <c:v>6.1180829569999986</c:v>
                </c:pt>
                <c:pt idx="455">
                  <c:v>6.1180829569999986</c:v>
                </c:pt>
                <c:pt idx="456">
                  <c:v>6.1067513230000001</c:v>
                </c:pt>
                <c:pt idx="457">
                  <c:v>6.1520778589999985</c:v>
                </c:pt>
                <c:pt idx="458">
                  <c:v>6.0840880539999995</c:v>
                </c:pt>
                <c:pt idx="459">
                  <c:v>6.0840880539999995</c:v>
                </c:pt>
                <c:pt idx="460">
                  <c:v>6.0614247859999999</c:v>
                </c:pt>
                <c:pt idx="461">
                  <c:v>6.0727564200000002</c:v>
                </c:pt>
                <c:pt idx="462">
                  <c:v>6.0840880539999995</c:v>
                </c:pt>
                <c:pt idx="463">
                  <c:v>6.1067513230000001</c:v>
                </c:pt>
                <c:pt idx="464">
                  <c:v>6.027429884</c:v>
                </c:pt>
                <c:pt idx="465">
                  <c:v>6.0047666159999995</c:v>
                </c:pt>
                <c:pt idx="466">
                  <c:v>6.027429884</c:v>
                </c:pt>
                <c:pt idx="467">
                  <c:v>6.0727564200000002</c:v>
                </c:pt>
                <c:pt idx="468">
                  <c:v>6.0387615180000003</c:v>
                </c:pt>
                <c:pt idx="469">
                  <c:v>6.0047666159999995</c:v>
                </c:pt>
                <c:pt idx="470">
                  <c:v>6.0047666159999995</c:v>
                </c:pt>
                <c:pt idx="471">
                  <c:v>6.0614247859999999</c:v>
                </c:pt>
                <c:pt idx="472">
                  <c:v>6.027429884</c:v>
                </c:pt>
                <c:pt idx="473">
                  <c:v>6.0387615180000003</c:v>
                </c:pt>
                <c:pt idx="474">
                  <c:v>6.0160982499999989</c:v>
                </c:pt>
                <c:pt idx="475">
                  <c:v>7.2625780009999987</c:v>
                </c:pt>
                <c:pt idx="476">
                  <c:v>7.2852412690000001</c:v>
                </c:pt>
                <c:pt idx="477">
                  <c:v>7.2625780009999987</c:v>
                </c:pt>
                <c:pt idx="478">
                  <c:v>7.239914733</c:v>
                </c:pt>
                <c:pt idx="479">
                  <c:v>7.3645627079999993</c:v>
                </c:pt>
                <c:pt idx="480">
                  <c:v>7.3418994389999996</c:v>
                </c:pt>
                <c:pt idx="481">
                  <c:v>7.3079045369999971</c:v>
                </c:pt>
                <c:pt idx="482">
                  <c:v>7.3645627079999993</c:v>
                </c:pt>
                <c:pt idx="483">
                  <c:v>7.3418994389999996</c:v>
                </c:pt>
                <c:pt idx="484">
                  <c:v>7.3418994389999996</c:v>
                </c:pt>
                <c:pt idx="485">
                  <c:v>7.3079045369999971</c:v>
                </c:pt>
                <c:pt idx="486">
                  <c:v>7.3079045369999971</c:v>
                </c:pt>
                <c:pt idx="487">
                  <c:v>7.3079045369999971</c:v>
                </c:pt>
                <c:pt idx="488">
                  <c:v>7.2172514640000003</c:v>
                </c:pt>
                <c:pt idx="489">
                  <c:v>7.2512463670000002</c:v>
                </c:pt>
                <c:pt idx="490">
                  <c:v>7.3418994389999996</c:v>
                </c:pt>
                <c:pt idx="491">
                  <c:v>7.3305678050000003</c:v>
                </c:pt>
                <c:pt idx="492">
                  <c:v>7.3305678050000003</c:v>
                </c:pt>
                <c:pt idx="493">
                  <c:v>7.3418994389999996</c:v>
                </c:pt>
                <c:pt idx="494">
                  <c:v>7.2852412690000001</c:v>
                </c:pt>
                <c:pt idx="495">
                  <c:v>7.353231074</c:v>
                </c:pt>
                <c:pt idx="496">
                  <c:v>7.3418994389999996</c:v>
                </c:pt>
                <c:pt idx="497">
                  <c:v>7.3079045369999971</c:v>
                </c:pt>
                <c:pt idx="498">
                  <c:v>7.353231074</c:v>
                </c:pt>
                <c:pt idx="499">
                  <c:v>7.353231074</c:v>
                </c:pt>
                <c:pt idx="500">
                  <c:v>7.319236171</c:v>
                </c:pt>
                <c:pt idx="501">
                  <c:v>7.3079045369999971</c:v>
                </c:pt>
                <c:pt idx="502">
                  <c:v>7.3305678050000003</c:v>
                </c:pt>
                <c:pt idx="503">
                  <c:v>7.3079045369999971</c:v>
                </c:pt>
                <c:pt idx="504">
                  <c:v>7.2965729030000004</c:v>
                </c:pt>
                <c:pt idx="505">
                  <c:v>7.3079045369999971</c:v>
                </c:pt>
                <c:pt idx="506">
                  <c:v>7.2739096349999999</c:v>
                </c:pt>
                <c:pt idx="507">
                  <c:v>7.3305678050000003</c:v>
                </c:pt>
                <c:pt idx="508">
                  <c:v>7.3079045369999971</c:v>
                </c:pt>
                <c:pt idx="509">
                  <c:v>7.3418994389999996</c:v>
                </c:pt>
                <c:pt idx="510">
                  <c:v>7.2852412690000001</c:v>
                </c:pt>
                <c:pt idx="511">
                  <c:v>7.3305678050000003</c:v>
                </c:pt>
                <c:pt idx="512">
                  <c:v>7.2965729030000004</c:v>
                </c:pt>
                <c:pt idx="513">
                  <c:v>7.3079045369999971</c:v>
                </c:pt>
                <c:pt idx="514">
                  <c:v>7.319236171</c:v>
                </c:pt>
                <c:pt idx="515">
                  <c:v>7.3418994389999996</c:v>
                </c:pt>
                <c:pt idx="516">
                  <c:v>7.2965729030000004</c:v>
                </c:pt>
                <c:pt idx="517">
                  <c:v>7.319236171</c:v>
                </c:pt>
                <c:pt idx="518">
                  <c:v>7.2965729030000004</c:v>
                </c:pt>
                <c:pt idx="519">
                  <c:v>7.3079045369999971</c:v>
                </c:pt>
                <c:pt idx="520">
                  <c:v>7.2625780009999987</c:v>
                </c:pt>
                <c:pt idx="521">
                  <c:v>7.319236171</c:v>
                </c:pt>
                <c:pt idx="522">
                  <c:v>7.3305678050000003</c:v>
                </c:pt>
                <c:pt idx="523">
                  <c:v>7.319236171</c:v>
                </c:pt>
                <c:pt idx="524">
                  <c:v>7.3079045369999971</c:v>
                </c:pt>
                <c:pt idx="525">
                  <c:v>7.387225975999999</c:v>
                </c:pt>
                <c:pt idx="526">
                  <c:v>7.3645627079999993</c:v>
                </c:pt>
                <c:pt idx="527">
                  <c:v>7.353231074</c:v>
                </c:pt>
                <c:pt idx="528">
                  <c:v>7.3758943419999987</c:v>
                </c:pt>
                <c:pt idx="529">
                  <c:v>7.3079045369999971</c:v>
                </c:pt>
                <c:pt idx="530">
                  <c:v>7.319236171</c:v>
                </c:pt>
                <c:pt idx="531">
                  <c:v>7.2965729030000004</c:v>
                </c:pt>
                <c:pt idx="532">
                  <c:v>7.353231074</c:v>
                </c:pt>
                <c:pt idx="533">
                  <c:v>7.3418994389999996</c:v>
                </c:pt>
                <c:pt idx="534">
                  <c:v>7.319236171</c:v>
                </c:pt>
                <c:pt idx="535">
                  <c:v>7.3305678050000003</c:v>
                </c:pt>
                <c:pt idx="536">
                  <c:v>7.3079045369999971</c:v>
                </c:pt>
                <c:pt idx="537">
                  <c:v>7.3079045369999971</c:v>
                </c:pt>
                <c:pt idx="538">
                  <c:v>7.3418994389999996</c:v>
                </c:pt>
                <c:pt idx="539">
                  <c:v>7.3079045369999971</c:v>
                </c:pt>
                <c:pt idx="540">
                  <c:v>7.2852412690000001</c:v>
                </c:pt>
                <c:pt idx="541">
                  <c:v>7.353231074</c:v>
                </c:pt>
                <c:pt idx="542">
                  <c:v>7.3418994389999996</c:v>
                </c:pt>
                <c:pt idx="543">
                  <c:v>7.3305678050000003</c:v>
                </c:pt>
                <c:pt idx="544">
                  <c:v>7.319236171</c:v>
                </c:pt>
                <c:pt idx="545">
                  <c:v>7.3418994389999996</c:v>
                </c:pt>
                <c:pt idx="546">
                  <c:v>7.3418994389999996</c:v>
                </c:pt>
                <c:pt idx="547">
                  <c:v>7.353231074</c:v>
                </c:pt>
                <c:pt idx="548">
                  <c:v>7.3418994389999996</c:v>
                </c:pt>
                <c:pt idx="549">
                  <c:v>7.2625780009999987</c:v>
                </c:pt>
                <c:pt idx="550">
                  <c:v>7.2739096349999999</c:v>
                </c:pt>
                <c:pt idx="551">
                  <c:v>7.353231074</c:v>
                </c:pt>
                <c:pt idx="552">
                  <c:v>7.3645627079999993</c:v>
                </c:pt>
                <c:pt idx="553">
                  <c:v>7.3305678050000003</c:v>
                </c:pt>
                <c:pt idx="554">
                  <c:v>7.3305678050000003</c:v>
                </c:pt>
                <c:pt idx="555">
                  <c:v>7.3079045369999971</c:v>
                </c:pt>
                <c:pt idx="556">
                  <c:v>7.3079045369999971</c:v>
                </c:pt>
                <c:pt idx="557">
                  <c:v>7.319236171</c:v>
                </c:pt>
                <c:pt idx="558">
                  <c:v>7.3418994389999996</c:v>
                </c:pt>
                <c:pt idx="559">
                  <c:v>7.3305678050000003</c:v>
                </c:pt>
                <c:pt idx="560">
                  <c:v>7.3079045369999971</c:v>
                </c:pt>
                <c:pt idx="561">
                  <c:v>7.3418994389999996</c:v>
                </c:pt>
                <c:pt idx="562">
                  <c:v>7.3645627079999993</c:v>
                </c:pt>
                <c:pt idx="563">
                  <c:v>7.3418994389999996</c:v>
                </c:pt>
                <c:pt idx="564">
                  <c:v>7.353231074</c:v>
                </c:pt>
                <c:pt idx="565">
                  <c:v>7.3305678050000003</c:v>
                </c:pt>
                <c:pt idx="566">
                  <c:v>7.3418994389999996</c:v>
                </c:pt>
                <c:pt idx="567">
                  <c:v>7.353231074</c:v>
                </c:pt>
                <c:pt idx="568">
                  <c:v>7.353231074</c:v>
                </c:pt>
                <c:pt idx="569">
                  <c:v>7.3305678050000003</c:v>
                </c:pt>
                <c:pt idx="570">
                  <c:v>7.3079045369999971</c:v>
                </c:pt>
                <c:pt idx="571">
                  <c:v>7.3079045369999971</c:v>
                </c:pt>
                <c:pt idx="572">
                  <c:v>7.2739096349999999</c:v>
                </c:pt>
                <c:pt idx="573">
                  <c:v>7.353231074</c:v>
                </c:pt>
                <c:pt idx="574">
                  <c:v>7.319236171</c:v>
                </c:pt>
                <c:pt idx="575">
                  <c:v>7.3305678050000003</c:v>
                </c:pt>
                <c:pt idx="576">
                  <c:v>7.353231074</c:v>
                </c:pt>
                <c:pt idx="577">
                  <c:v>7.3985576099999992</c:v>
                </c:pt>
                <c:pt idx="578">
                  <c:v>7.3645627079999993</c:v>
                </c:pt>
                <c:pt idx="579">
                  <c:v>7.3418994389999996</c:v>
                </c:pt>
                <c:pt idx="580">
                  <c:v>7.3418994389999996</c:v>
                </c:pt>
                <c:pt idx="581">
                  <c:v>7.319236171</c:v>
                </c:pt>
                <c:pt idx="582">
                  <c:v>7.3418994389999996</c:v>
                </c:pt>
                <c:pt idx="583">
                  <c:v>7.3305678050000003</c:v>
                </c:pt>
                <c:pt idx="584">
                  <c:v>7.2739096349999999</c:v>
                </c:pt>
                <c:pt idx="585">
                  <c:v>7.3418994389999996</c:v>
                </c:pt>
                <c:pt idx="586">
                  <c:v>7.2965729030000004</c:v>
                </c:pt>
                <c:pt idx="587">
                  <c:v>7.3305678050000003</c:v>
                </c:pt>
                <c:pt idx="588">
                  <c:v>7.353231074</c:v>
                </c:pt>
                <c:pt idx="589">
                  <c:v>7.2965729030000004</c:v>
                </c:pt>
                <c:pt idx="590">
                  <c:v>7.3305678050000003</c:v>
                </c:pt>
                <c:pt idx="591">
                  <c:v>7.2965729030000004</c:v>
                </c:pt>
                <c:pt idx="592">
                  <c:v>7.3305678050000003</c:v>
                </c:pt>
                <c:pt idx="593">
                  <c:v>7.3418994389999996</c:v>
                </c:pt>
                <c:pt idx="594">
                  <c:v>7.3305678050000003</c:v>
                </c:pt>
                <c:pt idx="595">
                  <c:v>7.3758943419999987</c:v>
                </c:pt>
                <c:pt idx="596">
                  <c:v>7.3418994389999996</c:v>
                </c:pt>
                <c:pt idx="597">
                  <c:v>7.3418994389999996</c:v>
                </c:pt>
                <c:pt idx="598">
                  <c:v>7.3418994389999996</c:v>
                </c:pt>
                <c:pt idx="599">
                  <c:v>7.353231074</c:v>
                </c:pt>
                <c:pt idx="600">
                  <c:v>7.353231074</c:v>
                </c:pt>
                <c:pt idx="601">
                  <c:v>7.3079045369999971</c:v>
                </c:pt>
                <c:pt idx="602">
                  <c:v>7.3418994389999996</c:v>
                </c:pt>
                <c:pt idx="603">
                  <c:v>7.353231074</c:v>
                </c:pt>
                <c:pt idx="604">
                  <c:v>7.3645627079999993</c:v>
                </c:pt>
                <c:pt idx="605">
                  <c:v>7.3418994389999996</c:v>
                </c:pt>
                <c:pt idx="606">
                  <c:v>7.3418994389999996</c:v>
                </c:pt>
                <c:pt idx="607">
                  <c:v>7.3418994389999996</c:v>
                </c:pt>
                <c:pt idx="608">
                  <c:v>7.3418994389999996</c:v>
                </c:pt>
                <c:pt idx="609">
                  <c:v>7.3079045369999971</c:v>
                </c:pt>
                <c:pt idx="610">
                  <c:v>7.3079045369999971</c:v>
                </c:pt>
                <c:pt idx="611">
                  <c:v>7.3758943419999987</c:v>
                </c:pt>
                <c:pt idx="612">
                  <c:v>7.387225975999999</c:v>
                </c:pt>
                <c:pt idx="613">
                  <c:v>7.3418994389999996</c:v>
                </c:pt>
                <c:pt idx="614">
                  <c:v>7.3418994389999996</c:v>
                </c:pt>
                <c:pt idx="615">
                  <c:v>7.3418994389999996</c:v>
                </c:pt>
                <c:pt idx="616">
                  <c:v>7.353231074</c:v>
                </c:pt>
                <c:pt idx="617">
                  <c:v>7.3305678050000003</c:v>
                </c:pt>
                <c:pt idx="618">
                  <c:v>7.3645627079999993</c:v>
                </c:pt>
                <c:pt idx="619">
                  <c:v>7.319236171</c:v>
                </c:pt>
                <c:pt idx="620">
                  <c:v>7.2739096349999999</c:v>
                </c:pt>
                <c:pt idx="621">
                  <c:v>7.4098892440000004</c:v>
                </c:pt>
                <c:pt idx="622">
                  <c:v>7.3305678050000003</c:v>
                </c:pt>
                <c:pt idx="623">
                  <c:v>7.3305678050000003</c:v>
                </c:pt>
                <c:pt idx="624">
                  <c:v>7.3758943419999987</c:v>
                </c:pt>
                <c:pt idx="625">
                  <c:v>7.3645627079999993</c:v>
                </c:pt>
                <c:pt idx="626">
                  <c:v>7.3758943419999987</c:v>
                </c:pt>
                <c:pt idx="627">
                  <c:v>7.353231074</c:v>
                </c:pt>
                <c:pt idx="628">
                  <c:v>7.3645627079999993</c:v>
                </c:pt>
                <c:pt idx="629">
                  <c:v>7.3418994389999996</c:v>
                </c:pt>
                <c:pt idx="630">
                  <c:v>7.3305678050000003</c:v>
                </c:pt>
                <c:pt idx="631">
                  <c:v>7.3758943419999987</c:v>
                </c:pt>
                <c:pt idx="632">
                  <c:v>7.3758943419999987</c:v>
                </c:pt>
                <c:pt idx="633">
                  <c:v>7.3305678050000003</c:v>
                </c:pt>
                <c:pt idx="634">
                  <c:v>7.3645627079999993</c:v>
                </c:pt>
                <c:pt idx="635">
                  <c:v>7.3418994389999996</c:v>
                </c:pt>
                <c:pt idx="636">
                  <c:v>7.3418994389999996</c:v>
                </c:pt>
                <c:pt idx="637">
                  <c:v>7.3418994389999996</c:v>
                </c:pt>
                <c:pt idx="638">
                  <c:v>7.3758943419999987</c:v>
                </c:pt>
                <c:pt idx="639">
                  <c:v>7.3305678050000003</c:v>
                </c:pt>
                <c:pt idx="640">
                  <c:v>7.3305678050000003</c:v>
                </c:pt>
                <c:pt idx="641">
                  <c:v>7.353231074</c:v>
                </c:pt>
                <c:pt idx="642">
                  <c:v>7.2965729030000004</c:v>
                </c:pt>
                <c:pt idx="643">
                  <c:v>7.3305678050000003</c:v>
                </c:pt>
                <c:pt idx="644">
                  <c:v>7.353231074</c:v>
                </c:pt>
                <c:pt idx="645">
                  <c:v>7.387225975999999</c:v>
                </c:pt>
                <c:pt idx="646">
                  <c:v>7.3305678050000003</c:v>
                </c:pt>
                <c:pt idx="647">
                  <c:v>7.3758943419999987</c:v>
                </c:pt>
                <c:pt idx="648">
                  <c:v>7.3418994389999996</c:v>
                </c:pt>
                <c:pt idx="649">
                  <c:v>7.2739096349999999</c:v>
                </c:pt>
                <c:pt idx="650">
                  <c:v>7.3418994389999996</c:v>
                </c:pt>
                <c:pt idx="651">
                  <c:v>7.353231074</c:v>
                </c:pt>
                <c:pt idx="652">
                  <c:v>7.3418994389999996</c:v>
                </c:pt>
                <c:pt idx="653">
                  <c:v>7.3418994389999996</c:v>
                </c:pt>
                <c:pt idx="654">
                  <c:v>7.3305678050000003</c:v>
                </c:pt>
                <c:pt idx="655">
                  <c:v>7.3418994389999996</c:v>
                </c:pt>
                <c:pt idx="656">
                  <c:v>7.3305678050000003</c:v>
                </c:pt>
                <c:pt idx="657">
                  <c:v>7.3305678050000003</c:v>
                </c:pt>
                <c:pt idx="658">
                  <c:v>7.3645627079999993</c:v>
                </c:pt>
                <c:pt idx="659">
                  <c:v>7.3418994389999996</c:v>
                </c:pt>
                <c:pt idx="660">
                  <c:v>7.3418994389999996</c:v>
                </c:pt>
                <c:pt idx="661">
                  <c:v>7.3305678050000003</c:v>
                </c:pt>
                <c:pt idx="662">
                  <c:v>7.3305678050000003</c:v>
                </c:pt>
                <c:pt idx="663">
                  <c:v>7.3305678050000003</c:v>
                </c:pt>
                <c:pt idx="664">
                  <c:v>7.3418994389999996</c:v>
                </c:pt>
                <c:pt idx="665">
                  <c:v>7.353231074</c:v>
                </c:pt>
                <c:pt idx="666">
                  <c:v>7.353231074</c:v>
                </c:pt>
                <c:pt idx="667">
                  <c:v>7.3645627079999993</c:v>
                </c:pt>
                <c:pt idx="668">
                  <c:v>7.3645627079999993</c:v>
                </c:pt>
                <c:pt idx="669">
                  <c:v>7.387225975999999</c:v>
                </c:pt>
                <c:pt idx="670">
                  <c:v>7.353231074</c:v>
                </c:pt>
                <c:pt idx="671">
                  <c:v>7.353231074</c:v>
                </c:pt>
                <c:pt idx="672">
                  <c:v>7.3645627079999993</c:v>
                </c:pt>
                <c:pt idx="673">
                  <c:v>7.3079045369999971</c:v>
                </c:pt>
                <c:pt idx="674">
                  <c:v>7.3305678050000003</c:v>
                </c:pt>
                <c:pt idx="675">
                  <c:v>7.3645627079999993</c:v>
                </c:pt>
                <c:pt idx="676">
                  <c:v>7.353231074</c:v>
                </c:pt>
                <c:pt idx="677">
                  <c:v>7.3758943419999987</c:v>
                </c:pt>
                <c:pt idx="678">
                  <c:v>7.3985576099999992</c:v>
                </c:pt>
                <c:pt idx="679">
                  <c:v>7.3645627079999993</c:v>
                </c:pt>
                <c:pt idx="680">
                  <c:v>7.3418994389999996</c:v>
                </c:pt>
                <c:pt idx="681">
                  <c:v>7.3758943419999987</c:v>
                </c:pt>
                <c:pt idx="682">
                  <c:v>7.3758943419999987</c:v>
                </c:pt>
                <c:pt idx="683">
                  <c:v>7.3645627079999993</c:v>
                </c:pt>
                <c:pt idx="684">
                  <c:v>7.3645627079999993</c:v>
                </c:pt>
                <c:pt idx="685">
                  <c:v>7.353231074</c:v>
                </c:pt>
                <c:pt idx="686">
                  <c:v>7.3418994389999996</c:v>
                </c:pt>
                <c:pt idx="687">
                  <c:v>7.353231074</c:v>
                </c:pt>
                <c:pt idx="688">
                  <c:v>7.3758943419999987</c:v>
                </c:pt>
                <c:pt idx="689">
                  <c:v>7.353231074</c:v>
                </c:pt>
                <c:pt idx="690">
                  <c:v>7.3645627079999993</c:v>
                </c:pt>
                <c:pt idx="691">
                  <c:v>7.3758943419999987</c:v>
                </c:pt>
                <c:pt idx="692">
                  <c:v>7.3645627079999993</c:v>
                </c:pt>
                <c:pt idx="693">
                  <c:v>7.3418994389999996</c:v>
                </c:pt>
                <c:pt idx="694">
                  <c:v>7.353231074</c:v>
                </c:pt>
                <c:pt idx="695">
                  <c:v>7.3985576099999992</c:v>
                </c:pt>
                <c:pt idx="696">
                  <c:v>7.3645627079999993</c:v>
                </c:pt>
                <c:pt idx="697">
                  <c:v>7.353231074</c:v>
                </c:pt>
                <c:pt idx="698">
                  <c:v>7.3418994389999996</c:v>
                </c:pt>
                <c:pt idx="699">
                  <c:v>7.387225975999999</c:v>
                </c:pt>
                <c:pt idx="700">
                  <c:v>7.3418994389999996</c:v>
                </c:pt>
                <c:pt idx="701">
                  <c:v>7.3758943419999987</c:v>
                </c:pt>
                <c:pt idx="702">
                  <c:v>7.353231074</c:v>
                </c:pt>
                <c:pt idx="703">
                  <c:v>7.353231074</c:v>
                </c:pt>
                <c:pt idx="704">
                  <c:v>7.353231074</c:v>
                </c:pt>
                <c:pt idx="705">
                  <c:v>7.387225975999999</c:v>
                </c:pt>
                <c:pt idx="706">
                  <c:v>7.3079045369999971</c:v>
                </c:pt>
                <c:pt idx="707">
                  <c:v>7.3418994389999996</c:v>
                </c:pt>
                <c:pt idx="708">
                  <c:v>7.3418994389999996</c:v>
                </c:pt>
                <c:pt idx="709">
                  <c:v>7.3418994389999996</c:v>
                </c:pt>
                <c:pt idx="710">
                  <c:v>7.3079045369999971</c:v>
                </c:pt>
                <c:pt idx="711">
                  <c:v>7.353231074</c:v>
                </c:pt>
                <c:pt idx="712">
                  <c:v>7.3758943419999987</c:v>
                </c:pt>
                <c:pt idx="713">
                  <c:v>7.3985576099999992</c:v>
                </c:pt>
                <c:pt idx="714">
                  <c:v>7.4212208779999989</c:v>
                </c:pt>
                <c:pt idx="715">
                  <c:v>7.3079045369999971</c:v>
                </c:pt>
                <c:pt idx="716">
                  <c:v>7.3645627079999993</c:v>
                </c:pt>
                <c:pt idx="717">
                  <c:v>7.353231074</c:v>
                </c:pt>
                <c:pt idx="718">
                  <c:v>7.353231074</c:v>
                </c:pt>
                <c:pt idx="719">
                  <c:v>7.3758943419999987</c:v>
                </c:pt>
                <c:pt idx="720">
                  <c:v>7.3645627079999993</c:v>
                </c:pt>
                <c:pt idx="721">
                  <c:v>7.387225975999999</c:v>
                </c:pt>
                <c:pt idx="722">
                  <c:v>7.3758943419999987</c:v>
                </c:pt>
                <c:pt idx="723">
                  <c:v>7.3758943419999987</c:v>
                </c:pt>
                <c:pt idx="724">
                  <c:v>7.387225975999999</c:v>
                </c:pt>
                <c:pt idx="725">
                  <c:v>7.387225975999999</c:v>
                </c:pt>
                <c:pt idx="726">
                  <c:v>7.353231074</c:v>
                </c:pt>
                <c:pt idx="727">
                  <c:v>7.353231074</c:v>
                </c:pt>
                <c:pt idx="728">
                  <c:v>7.387225975999999</c:v>
                </c:pt>
                <c:pt idx="729">
                  <c:v>7.3985576099999992</c:v>
                </c:pt>
                <c:pt idx="730">
                  <c:v>7.3985576099999992</c:v>
                </c:pt>
                <c:pt idx="731">
                  <c:v>7.353231074</c:v>
                </c:pt>
                <c:pt idx="732">
                  <c:v>7.387225975999999</c:v>
                </c:pt>
                <c:pt idx="733">
                  <c:v>7.353231074</c:v>
                </c:pt>
                <c:pt idx="734">
                  <c:v>7.3645627079999993</c:v>
                </c:pt>
                <c:pt idx="735">
                  <c:v>7.353231074</c:v>
                </c:pt>
                <c:pt idx="736">
                  <c:v>7.387225975999999</c:v>
                </c:pt>
                <c:pt idx="737">
                  <c:v>7.3645627079999993</c:v>
                </c:pt>
                <c:pt idx="738">
                  <c:v>7.3645627079999993</c:v>
                </c:pt>
                <c:pt idx="739">
                  <c:v>7.3418994389999996</c:v>
                </c:pt>
                <c:pt idx="740">
                  <c:v>7.3305678050000003</c:v>
                </c:pt>
                <c:pt idx="741">
                  <c:v>7.353231074</c:v>
                </c:pt>
                <c:pt idx="742">
                  <c:v>7.353231074</c:v>
                </c:pt>
                <c:pt idx="743">
                  <c:v>7.3758943419999987</c:v>
                </c:pt>
                <c:pt idx="744">
                  <c:v>7.4098892440000004</c:v>
                </c:pt>
                <c:pt idx="745">
                  <c:v>7.3645627079999993</c:v>
                </c:pt>
                <c:pt idx="746">
                  <c:v>7.3985576099999992</c:v>
                </c:pt>
                <c:pt idx="747">
                  <c:v>7.3758943419999987</c:v>
                </c:pt>
                <c:pt idx="748">
                  <c:v>7.3645627079999993</c:v>
                </c:pt>
                <c:pt idx="749">
                  <c:v>7.3418994389999996</c:v>
                </c:pt>
                <c:pt idx="750">
                  <c:v>7.3758943419999987</c:v>
                </c:pt>
                <c:pt idx="751">
                  <c:v>7.387225975999999</c:v>
                </c:pt>
                <c:pt idx="752">
                  <c:v>7.353231074</c:v>
                </c:pt>
                <c:pt idx="753">
                  <c:v>7.3418994389999996</c:v>
                </c:pt>
                <c:pt idx="754">
                  <c:v>7.387225975999999</c:v>
                </c:pt>
                <c:pt idx="755">
                  <c:v>7.353231074</c:v>
                </c:pt>
                <c:pt idx="756">
                  <c:v>7.3758943419999987</c:v>
                </c:pt>
                <c:pt idx="757">
                  <c:v>7.3645627079999993</c:v>
                </c:pt>
                <c:pt idx="758">
                  <c:v>7.3985576099999992</c:v>
                </c:pt>
                <c:pt idx="759">
                  <c:v>7.3418994389999996</c:v>
                </c:pt>
                <c:pt idx="760">
                  <c:v>7.3645627079999993</c:v>
                </c:pt>
                <c:pt idx="761">
                  <c:v>7.387225975999999</c:v>
                </c:pt>
                <c:pt idx="762">
                  <c:v>7.387225975999999</c:v>
                </c:pt>
                <c:pt idx="763">
                  <c:v>7.387225975999999</c:v>
                </c:pt>
                <c:pt idx="764">
                  <c:v>7.3645627079999993</c:v>
                </c:pt>
                <c:pt idx="765">
                  <c:v>7.3645627079999993</c:v>
                </c:pt>
                <c:pt idx="766">
                  <c:v>7.353231074</c:v>
                </c:pt>
                <c:pt idx="767">
                  <c:v>7.3645627079999993</c:v>
                </c:pt>
                <c:pt idx="768">
                  <c:v>7.353231074</c:v>
                </c:pt>
                <c:pt idx="769">
                  <c:v>7.3418994389999996</c:v>
                </c:pt>
                <c:pt idx="770">
                  <c:v>7.3305678050000003</c:v>
                </c:pt>
                <c:pt idx="771">
                  <c:v>7.3758943419999987</c:v>
                </c:pt>
                <c:pt idx="772">
                  <c:v>7.3645627079999993</c:v>
                </c:pt>
                <c:pt idx="773">
                  <c:v>7.3758943419999987</c:v>
                </c:pt>
                <c:pt idx="774">
                  <c:v>7.3645627079999993</c:v>
                </c:pt>
                <c:pt idx="775">
                  <c:v>7.353231074</c:v>
                </c:pt>
                <c:pt idx="776">
                  <c:v>7.387225975999999</c:v>
                </c:pt>
                <c:pt idx="777">
                  <c:v>7.3645627079999993</c:v>
                </c:pt>
                <c:pt idx="778">
                  <c:v>7.3758943419999987</c:v>
                </c:pt>
                <c:pt idx="779">
                  <c:v>7.3758943419999987</c:v>
                </c:pt>
                <c:pt idx="780">
                  <c:v>7.3985576099999992</c:v>
                </c:pt>
                <c:pt idx="781">
                  <c:v>7.387225975999999</c:v>
                </c:pt>
                <c:pt idx="782">
                  <c:v>7.3758943419999987</c:v>
                </c:pt>
                <c:pt idx="783">
                  <c:v>7.3418994389999996</c:v>
                </c:pt>
                <c:pt idx="784">
                  <c:v>7.387225975999999</c:v>
                </c:pt>
                <c:pt idx="785">
                  <c:v>7.387225975999999</c:v>
                </c:pt>
                <c:pt idx="786">
                  <c:v>7.353231074</c:v>
                </c:pt>
                <c:pt idx="787">
                  <c:v>7.3418994389999996</c:v>
                </c:pt>
                <c:pt idx="788">
                  <c:v>7.387225975999999</c:v>
                </c:pt>
                <c:pt idx="789">
                  <c:v>7.353231074</c:v>
                </c:pt>
                <c:pt idx="790">
                  <c:v>7.387225975999999</c:v>
                </c:pt>
                <c:pt idx="791">
                  <c:v>7.353231074</c:v>
                </c:pt>
                <c:pt idx="792">
                  <c:v>7.3758943419999987</c:v>
                </c:pt>
                <c:pt idx="793">
                  <c:v>7.3645627079999993</c:v>
                </c:pt>
                <c:pt idx="794">
                  <c:v>7.3758943419999987</c:v>
                </c:pt>
                <c:pt idx="795">
                  <c:v>7.3985576099999992</c:v>
                </c:pt>
                <c:pt idx="796">
                  <c:v>7.387225975999999</c:v>
                </c:pt>
                <c:pt idx="797">
                  <c:v>7.3418994389999996</c:v>
                </c:pt>
                <c:pt idx="798">
                  <c:v>7.387225975999999</c:v>
                </c:pt>
                <c:pt idx="799">
                  <c:v>7.3758943419999987</c:v>
                </c:pt>
                <c:pt idx="800">
                  <c:v>7.387225975999999</c:v>
                </c:pt>
                <c:pt idx="801">
                  <c:v>7.353231074</c:v>
                </c:pt>
                <c:pt idx="802">
                  <c:v>7.3645627079999993</c:v>
                </c:pt>
                <c:pt idx="803">
                  <c:v>7.387225975999999</c:v>
                </c:pt>
                <c:pt idx="804">
                  <c:v>7.353231074</c:v>
                </c:pt>
                <c:pt idx="805">
                  <c:v>7.353231074</c:v>
                </c:pt>
                <c:pt idx="806">
                  <c:v>7.387225975999999</c:v>
                </c:pt>
                <c:pt idx="807">
                  <c:v>7.353231074</c:v>
                </c:pt>
                <c:pt idx="808">
                  <c:v>7.353231074</c:v>
                </c:pt>
                <c:pt idx="809">
                  <c:v>7.353231074</c:v>
                </c:pt>
                <c:pt idx="810">
                  <c:v>7.353231074</c:v>
                </c:pt>
                <c:pt idx="811">
                  <c:v>7.432552512</c:v>
                </c:pt>
                <c:pt idx="812">
                  <c:v>7.319236171</c:v>
                </c:pt>
                <c:pt idx="813">
                  <c:v>7.4212208779999989</c:v>
                </c:pt>
                <c:pt idx="814">
                  <c:v>7.432552512</c:v>
                </c:pt>
                <c:pt idx="815">
                  <c:v>7.3985576099999992</c:v>
                </c:pt>
                <c:pt idx="816">
                  <c:v>7.3758943419999987</c:v>
                </c:pt>
                <c:pt idx="817">
                  <c:v>7.3645627079999993</c:v>
                </c:pt>
                <c:pt idx="818">
                  <c:v>7.3305678050000003</c:v>
                </c:pt>
                <c:pt idx="819">
                  <c:v>7.3758943419999987</c:v>
                </c:pt>
                <c:pt idx="820">
                  <c:v>7.353231074</c:v>
                </c:pt>
                <c:pt idx="821">
                  <c:v>7.387225975999999</c:v>
                </c:pt>
                <c:pt idx="822">
                  <c:v>7.3645627079999993</c:v>
                </c:pt>
                <c:pt idx="823">
                  <c:v>7.387225975999999</c:v>
                </c:pt>
                <c:pt idx="824">
                  <c:v>7.387225975999999</c:v>
                </c:pt>
                <c:pt idx="825">
                  <c:v>7.4212208779999989</c:v>
                </c:pt>
                <c:pt idx="826">
                  <c:v>7.387225975999999</c:v>
                </c:pt>
                <c:pt idx="827">
                  <c:v>7.353231074</c:v>
                </c:pt>
                <c:pt idx="828">
                  <c:v>7.3758943419999987</c:v>
                </c:pt>
                <c:pt idx="829">
                  <c:v>7.387225975999999</c:v>
                </c:pt>
                <c:pt idx="830">
                  <c:v>7.3645627079999993</c:v>
                </c:pt>
                <c:pt idx="831">
                  <c:v>7.4098892440000004</c:v>
                </c:pt>
                <c:pt idx="832">
                  <c:v>7.432552512</c:v>
                </c:pt>
                <c:pt idx="833">
                  <c:v>7.353231074</c:v>
                </c:pt>
                <c:pt idx="834">
                  <c:v>7.387225975999999</c:v>
                </c:pt>
                <c:pt idx="835">
                  <c:v>7.3758943419999987</c:v>
                </c:pt>
                <c:pt idx="836">
                  <c:v>7.3645627079999993</c:v>
                </c:pt>
                <c:pt idx="837">
                  <c:v>7.3305678050000003</c:v>
                </c:pt>
                <c:pt idx="838">
                  <c:v>7.387225975999999</c:v>
                </c:pt>
                <c:pt idx="839">
                  <c:v>7.353231074</c:v>
                </c:pt>
                <c:pt idx="840">
                  <c:v>7.3985576099999992</c:v>
                </c:pt>
                <c:pt idx="841">
                  <c:v>7.3645627079999993</c:v>
                </c:pt>
                <c:pt idx="842">
                  <c:v>7.3418994389999996</c:v>
                </c:pt>
                <c:pt idx="843">
                  <c:v>7.3758943419999987</c:v>
                </c:pt>
                <c:pt idx="844">
                  <c:v>7.387225975999999</c:v>
                </c:pt>
                <c:pt idx="845">
                  <c:v>7.3985576099999992</c:v>
                </c:pt>
                <c:pt idx="846">
                  <c:v>7.3758943419999987</c:v>
                </c:pt>
                <c:pt idx="847">
                  <c:v>7.3985576099999992</c:v>
                </c:pt>
                <c:pt idx="848">
                  <c:v>7.3645627079999993</c:v>
                </c:pt>
                <c:pt idx="849">
                  <c:v>7.3758943419999987</c:v>
                </c:pt>
                <c:pt idx="850">
                  <c:v>7.4438841459999994</c:v>
                </c:pt>
                <c:pt idx="851">
                  <c:v>7.3305678050000003</c:v>
                </c:pt>
                <c:pt idx="852">
                  <c:v>7.3758943419999987</c:v>
                </c:pt>
                <c:pt idx="853">
                  <c:v>7.353231074</c:v>
                </c:pt>
                <c:pt idx="854">
                  <c:v>7.3645627079999993</c:v>
                </c:pt>
                <c:pt idx="855">
                  <c:v>7.387225975999999</c:v>
                </c:pt>
                <c:pt idx="856">
                  <c:v>7.3985576099999992</c:v>
                </c:pt>
                <c:pt idx="857">
                  <c:v>7.3418994389999996</c:v>
                </c:pt>
                <c:pt idx="858">
                  <c:v>7.3985576099999992</c:v>
                </c:pt>
                <c:pt idx="859">
                  <c:v>7.3985576099999992</c:v>
                </c:pt>
                <c:pt idx="860">
                  <c:v>7.387225975999999</c:v>
                </c:pt>
                <c:pt idx="861">
                  <c:v>7.387225975999999</c:v>
                </c:pt>
                <c:pt idx="862">
                  <c:v>7.4212208779999989</c:v>
                </c:pt>
                <c:pt idx="863">
                  <c:v>7.353231074</c:v>
                </c:pt>
                <c:pt idx="864">
                  <c:v>7.3985576099999992</c:v>
                </c:pt>
                <c:pt idx="865">
                  <c:v>7.4098892440000004</c:v>
                </c:pt>
                <c:pt idx="866">
                  <c:v>7.387225975999999</c:v>
                </c:pt>
                <c:pt idx="867">
                  <c:v>7.3985576099999992</c:v>
                </c:pt>
                <c:pt idx="868">
                  <c:v>7.3758943419999987</c:v>
                </c:pt>
                <c:pt idx="869">
                  <c:v>7.387225975999999</c:v>
                </c:pt>
                <c:pt idx="870">
                  <c:v>7.387225975999999</c:v>
                </c:pt>
                <c:pt idx="871">
                  <c:v>7.3079045369999971</c:v>
                </c:pt>
                <c:pt idx="872">
                  <c:v>7.353231074</c:v>
                </c:pt>
                <c:pt idx="873">
                  <c:v>7.4098892440000004</c:v>
                </c:pt>
                <c:pt idx="874">
                  <c:v>7.3758943419999987</c:v>
                </c:pt>
                <c:pt idx="875">
                  <c:v>7.353231074</c:v>
                </c:pt>
                <c:pt idx="876">
                  <c:v>7.353231074</c:v>
                </c:pt>
                <c:pt idx="877">
                  <c:v>7.3985576099999992</c:v>
                </c:pt>
                <c:pt idx="878">
                  <c:v>7.4212208779999989</c:v>
                </c:pt>
                <c:pt idx="879">
                  <c:v>7.3645627079999993</c:v>
                </c:pt>
                <c:pt idx="880">
                  <c:v>7.3985576099999992</c:v>
                </c:pt>
                <c:pt idx="881">
                  <c:v>7.3645627079999993</c:v>
                </c:pt>
                <c:pt idx="882">
                  <c:v>7.432552512</c:v>
                </c:pt>
                <c:pt idx="883">
                  <c:v>7.4438841459999994</c:v>
                </c:pt>
                <c:pt idx="884">
                  <c:v>7.4212208779999989</c:v>
                </c:pt>
                <c:pt idx="885">
                  <c:v>7.3645627079999993</c:v>
                </c:pt>
                <c:pt idx="886">
                  <c:v>7.3758943419999987</c:v>
                </c:pt>
                <c:pt idx="887">
                  <c:v>7.3985576099999992</c:v>
                </c:pt>
                <c:pt idx="888">
                  <c:v>7.4212208779999989</c:v>
                </c:pt>
                <c:pt idx="889">
                  <c:v>7.4212208779999989</c:v>
                </c:pt>
                <c:pt idx="890">
                  <c:v>7.3758943419999987</c:v>
                </c:pt>
                <c:pt idx="891">
                  <c:v>7.353231074</c:v>
                </c:pt>
                <c:pt idx="892">
                  <c:v>7.3645627079999993</c:v>
                </c:pt>
                <c:pt idx="893">
                  <c:v>7.4212208779999989</c:v>
                </c:pt>
                <c:pt idx="894">
                  <c:v>7.3985576099999992</c:v>
                </c:pt>
                <c:pt idx="895">
                  <c:v>7.4212208779999989</c:v>
                </c:pt>
                <c:pt idx="896">
                  <c:v>7.4098892440000004</c:v>
                </c:pt>
                <c:pt idx="897">
                  <c:v>7.387225975999999</c:v>
                </c:pt>
                <c:pt idx="898">
                  <c:v>7.3758943419999987</c:v>
                </c:pt>
                <c:pt idx="899">
                  <c:v>7.353231074</c:v>
                </c:pt>
                <c:pt idx="900">
                  <c:v>7.387225975999999</c:v>
                </c:pt>
                <c:pt idx="901">
                  <c:v>7.387225975999999</c:v>
                </c:pt>
                <c:pt idx="902">
                  <c:v>7.3985576099999992</c:v>
                </c:pt>
                <c:pt idx="903">
                  <c:v>7.4098892440000004</c:v>
                </c:pt>
                <c:pt idx="904">
                  <c:v>7.3645627079999993</c:v>
                </c:pt>
                <c:pt idx="905">
                  <c:v>7.3758943419999987</c:v>
                </c:pt>
                <c:pt idx="906">
                  <c:v>7.387225975999999</c:v>
                </c:pt>
                <c:pt idx="907">
                  <c:v>7.4212208779999989</c:v>
                </c:pt>
                <c:pt idx="908">
                  <c:v>7.387225975999999</c:v>
                </c:pt>
                <c:pt idx="909">
                  <c:v>7.387225975999999</c:v>
                </c:pt>
                <c:pt idx="910">
                  <c:v>7.3985576099999992</c:v>
                </c:pt>
                <c:pt idx="911">
                  <c:v>7.4212208779999989</c:v>
                </c:pt>
                <c:pt idx="912">
                  <c:v>7.3985576099999992</c:v>
                </c:pt>
                <c:pt idx="913">
                  <c:v>7.387225975999999</c:v>
                </c:pt>
                <c:pt idx="914">
                  <c:v>7.387225975999999</c:v>
                </c:pt>
                <c:pt idx="915">
                  <c:v>7.353231074</c:v>
                </c:pt>
                <c:pt idx="916">
                  <c:v>7.3985576099999992</c:v>
                </c:pt>
                <c:pt idx="917">
                  <c:v>7.432552512</c:v>
                </c:pt>
                <c:pt idx="918">
                  <c:v>7.387225975999999</c:v>
                </c:pt>
                <c:pt idx="919">
                  <c:v>7.3418994389999996</c:v>
                </c:pt>
                <c:pt idx="920">
                  <c:v>7.3645627079999993</c:v>
                </c:pt>
                <c:pt idx="921">
                  <c:v>7.4098892440000004</c:v>
                </c:pt>
                <c:pt idx="922">
                  <c:v>7.387225975999999</c:v>
                </c:pt>
                <c:pt idx="923">
                  <c:v>7.387225975999999</c:v>
                </c:pt>
                <c:pt idx="924">
                  <c:v>7.432552512</c:v>
                </c:pt>
                <c:pt idx="925">
                  <c:v>7.4098892440000004</c:v>
                </c:pt>
                <c:pt idx="926">
                  <c:v>7.3758943419999987</c:v>
                </c:pt>
                <c:pt idx="927">
                  <c:v>7.4438841459999994</c:v>
                </c:pt>
                <c:pt idx="928">
                  <c:v>7.3758943419999987</c:v>
                </c:pt>
                <c:pt idx="929">
                  <c:v>7.4098892440000004</c:v>
                </c:pt>
                <c:pt idx="930">
                  <c:v>7.432552512</c:v>
                </c:pt>
                <c:pt idx="931">
                  <c:v>7.387225975999999</c:v>
                </c:pt>
                <c:pt idx="932">
                  <c:v>7.432552512</c:v>
                </c:pt>
                <c:pt idx="933">
                  <c:v>7.4438841459999994</c:v>
                </c:pt>
                <c:pt idx="934">
                  <c:v>7.4438841459999994</c:v>
                </c:pt>
                <c:pt idx="935">
                  <c:v>7.353231074</c:v>
                </c:pt>
                <c:pt idx="936">
                  <c:v>7.3985576099999992</c:v>
                </c:pt>
                <c:pt idx="937">
                  <c:v>7.353231074</c:v>
                </c:pt>
                <c:pt idx="938">
                  <c:v>7.3985576099999992</c:v>
                </c:pt>
                <c:pt idx="939">
                  <c:v>7.3985576099999992</c:v>
                </c:pt>
                <c:pt idx="940">
                  <c:v>7.3985576099999992</c:v>
                </c:pt>
                <c:pt idx="941">
                  <c:v>7.3645627079999993</c:v>
                </c:pt>
                <c:pt idx="942">
                  <c:v>7.3645627079999993</c:v>
                </c:pt>
                <c:pt idx="943">
                  <c:v>7.3985576099999992</c:v>
                </c:pt>
                <c:pt idx="944">
                  <c:v>7.432552512</c:v>
                </c:pt>
                <c:pt idx="945">
                  <c:v>7.3985576099999992</c:v>
                </c:pt>
                <c:pt idx="946">
                  <c:v>7.3758943419999987</c:v>
                </c:pt>
                <c:pt idx="947">
                  <c:v>7.4438841459999994</c:v>
                </c:pt>
                <c:pt idx="948">
                  <c:v>7.3985576099999992</c:v>
                </c:pt>
                <c:pt idx="949">
                  <c:v>7.432552512</c:v>
                </c:pt>
                <c:pt idx="950">
                  <c:v>7.387225975999999</c:v>
                </c:pt>
                <c:pt idx="951">
                  <c:v>7.3985576099999992</c:v>
                </c:pt>
                <c:pt idx="952">
                  <c:v>7.3985576099999992</c:v>
                </c:pt>
                <c:pt idx="953">
                  <c:v>7.3985576099999992</c:v>
                </c:pt>
                <c:pt idx="954">
                  <c:v>7.3758943419999987</c:v>
                </c:pt>
                <c:pt idx="955">
                  <c:v>7.387225975999999</c:v>
                </c:pt>
                <c:pt idx="956">
                  <c:v>7.387225975999999</c:v>
                </c:pt>
                <c:pt idx="957">
                  <c:v>7.3645627079999993</c:v>
                </c:pt>
                <c:pt idx="958">
                  <c:v>7.4438841459999994</c:v>
                </c:pt>
                <c:pt idx="959">
                  <c:v>7.4212208779999989</c:v>
                </c:pt>
                <c:pt idx="960">
                  <c:v>7.3985576099999992</c:v>
                </c:pt>
                <c:pt idx="961">
                  <c:v>7.3985576099999992</c:v>
                </c:pt>
                <c:pt idx="962">
                  <c:v>7.4098892440000004</c:v>
                </c:pt>
                <c:pt idx="963">
                  <c:v>7.3758943419999987</c:v>
                </c:pt>
                <c:pt idx="964">
                  <c:v>7.4212208779999989</c:v>
                </c:pt>
                <c:pt idx="965">
                  <c:v>7.3985576099999992</c:v>
                </c:pt>
                <c:pt idx="966">
                  <c:v>7.4212208779999989</c:v>
                </c:pt>
                <c:pt idx="967">
                  <c:v>7.3758943419999987</c:v>
                </c:pt>
                <c:pt idx="968">
                  <c:v>7.4212208779999989</c:v>
                </c:pt>
                <c:pt idx="969">
                  <c:v>7.432552512</c:v>
                </c:pt>
                <c:pt idx="970">
                  <c:v>7.3758943419999987</c:v>
                </c:pt>
                <c:pt idx="971">
                  <c:v>7.3985576099999992</c:v>
                </c:pt>
                <c:pt idx="972">
                  <c:v>7.387225975999999</c:v>
                </c:pt>
                <c:pt idx="973">
                  <c:v>7.387225975999999</c:v>
                </c:pt>
                <c:pt idx="974">
                  <c:v>7.1379300259999985</c:v>
                </c:pt>
                <c:pt idx="975">
                  <c:v>7.1832565619999995</c:v>
                </c:pt>
                <c:pt idx="976">
                  <c:v>7.160593293999999</c:v>
                </c:pt>
                <c:pt idx="977">
                  <c:v>7.2625780009999987</c:v>
                </c:pt>
                <c:pt idx="978">
                  <c:v>7.2285830979999988</c:v>
                </c:pt>
                <c:pt idx="979">
                  <c:v>7.2285830979999988</c:v>
                </c:pt>
                <c:pt idx="980">
                  <c:v>7.160593293999999</c:v>
                </c:pt>
                <c:pt idx="981">
                  <c:v>7.2059198299999991</c:v>
                </c:pt>
                <c:pt idx="982">
                  <c:v>7.2852412690000001</c:v>
                </c:pt>
                <c:pt idx="983">
                  <c:v>7.1945881959999989</c:v>
                </c:pt>
                <c:pt idx="984">
                  <c:v>7.1832565619999995</c:v>
                </c:pt>
                <c:pt idx="985">
                  <c:v>7.1379300259999985</c:v>
                </c:pt>
                <c:pt idx="986">
                  <c:v>7.160593293999999</c:v>
                </c:pt>
                <c:pt idx="987">
                  <c:v>7.2059198299999991</c:v>
                </c:pt>
                <c:pt idx="988">
                  <c:v>7.2059198299999991</c:v>
                </c:pt>
                <c:pt idx="989">
                  <c:v>7.2172514640000003</c:v>
                </c:pt>
                <c:pt idx="990">
                  <c:v>7.239914733</c:v>
                </c:pt>
                <c:pt idx="991">
                  <c:v>7.2059198299999991</c:v>
                </c:pt>
                <c:pt idx="992">
                  <c:v>7.2059198299999991</c:v>
                </c:pt>
                <c:pt idx="993">
                  <c:v>7.2059198299999991</c:v>
                </c:pt>
                <c:pt idx="994">
                  <c:v>7.2172514640000003</c:v>
                </c:pt>
                <c:pt idx="995">
                  <c:v>7.2059198299999991</c:v>
                </c:pt>
                <c:pt idx="996">
                  <c:v>7.2285830979999988</c:v>
                </c:pt>
                <c:pt idx="997">
                  <c:v>7.239914733</c:v>
                </c:pt>
                <c:pt idx="998">
                  <c:v>7.2512463670000002</c:v>
                </c:pt>
                <c:pt idx="999">
                  <c:v>7.2059198299999991</c:v>
                </c:pt>
                <c:pt idx="1000">
                  <c:v>7.2172514640000003</c:v>
                </c:pt>
                <c:pt idx="1001">
                  <c:v>7.239914733</c:v>
                </c:pt>
                <c:pt idx="1002">
                  <c:v>7.2172514640000003</c:v>
                </c:pt>
                <c:pt idx="1003">
                  <c:v>7.2059198299999991</c:v>
                </c:pt>
                <c:pt idx="1004">
                  <c:v>7.2285830979999988</c:v>
                </c:pt>
                <c:pt idx="1005">
                  <c:v>7.2285830979999988</c:v>
                </c:pt>
                <c:pt idx="1006">
                  <c:v>7.2172514640000003</c:v>
                </c:pt>
                <c:pt idx="1007">
                  <c:v>7.2739096349999999</c:v>
                </c:pt>
                <c:pt idx="1008">
                  <c:v>7.2285830979999988</c:v>
                </c:pt>
                <c:pt idx="1009">
                  <c:v>7.239914733</c:v>
                </c:pt>
                <c:pt idx="1010">
                  <c:v>7.2512463670000002</c:v>
                </c:pt>
                <c:pt idx="1011">
                  <c:v>7.239914733</c:v>
                </c:pt>
                <c:pt idx="1012">
                  <c:v>7.2285830979999988</c:v>
                </c:pt>
                <c:pt idx="1013">
                  <c:v>7.2059198299999991</c:v>
                </c:pt>
                <c:pt idx="1014">
                  <c:v>7.2059198299999991</c:v>
                </c:pt>
                <c:pt idx="1015">
                  <c:v>7.2285830979999988</c:v>
                </c:pt>
                <c:pt idx="1016">
                  <c:v>7.2059198299999991</c:v>
                </c:pt>
                <c:pt idx="1017">
                  <c:v>7.2512463670000002</c:v>
                </c:pt>
                <c:pt idx="1018">
                  <c:v>7.2285830979999988</c:v>
                </c:pt>
                <c:pt idx="1019">
                  <c:v>7.2285830979999988</c:v>
                </c:pt>
                <c:pt idx="1020">
                  <c:v>7.1945881959999989</c:v>
                </c:pt>
                <c:pt idx="1021">
                  <c:v>7.239914733</c:v>
                </c:pt>
                <c:pt idx="1022">
                  <c:v>7.1945881959999989</c:v>
                </c:pt>
                <c:pt idx="1023">
                  <c:v>7.1945881959999989</c:v>
                </c:pt>
                <c:pt idx="1024">
                  <c:v>7.2172514640000003</c:v>
                </c:pt>
                <c:pt idx="1025">
                  <c:v>7.1945881959999989</c:v>
                </c:pt>
                <c:pt idx="1026">
                  <c:v>7.1719249279999993</c:v>
                </c:pt>
                <c:pt idx="1027">
                  <c:v>7.2512463670000002</c:v>
                </c:pt>
                <c:pt idx="1028">
                  <c:v>7.1832565619999995</c:v>
                </c:pt>
                <c:pt idx="1029">
                  <c:v>7.239914733</c:v>
                </c:pt>
                <c:pt idx="1030">
                  <c:v>7.2059198299999991</c:v>
                </c:pt>
                <c:pt idx="1031">
                  <c:v>7.2512463670000002</c:v>
                </c:pt>
                <c:pt idx="1032">
                  <c:v>7.2059198299999991</c:v>
                </c:pt>
                <c:pt idx="1033">
                  <c:v>7.2172514640000003</c:v>
                </c:pt>
                <c:pt idx="1034">
                  <c:v>7.2059198299999991</c:v>
                </c:pt>
                <c:pt idx="1035">
                  <c:v>7.2059198299999991</c:v>
                </c:pt>
                <c:pt idx="1036">
                  <c:v>7.2059198299999991</c:v>
                </c:pt>
                <c:pt idx="1037">
                  <c:v>7.2059198299999991</c:v>
                </c:pt>
                <c:pt idx="1038">
                  <c:v>7.160593293999999</c:v>
                </c:pt>
                <c:pt idx="1039">
                  <c:v>7.2512463670000002</c:v>
                </c:pt>
                <c:pt idx="1040">
                  <c:v>7.239914733</c:v>
                </c:pt>
                <c:pt idx="1041">
                  <c:v>7.239914733</c:v>
                </c:pt>
                <c:pt idx="1042">
                  <c:v>7.239914733</c:v>
                </c:pt>
                <c:pt idx="1043">
                  <c:v>7.2059198299999991</c:v>
                </c:pt>
                <c:pt idx="1044">
                  <c:v>7.2625780009999987</c:v>
                </c:pt>
                <c:pt idx="1045">
                  <c:v>7.2625780009999987</c:v>
                </c:pt>
                <c:pt idx="1046">
                  <c:v>7.239914733</c:v>
                </c:pt>
                <c:pt idx="1047">
                  <c:v>7.2172514640000003</c:v>
                </c:pt>
                <c:pt idx="1048">
                  <c:v>7.239914733</c:v>
                </c:pt>
                <c:pt idx="1049">
                  <c:v>7.2172514640000003</c:v>
                </c:pt>
                <c:pt idx="1050">
                  <c:v>7.2285830979999988</c:v>
                </c:pt>
                <c:pt idx="1051">
                  <c:v>7.2172514640000003</c:v>
                </c:pt>
                <c:pt idx="1052">
                  <c:v>7.2172514640000003</c:v>
                </c:pt>
                <c:pt idx="1053">
                  <c:v>7.2172514640000003</c:v>
                </c:pt>
                <c:pt idx="1054">
                  <c:v>7.2172514640000003</c:v>
                </c:pt>
                <c:pt idx="1055">
                  <c:v>7.2059198299999991</c:v>
                </c:pt>
                <c:pt idx="1056">
                  <c:v>7.2852412690000001</c:v>
                </c:pt>
                <c:pt idx="1057">
                  <c:v>7.2285830979999988</c:v>
                </c:pt>
                <c:pt idx="1058">
                  <c:v>7.239914733</c:v>
                </c:pt>
                <c:pt idx="1059">
                  <c:v>7.2512463670000002</c:v>
                </c:pt>
                <c:pt idx="1060">
                  <c:v>7.2172514640000003</c:v>
                </c:pt>
                <c:pt idx="1061">
                  <c:v>7.2739096349999999</c:v>
                </c:pt>
                <c:pt idx="1062">
                  <c:v>7.2512463670000002</c:v>
                </c:pt>
                <c:pt idx="1063">
                  <c:v>7.2512463670000002</c:v>
                </c:pt>
                <c:pt idx="1064">
                  <c:v>7.2512463670000002</c:v>
                </c:pt>
                <c:pt idx="1065">
                  <c:v>7.239914733</c:v>
                </c:pt>
                <c:pt idx="1066">
                  <c:v>7.2512463670000002</c:v>
                </c:pt>
                <c:pt idx="1067">
                  <c:v>7.239914733</c:v>
                </c:pt>
                <c:pt idx="1068">
                  <c:v>7.2625780009999987</c:v>
                </c:pt>
                <c:pt idx="1069">
                  <c:v>7.2059198299999991</c:v>
                </c:pt>
                <c:pt idx="1070">
                  <c:v>7.2172514640000003</c:v>
                </c:pt>
                <c:pt idx="1071">
                  <c:v>7.239914733</c:v>
                </c:pt>
                <c:pt idx="1072">
                  <c:v>7.2512463670000002</c:v>
                </c:pt>
                <c:pt idx="1073">
                  <c:v>7.2059198299999991</c:v>
                </c:pt>
                <c:pt idx="1074">
                  <c:v>7.1492616599999996</c:v>
                </c:pt>
                <c:pt idx="1075">
                  <c:v>7.2172514640000003</c:v>
                </c:pt>
                <c:pt idx="1076">
                  <c:v>7.1945881959999989</c:v>
                </c:pt>
                <c:pt idx="1077">
                  <c:v>7.239914733</c:v>
                </c:pt>
                <c:pt idx="1078">
                  <c:v>7.2172514640000003</c:v>
                </c:pt>
                <c:pt idx="1079">
                  <c:v>7.239914733</c:v>
                </c:pt>
                <c:pt idx="1080">
                  <c:v>7.2625780009999987</c:v>
                </c:pt>
                <c:pt idx="1081">
                  <c:v>7.2625780009999987</c:v>
                </c:pt>
                <c:pt idx="1082">
                  <c:v>7.239914733</c:v>
                </c:pt>
                <c:pt idx="1083">
                  <c:v>7.2625780009999987</c:v>
                </c:pt>
                <c:pt idx="1084">
                  <c:v>7.239914733</c:v>
                </c:pt>
                <c:pt idx="1085">
                  <c:v>7.2512463670000002</c:v>
                </c:pt>
                <c:pt idx="1086">
                  <c:v>7.2965729030000004</c:v>
                </c:pt>
                <c:pt idx="1087">
                  <c:v>7.239914733</c:v>
                </c:pt>
                <c:pt idx="1088">
                  <c:v>7.2172514640000003</c:v>
                </c:pt>
                <c:pt idx="1089">
                  <c:v>7.2172514640000003</c:v>
                </c:pt>
                <c:pt idx="1090">
                  <c:v>7.2285830979999988</c:v>
                </c:pt>
                <c:pt idx="1091">
                  <c:v>7.1719249279999993</c:v>
                </c:pt>
                <c:pt idx="1092">
                  <c:v>7.239914733</c:v>
                </c:pt>
                <c:pt idx="1093">
                  <c:v>7.1945881959999989</c:v>
                </c:pt>
                <c:pt idx="1094">
                  <c:v>7.1945881959999989</c:v>
                </c:pt>
                <c:pt idx="1095">
                  <c:v>7.2512463670000002</c:v>
                </c:pt>
                <c:pt idx="1096">
                  <c:v>7.2172514640000003</c:v>
                </c:pt>
                <c:pt idx="1097">
                  <c:v>7.319236171</c:v>
                </c:pt>
                <c:pt idx="1098">
                  <c:v>7.2625780009999987</c:v>
                </c:pt>
                <c:pt idx="1099">
                  <c:v>7.2739096349999999</c:v>
                </c:pt>
                <c:pt idx="1100">
                  <c:v>7.2285830979999988</c:v>
                </c:pt>
                <c:pt idx="1101">
                  <c:v>7.2285830979999988</c:v>
                </c:pt>
                <c:pt idx="1102">
                  <c:v>7.2739096349999999</c:v>
                </c:pt>
                <c:pt idx="1103">
                  <c:v>7.2512463670000002</c:v>
                </c:pt>
                <c:pt idx="1104">
                  <c:v>7.2512463670000002</c:v>
                </c:pt>
                <c:pt idx="1105">
                  <c:v>7.1945881959999989</c:v>
                </c:pt>
                <c:pt idx="1106">
                  <c:v>7.239914733</c:v>
                </c:pt>
                <c:pt idx="1107">
                  <c:v>7.2285830979999988</c:v>
                </c:pt>
                <c:pt idx="1108">
                  <c:v>7.239914733</c:v>
                </c:pt>
                <c:pt idx="1109">
                  <c:v>7.2172514640000003</c:v>
                </c:pt>
                <c:pt idx="1110">
                  <c:v>7.2059198299999991</c:v>
                </c:pt>
                <c:pt idx="1111">
                  <c:v>7.2172514640000003</c:v>
                </c:pt>
                <c:pt idx="1112">
                  <c:v>7.2739096349999999</c:v>
                </c:pt>
                <c:pt idx="1113">
                  <c:v>7.2625780009999987</c:v>
                </c:pt>
                <c:pt idx="1114">
                  <c:v>7.239914733</c:v>
                </c:pt>
                <c:pt idx="1115">
                  <c:v>7.2512463670000002</c:v>
                </c:pt>
                <c:pt idx="1116">
                  <c:v>7.2852412690000001</c:v>
                </c:pt>
                <c:pt idx="1117">
                  <c:v>7.239914733</c:v>
                </c:pt>
                <c:pt idx="1118">
                  <c:v>7.2172514640000003</c:v>
                </c:pt>
                <c:pt idx="1119">
                  <c:v>7.2852412690000001</c:v>
                </c:pt>
                <c:pt idx="1120">
                  <c:v>7.2625780009999987</c:v>
                </c:pt>
                <c:pt idx="1121">
                  <c:v>7.2512463670000002</c:v>
                </c:pt>
                <c:pt idx="1122">
                  <c:v>7.2285830979999988</c:v>
                </c:pt>
                <c:pt idx="1123">
                  <c:v>7.2625780009999987</c:v>
                </c:pt>
                <c:pt idx="1124">
                  <c:v>7.2059198299999991</c:v>
                </c:pt>
                <c:pt idx="1125">
                  <c:v>7.2512463670000002</c:v>
                </c:pt>
                <c:pt idx="1126">
                  <c:v>7.1379300259999985</c:v>
                </c:pt>
                <c:pt idx="1127">
                  <c:v>7.2625780009999987</c:v>
                </c:pt>
                <c:pt idx="1128">
                  <c:v>7.239914733</c:v>
                </c:pt>
                <c:pt idx="1129">
                  <c:v>7.239914733</c:v>
                </c:pt>
                <c:pt idx="1130">
                  <c:v>7.239914733</c:v>
                </c:pt>
                <c:pt idx="1131">
                  <c:v>7.2625780009999987</c:v>
                </c:pt>
                <c:pt idx="1132">
                  <c:v>7.2625780009999987</c:v>
                </c:pt>
                <c:pt idx="1133">
                  <c:v>7.2512463670000002</c:v>
                </c:pt>
                <c:pt idx="1134">
                  <c:v>7.2852412690000001</c:v>
                </c:pt>
                <c:pt idx="1135">
                  <c:v>7.1832565619999995</c:v>
                </c:pt>
                <c:pt idx="1136">
                  <c:v>7.2739096349999999</c:v>
                </c:pt>
                <c:pt idx="1137">
                  <c:v>7.2512463670000002</c:v>
                </c:pt>
                <c:pt idx="1138">
                  <c:v>7.2512463670000002</c:v>
                </c:pt>
                <c:pt idx="1139">
                  <c:v>7.2512463670000002</c:v>
                </c:pt>
                <c:pt idx="1140">
                  <c:v>7.239914733</c:v>
                </c:pt>
                <c:pt idx="1141">
                  <c:v>7.239914733</c:v>
                </c:pt>
                <c:pt idx="1142">
                  <c:v>7.239914733</c:v>
                </c:pt>
                <c:pt idx="1143">
                  <c:v>7.2059198299999991</c:v>
                </c:pt>
                <c:pt idx="1144">
                  <c:v>7.2512463670000002</c:v>
                </c:pt>
                <c:pt idx="1145">
                  <c:v>7.2625780009999987</c:v>
                </c:pt>
                <c:pt idx="1146">
                  <c:v>7.2512463670000002</c:v>
                </c:pt>
                <c:pt idx="1147">
                  <c:v>7.239914733</c:v>
                </c:pt>
                <c:pt idx="1148">
                  <c:v>7.2512463670000002</c:v>
                </c:pt>
                <c:pt idx="1149">
                  <c:v>7.319236171</c:v>
                </c:pt>
                <c:pt idx="1150">
                  <c:v>7.239914733</c:v>
                </c:pt>
                <c:pt idx="1151">
                  <c:v>7.239914733</c:v>
                </c:pt>
                <c:pt idx="1152">
                  <c:v>7.2512463670000002</c:v>
                </c:pt>
                <c:pt idx="1153">
                  <c:v>7.239914733</c:v>
                </c:pt>
                <c:pt idx="1154">
                  <c:v>7.2739096349999999</c:v>
                </c:pt>
                <c:pt idx="1155">
                  <c:v>7.2285830979999988</c:v>
                </c:pt>
                <c:pt idx="1156">
                  <c:v>7.2625780009999987</c:v>
                </c:pt>
                <c:pt idx="1157">
                  <c:v>7.239914733</c:v>
                </c:pt>
                <c:pt idx="1158">
                  <c:v>7.2625780009999987</c:v>
                </c:pt>
                <c:pt idx="1159">
                  <c:v>7.2625780009999987</c:v>
                </c:pt>
                <c:pt idx="1160">
                  <c:v>7.2172514640000003</c:v>
                </c:pt>
                <c:pt idx="1161">
                  <c:v>7.2625780009999987</c:v>
                </c:pt>
                <c:pt idx="1162">
                  <c:v>7.2739096349999999</c:v>
                </c:pt>
                <c:pt idx="1163">
                  <c:v>7.2059198299999991</c:v>
                </c:pt>
                <c:pt idx="1164">
                  <c:v>7.2625780009999987</c:v>
                </c:pt>
                <c:pt idx="1165">
                  <c:v>7.2739096349999999</c:v>
                </c:pt>
                <c:pt idx="1166">
                  <c:v>7.239914733</c:v>
                </c:pt>
                <c:pt idx="1167">
                  <c:v>7.2285830979999988</c:v>
                </c:pt>
                <c:pt idx="1168">
                  <c:v>7.2739096349999999</c:v>
                </c:pt>
                <c:pt idx="1169">
                  <c:v>7.2172514640000003</c:v>
                </c:pt>
                <c:pt idx="1170">
                  <c:v>7.2625780009999987</c:v>
                </c:pt>
                <c:pt idx="1171">
                  <c:v>7.2965729030000004</c:v>
                </c:pt>
                <c:pt idx="1172">
                  <c:v>7.2625780009999987</c:v>
                </c:pt>
                <c:pt idx="1173">
                  <c:v>7.2059198299999991</c:v>
                </c:pt>
                <c:pt idx="1174">
                  <c:v>7.239914733</c:v>
                </c:pt>
                <c:pt idx="1175">
                  <c:v>7.2852412690000001</c:v>
                </c:pt>
                <c:pt idx="1176">
                  <c:v>7.3079045369999971</c:v>
                </c:pt>
                <c:pt idx="1177">
                  <c:v>7.2739096349999999</c:v>
                </c:pt>
                <c:pt idx="1178">
                  <c:v>7.2625780009999987</c:v>
                </c:pt>
                <c:pt idx="1179">
                  <c:v>7.2625780009999987</c:v>
                </c:pt>
                <c:pt idx="1180">
                  <c:v>7.2625780009999987</c:v>
                </c:pt>
                <c:pt idx="1181">
                  <c:v>7.2852412690000001</c:v>
                </c:pt>
                <c:pt idx="1182">
                  <c:v>7.2852412690000001</c:v>
                </c:pt>
                <c:pt idx="1183">
                  <c:v>7.2625780009999987</c:v>
                </c:pt>
                <c:pt idx="1184">
                  <c:v>7.2625780009999987</c:v>
                </c:pt>
                <c:pt idx="1185">
                  <c:v>7.2965729030000004</c:v>
                </c:pt>
                <c:pt idx="1186">
                  <c:v>7.2852412690000001</c:v>
                </c:pt>
                <c:pt idx="1187">
                  <c:v>7.2739096349999999</c:v>
                </c:pt>
                <c:pt idx="1188">
                  <c:v>7.2739096349999999</c:v>
                </c:pt>
                <c:pt idx="1189">
                  <c:v>7.2512463670000002</c:v>
                </c:pt>
                <c:pt idx="1190">
                  <c:v>7.239914733</c:v>
                </c:pt>
                <c:pt idx="1191">
                  <c:v>7.2512463670000002</c:v>
                </c:pt>
                <c:pt idx="1192">
                  <c:v>7.2739096349999999</c:v>
                </c:pt>
                <c:pt idx="1193">
                  <c:v>7.1945881959999989</c:v>
                </c:pt>
                <c:pt idx="1194">
                  <c:v>7.2512463670000002</c:v>
                </c:pt>
                <c:pt idx="1195">
                  <c:v>7.2625780009999987</c:v>
                </c:pt>
                <c:pt idx="1196">
                  <c:v>7.2852412690000001</c:v>
                </c:pt>
                <c:pt idx="1197">
                  <c:v>7.3079045369999971</c:v>
                </c:pt>
                <c:pt idx="1198">
                  <c:v>7.2512463670000002</c:v>
                </c:pt>
                <c:pt idx="1199">
                  <c:v>7.2739096349999999</c:v>
                </c:pt>
                <c:pt idx="1200">
                  <c:v>7.2625780009999987</c:v>
                </c:pt>
                <c:pt idx="1201">
                  <c:v>7.3079045369999971</c:v>
                </c:pt>
                <c:pt idx="1202">
                  <c:v>7.2059198299999991</c:v>
                </c:pt>
                <c:pt idx="1203">
                  <c:v>7.2739096349999999</c:v>
                </c:pt>
                <c:pt idx="1204">
                  <c:v>7.2512463670000002</c:v>
                </c:pt>
                <c:pt idx="1205">
                  <c:v>7.2059198299999991</c:v>
                </c:pt>
                <c:pt idx="1206">
                  <c:v>7.2852412690000001</c:v>
                </c:pt>
                <c:pt idx="1207">
                  <c:v>7.2512463670000002</c:v>
                </c:pt>
                <c:pt idx="1208">
                  <c:v>7.2625780009999987</c:v>
                </c:pt>
                <c:pt idx="1209">
                  <c:v>7.2739096349999999</c:v>
                </c:pt>
                <c:pt idx="1210">
                  <c:v>7.2059198299999991</c:v>
                </c:pt>
                <c:pt idx="1211">
                  <c:v>7.2512463670000002</c:v>
                </c:pt>
                <c:pt idx="1212">
                  <c:v>7.2512463670000002</c:v>
                </c:pt>
                <c:pt idx="1213">
                  <c:v>7.2512463670000002</c:v>
                </c:pt>
                <c:pt idx="1214">
                  <c:v>7.1832565619999995</c:v>
                </c:pt>
                <c:pt idx="1215">
                  <c:v>7.2172514640000003</c:v>
                </c:pt>
                <c:pt idx="1216">
                  <c:v>7.1945881959999989</c:v>
                </c:pt>
                <c:pt idx="1217">
                  <c:v>7.2172514640000003</c:v>
                </c:pt>
                <c:pt idx="1218">
                  <c:v>7.2512463670000002</c:v>
                </c:pt>
                <c:pt idx="1219">
                  <c:v>7.2965729030000004</c:v>
                </c:pt>
                <c:pt idx="1220">
                  <c:v>7.2852412690000001</c:v>
                </c:pt>
                <c:pt idx="1221">
                  <c:v>7.2512463670000002</c:v>
                </c:pt>
                <c:pt idx="1222">
                  <c:v>7.2852412690000001</c:v>
                </c:pt>
                <c:pt idx="1223">
                  <c:v>7.2965729030000004</c:v>
                </c:pt>
                <c:pt idx="1224">
                  <c:v>7.2172514640000003</c:v>
                </c:pt>
                <c:pt idx="1225">
                  <c:v>7.2739096349999999</c:v>
                </c:pt>
                <c:pt idx="1226">
                  <c:v>7.2059198299999991</c:v>
                </c:pt>
                <c:pt idx="1227">
                  <c:v>7.2852412690000001</c:v>
                </c:pt>
                <c:pt idx="1228">
                  <c:v>7.2852412690000001</c:v>
                </c:pt>
                <c:pt idx="1229">
                  <c:v>7.239914733</c:v>
                </c:pt>
                <c:pt idx="1230">
                  <c:v>7.2059198299999991</c:v>
                </c:pt>
                <c:pt idx="1231">
                  <c:v>7.2285830979999988</c:v>
                </c:pt>
                <c:pt idx="1232">
                  <c:v>7.2625780009999987</c:v>
                </c:pt>
                <c:pt idx="1233">
                  <c:v>7.2965729030000004</c:v>
                </c:pt>
                <c:pt idx="1234">
                  <c:v>7.2739096349999999</c:v>
                </c:pt>
                <c:pt idx="1235">
                  <c:v>7.2965729030000004</c:v>
                </c:pt>
                <c:pt idx="1236">
                  <c:v>7.2625780009999987</c:v>
                </c:pt>
                <c:pt idx="1237">
                  <c:v>7.2739096349999999</c:v>
                </c:pt>
                <c:pt idx="1238">
                  <c:v>7.2739096349999999</c:v>
                </c:pt>
                <c:pt idx="1239">
                  <c:v>7.2852412690000001</c:v>
                </c:pt>
                <c:pt idx="1240">
                  <c:v>7.2512463670000002</c:v>
                </c:pt>
                <c:pt idx="1241">
                  <c:v>7.2965729030000004</c:v>
                </c:pt>
                <c:pt idx="1242">
                  <c:v>7.2852412690000001</c:v>
                </c:pt>
                <c:pt idx="1243">
                  <c:v>7.2285830979999988</c:v>
                </c:pt>
                <c:pt idx="1244">
                  <c:v>7.2625780009999987</c:v>
                </c:pt>
                <c:pt idx="1245">
                  <c:v>7.2852412690000001</c:v>
                </c:pt>
                <c:pt idx="1246">
                  <c:v>7.3079045369999971</c:v>
                </c:pt>
                <c:pt idx="1247">
                  <c:v>7.3079045369999971</c:v>
                </c:pt>
                <c:pt idx="1248">
                  <c:v>7.2739096349999999</c:v>
                </c:pt>
                <c:pt idx="1249">
                  <c:v>7.2965729030000004</c:v>
                </c:pt>
                <c:pt idx="1250">
                  <c:v>7.2965729030000004</c:v>
                </c:pt>
                <c:pt idx="1251">
                  <c:v>7.3079045369999971</c:v>
                </c:pt>
                <c:pt idx="1252">
                  <c:v>7.2852412690000001</c:v>
                </c:pt>
                <c:pt idx="1253">
                  <c:v>7.3079045369999971</c:v>
                </c:pt>
                <c:pt idx="1254">
                  <c:v>7.3079045369999971</c:v>
                </c:pt>
                <c:pt idx="1255">
                  <c:v>7.2512463670000002</c:v>
                </c:pt>
                <c:pt idx="1256">
                  <c:v>7.3305678050000003</c:v>
                </c:pt>
                <c:pt idx="1257">
                  <c:v>7.2739096349999999</c:v>
                </c:pt>
                <c:pt idx="1258">
                  <c:v>7.2625780009999987</c:v>
                </c:pt>
                <c:pt idx="1259">
                  <c:v>7.2965729030000004</c:v>
                </c:pt>
                <c:pt idx="1260">
                  <c:v>7.2625780009999987</c:v>
                </c:pt>
                <c:pt idx="1261">
                  <c:v>7.239914733</c:v>
                </c:pt>
                <c:pt idx="1262">
                  <c:v>7.2965729030000004</c:v>
                </c:pt>
                <c:pt idx="1263">
                  <c:v>7.2625780009999987</c:v>
                </c:pt>
                <c:pt idx="1264">
                  <c:v>7.2739096349999999</c:v>
                </c:pt>
                <c:pt idx="1265">
                  <c:v>7.2739096349999999</c:v>
                </c:pt>
                <c:pt idx="1266">
                  <c:v>7.2965729030000004</c:v>
                </c:pt>
                <c:pt idx="1267">
                  <c:v>7.2739096349999999</c:v>
                </c:pt>
                <c:pt idx="1268">
                  <c:v>7.2852412690000001</c:v>
                </c:pt>
                <c:pt idx="1269">
                  <c:v>7.3079045369999971</c:v>
                </c:pt>
                <c:pt idx="1270">
                  <c:v>7.3079045369999971</c:v>
                </c:pt>
                <c:pt idx="1271">
                  <c:v>7.2512463670000002</c:v>
                </c:pt>
                <c:pt idx="1272">
                  <c:v>7.3079045369999971</c:v>
                </c:pt>
                <c:pt idx="1273">
                  <c:v>7.2625780009999987</c:v>
                </c:pt>
                <c:pt idx="1274">
                  <c:v>7.2512463670000002</c:v>
                </c:pt>
                <c:pt idx="1275">
                  <c:v>7.2739096349999999</c:v>
                </c:pt>
                <c:pt idx="1276">
                  <c:v>7.239914733</c:v>
                </c:pt>
                <c:pt idx="1277">
                  <c:v>7.2625780009999987</c:v>
                </c:pt>
                <c:pt idx="1278">
                  <c:v>7.2625780009999987</c:v>
                </c:pt>
                <c:pt idx="1279">
                  <c:v>7.2852412690000001</c:v>
                </c:pt>
                <c:pt idx="1280">
                  <c:v>7.2285830979999988</c:v>
                </c:pt>
                <c:pt idx="1281">
                  <c:v>7.2739096349999999</c:v>
                </c:pt>
                <c:pt idx="1282">
                  <c:v>7.3079045369999971</c:v>
                </c:pt>
                <c:pt idx="1283">
                  <c:v>7.3079045369999971</c:v>
                </c:pt>
                <c:pt idx="1284">
                  <c:v>7.2965729030000004</c:v>
                </c:pt>
                <c:pt idx="1285">
                  <c:v>7.3305678050000003</c:v>
                </c:pt>
                <c:pt idx="1286">
                  <c:v>7.3079045369999971</c:v>
                </c:pt>
                <c:pt idx="1287">
                  <c:v>7.2512463670000002</c:v>
                </c:pt>
                <c:pt idx="1288">
                  <c:v>7.2852412690000001</c:v>
                </c:pt>
                <c:pt idx="1289">
                  <c:v>7.3079045369999971</c:v>
                </c:pt>
                <c:pt idx="1290">
                  <c:v>7.2739096349999999</c:v>
                </c:pt>
                <c:pt idx="1291">
                  <c:v>7.2965729030000004</c:v>
                </c:pt>
                <c:pt idx="1292">
                  <c:v>7.2739096349999999</c:v>
                </c:pt>
                <c:pt idx="1293">
                  <c:v>7.2852412690000001</c:v>
                </c:pt>
                <c:pt idx="1294">
                  <c:v>7.239914733</c:v>
                </c:pt>
                <c:pt idx="1295">
                  <c:v>7.2852412690000001</c:v>
                </c:pt>
                <c:pt idx="1296">
                  <c:v>7.3079045369999971</c:v>
                </c:pt>
                <c:pt idx="1297">
                  <c:v>7.3079045369999971</c:v>
                </c:pt>
                <c:pt idx="1298">
                  <c:v>7.2965729030000004</c:v>
                </c:pt>
                <c:pt idx="1299">
                  <c:v>7.3079045369999971</c:v>
                </c:pt>
                <c:pt idx="1300">
                  <c:v>7.2965729030000004</c:v>
                </c:pt>
                <c:pt idx="1301">
                  <c:v>7.2965729030000004</c:v>
                </c:pt>
                <c:pt idx="1302">
                  <c:v>7.2625780009999987</c:v>
                </c:pt>
                <c:pt idx="1303">
                  <c:v>7.3079045369999971</c:v>
                </c:pt>
                <c:pt idx="1304">
                  <c:v>7.3079045369999971</c:v>
                </c:pt>
                <c:pt idx="1305">
                  <c:v>7.2852412690000001</c:v>
                </c:pt>
                <c:pt idx="1306">
                  <c:v>7.2852412690000001</c:v>
                </c:pt>
                <c:pt idx="1307">
                  <c:v>7.2625780009999987</c:v>
                </c:pt>
                <c:pt idx="1308">
                  <c:v>7.3079045369999971</c:v>
                </c:pt>
                <c:pt idx="1309">
                  <c:v>7.2965729030000004</c:v>
                </c:pt>
                <c:pt idx="1310">
                  <c:v>7.2625780009999987</c:v>
                </c:pt>
                <c:pt idx="1311">
                  <c:v>7.2512463670000002</c:v>
                </c:pt>
                <c:pt idx="1312">
                  <c:v>7.319236171</c:v>
                </c:pt>
                <c:pt idx="1313">
                  <c:v>7.3079045369999971</c:v>
                </c:pt>
                <c:pt idx="1314">
                  <c:v>7.2965729030000004</c:v>
                </c:pt>
                <c:pt idx="1315">
                  <c:v>7.2739096349999999</c:v>
                </c:pt>
                <c:pt idx="1316">
                  <c:v>7.2739096349999999</c:v>
                </c:pt>
                <c:pt idx="1317">
                  <c:v>7.2625780009999987</c:v>
                </c:pt>
                <c:pt idx="1318">
                  <c:v>7.2625780009999987</c:v>
                </c:pt>
                <c:pt idx="1319">
                  <c:v>7.2739096349999999</c:v>
                </c:pt>
                <c:pt idx="1320">
                  <c:v>7.2852412690000001</c:v>
                </c:pt>
                <c:pt idx="1321">
                  <c:v>7.2625780009999987</c:v>
                </c:pt>
                <c:pt idx="1322">
                  <c:v>7.3079045369999971</c:v>
                </c:pt>
                <c:pt idx="1323">
                  <c:v>7.2852412690000001</c:v>
                </c:pt>
                <c:pt idx="1324">
                  <c:v>7.3079045369999971</c:v>
                </c:pt>
                <c:pt idx="1325">
                  <c:v>7.3418994389999996</c:v>
                </c:pt>
                <c:pt idx="1326">
                  <c:v>7.1832565619999995</c:v>
                </c:pt>
                <c:pt idx="1327">
                  <c:v>7.2739096349999999</c:v>
                </c:pt>
                <c:pt idx="1328">
                  <c:v>7.2965729030000004</c:v>
                </c:pt>
                <c:pt idx="1329">
                  <c:v>7.2852412690000001</c:v>
                </c:pt>
                <c:pt idx="1330">
                  <c:v>7.2965729030000004</c:v>
                </c:pt>
                <c:pt idx="1331">
                  <c:v>7.3079045369999971</c:v>
                </c:pt>
                <c:pt idx="1332">
                  <c:v>7.2965729030000004</c:v>
                </c:pt>
                <c:pt idx="1333">
                  <c:v>7.2285830979999988</c:v>
                </c:pt>
                <c:pt idx="1334">
                  <c:v>7.3418994389999996</c:v>
                </c:pt>
                <c:pt idx="1335">
                  <c:v>7.319236171</c:v>
                </c:pt>
                <c:pt idx="1336">
                  <c:v>7.2965729030000004</c:v>
                </c:pt>
                <c:pt idx="1337">
                  <c:v>7.2965729030000004</c:v>
                </c:pt>
                <c:pt idx="1338">
                  <c:v>7.3079045369999971</c:v>
                </c:pt>
                <c:pt idx="1339">
                  <c:v>7.3418994389999996</c:v>
                </c:pt>
                <c:pt idx="1340">
                  <c:v>7.3079045369999971</c:v>
                </c:pt>
                <c:pt idx="1341">
                  <c:v>7.3418994389999996</c:v>
                </c:pt>
                <c:pt idx="1342">
                  <c:v>7.2512463670000002</c:v>
                </c:pt>
                <c:pt idx="1343">
                  <c:v>7.2852412690000001</c:v>
                </c:pt>
                <c:pt idx="1344">
                  <c:v>7.3079045369999971</c:v>
                </c:pt>
                <c:pt idx="1345">
                  <c:v>7.3305678050000003</c:v>
                </c:pt>
                <c:pt idx="1346">
                  <c:v>7.3418994389999996</c:v>
                </c:pt>
                <c:pt idx="1347">
                  <c:v>7.2739096349999999</c:v>
                </c:pt>
                <c:pt idx="1348">
                  <c:v>7.2852412690000001</c:v>
                </c:pt>
                <c:pt idx="1349">
                  <c:v>7.3079045369999971</c:v>
                </c:pt>
                <c:pt idx="1350">
                  <c:v>7.2965729030000004</c:v>
                </c:pt>
                <c:pt idx="1351">
                  <c:v>7.3079045369999971</c:v>
                </c:pt>
                <c:pt idx="1352">
                  <c:v>7.3079045369999971</c:v>
                </c:pt>
                <c:pt idx="1353">
                  <c:v>7.2965729030000004</c:v>
                </c:pt>
                <c:pt idx="1354">
                  <c:v>7.319236171</c:v>
                </c:pt>
                <c:pt idx="1355">
                  <c:v>7.2852412690000001</c:v>
                </c:pt>
                <c:pt idx="1356">
                  <c:v>7.3305678050000003</c:v>
                </c:pt>
                <c:pt idx="1357">
                  <c:v>7.2512463670000002</c:v>
                </c:pt>
                <c:pt idx="1358">
                  <c:v>7.3079045369999971</c:v>
                </c:pt>
                <c:pt idx="1359">
                  <c:v>7.2965729030000004</c:v>
                </c:pt>
                <c:pt idx="1360">
                  <c:v>7.319236171</c:v>
                </c:pt>
                <c:pt idx="1361">
                  <c:v>7.3305678050000003</c:v>
                </c:pt>
                <c:pt idx="1362">
                  <c:v>7.3079045369999971</c:v>
                </c:pt>
                <c:pt idx="1363">
                  <c:v>7.3305678050000003</c:v>
                </c:pt>
                <c:pt idx="1364">
                  <c:v>7.2852412690000001</c:v>
                </c:pt>
                <c:pt idx="1365">
                  <c:v>7.2512463670000002</c:v>
                </c:pt>
                <c:pt idx="1366">
                  <c:v>7.319236171</c:v>
                </c:pt>
                <c:pt idx="1367">
                  <c:v>7.2965729030000004</c:v>
                </c:pt>
                <c:pt idx="1368">
                  <c:v>7.2852412690000001</c:v>
                </c:pt>
                <c:pt idx="1369">
                  <c:v>7.3079045369999971</c:v>
                </c:pt>
                <c:pt idx="1370">
                  <c:v>7.2965729030000004</c:v>
                </c:pt>
                <c:pt idx="1371">
                  <c:v>7.319236171</c:v>
                </c:pt>
                <c:pt idx="1372">
                  <c:v>7.2739096349999999</c:v>
                </c:pt>
                <c:pt idx="1373">
                  <c:v>7.2852412690000001</c:v>
                </c:pt>
                <c:pt idx="1374">
                  <c:v>7.3079045369999971</c:v>
                </c:pt>
                <c:pt idx="1375">
                  <c:v>7.3305678050000003</c:v>
                </c:pt>
                <c:pt idx="1376">
                  <c:v>7.2739096349999999</c:v>
                </c:pt>
                <c:pt idx="1377">
                  <c:v>7.319236171</c:v>
                </c:pt>
                <c:pt idx="1378">
                  <c:v>7.3079045369999971</c:v>
                </c:pt>
                <c:pt idx="1379">
                  <c:v>7.2965729030000004</c:v>
                </c:pt>
                <c:pt idx="1380">
                  <c:v>7.2852412690000001</c:v>
                </c:pt>
                <c:pt idx="1381">
                  <c:v>7.3079045369999971</c:v>
                </c:pt>
                <c:pt idx="1382">
                  <c:v>7.2965729030000004</c:v>
                </c:pt>
                <c:pt idx="1383">
                  <c:v>7.3079045369999971</c:v>
                </c:pt>
                <c:pt idx="1384">
                  <c:v>7.2739096349999999</c:v>
                </c:pt>
                <c:pt idx="1385">
                  <c:v>7.2965729030000004</c:v>
                </c:pt>
                <c:pt idx="1386">
                  <c:v>7.3305678050000003</c:v>
                </c:pt>
                <c:pt idx="1387">
                  <c:v>7.2625780009999987</c:v>
                </c:pt>
                <c:pt idx="1388">
                  <c:v>7.2739096349999999</c:v>
                </c:pt>
                <c:pt idx="1389">
                  <c:v>7.3305678050000003</c:v>
                </c:pt>
                <c:pt idx="1390">
                  <c:v>7.3305678050000003</c:v>
                </c:pt>
                <c:pt idx="1391">
                  <c:v>7.3079045369999971</c:v>
                </c:pt>
                <c:pt idx="1392">
                  <c:v>7.2852412690000001</c:v>
                </c:pt>
                <c:pt idx="1393">
                  <c:v>7.2739096349999999</c:v>
                </c:pt>
                <c:pt idx="1394">
                  <c:v>7.319236171</c:v>
                </c:pt>
                <c:pt idx="1395">
                  <c:v>7.3079045369999971</c:v>
                </c:pt>
                <c:pt idx="1396">
                  <c:v>7.2965729030000004</c:v>
                </c:pt>
                <c:pt idx="1397">
                  <c:v>7.353231074</c:v>
                </c:pt>
                <c:pt idx="1398">
                  <c:v>7.3079045369999971</c:v>
                </c:pt>
                <c:pt idx="1399">
                  <c:v>7.3079045369999971</c:v>
                </c:pt>
                <c:pt idx="1400">
                  <c:v>7.2965729030000004</c:v>
                </c:pt>
                <c:pt idx="1401">
                  <c:v>7.3305678050000003</c:v>
                </c:pt>
                <c:pt idx="1402">
                  <c:v>7.3079045369999971</c:v>
                </c:pt>
                <c:pt idx="1403">
                  <c:v>7.319236171</c:v>
                </c:pt>
                <c:pt idx="1404">
                  <c:v>7.2965729030000004</c:v>
                </c:pt>
                <c:pt idx="1405">
                  <c:v>7.319236171</c:v>
                </c:pt>
                <c:pt idx="1406">
                  <c:v>7.2512463670000002</c:v>
                </c:pt>
                <c:pt idx="1407">
                  <c:v>7.3305678050000003</c:v>
                </c:pt>
                <c:pt idx="1408">
                  <c:v>7.319236171</c:v>
                </c:pt>
                <c:pt idx="1409">
                  <c:v>7.3305678050000003</c:v>
                </c:pt>
                <c:pt idx="1410">
                  <c:v>7.2852412690000001</c:v>
                </c:pt>
                <c:pt idx="1411">
                  <c:v>7.3079045369999971</c:v>
                </c:pt>
                <c:pt idx="1412">
                  <c:v>7.3305678050000003</c:v>
                </c:pt>
                <c:pt idx="1413">
                  <c:v>7.3305678050000003</c:v>
                </c:pt>
                <c:pt idx="1414">
                  <c:v>7.3079045369999971</c:v>
                </c:pt>
                <c:pt idx="1415">
                  <c:v>7.3305678050000003</c:v>
                </c:pt>
                <c:pt idx="1416">
                  <c:v>7.3079045369999971</c:v>
                </c:pt>
                <c:pt idx="1417">
                  <c:v>7.2852412690000001</c:v>
                </c:pt>
                <c:pt idx="1418">
                  <c:v>7.3305678050000003</c:v>
                </c:pt>
                <c:pt idx="1419">
                  <c:v>7.3079045369999971</c:v>
                </c:pt>
                <c:pt idx="1420">
                  <c:v>7.2965729030000004</c:v>
                </c:pt>
                <c:pt idx="1421">
                  <c:v>7.3079045369999971</c:v>
                </c:pt>
                <c:pt idx="1422">
                  <c:v>7.319236171</c:v>
                </c:pt>
                <c:pt idx="1423">
                  <c:v>7.353231074</c:v>
                </c:pt>
                <c:pt idx="1424">
                  <c:v>7.3079045369999971</c:v>
                </c:pt>
                <c:pt idx="1425">
                  <c:v>7.3079045369999971</c:v>
                </c:pt>
                <c:pt idx="1426">
                  <c:v>7.2739096349999999</c:v>
                </c:pt>
                <c:pt idx="1427">
                  <c:v>7.2739096349999999</c:v>
                </c:pt>
                <c:pt idx="1428">
                  <c:v>7.3418994389999996</c:v>
                </c:pt>
                <c:pt idx="1429">
                  <c:v>7.3305678050000003</c:v>
                </c:pt>
                <c:pt idx="1430">
                  <c:v>7.2965729030000004</c:v>
                </c:pt>
                <c:pt idx="1431">
                  <c:v>7.3305678050000003</c:v>
                </c:pt>
                <c:pt idx="1432">
                  <c:v>7.3418994389999996</c:v>
                </c:pt>
                <c:pt idx="1433">
                  <c:v>7.3305678050000003</c:v>
                </c:pt>
                <c:pt idx="1434">
                  <c:v>7.3305678050000003</c:v>
                </c:pt>
                <c:pt idx="1435">
                  <c:v>7.3645627079999993</c:v>
                </c:pt>
                <c:pt idx="1436">
                  <c:v>7.3079045369999971</c:v>
                </c:pt>
                <c:pt idx="1437">
                  <c:v>7.3305678050000003</c:v>
                </c:pt>
                <c:pt idx="1438">
                  <c:v>7.2625780009999987</c:v>
                </c:pt>
                <c:pt idx="1439">
                  <c:v>7.3079045369999971</c:v>
                </c:pt>
                <c:pt idx="1440">
                  <c:v>7.2965729030000004</c:v>
                </c:pt>
                <c:pt idx="1441">
                  <c:v>7.353231074</c:v>
                </c:pt>
                <c:pt idx="1442">
                  <c:v>7.239914733</c:v>
                </c:pt>
                <c:pt idx="1443">
                  <c:v>7.2739096349999999</c:v>
                </c:pt>
                <c:pt idx="1444">
                  <c:v>7.3305678050000003</c:v>
                </c:pt>
                <c:pt idx="1445">
                  <c:v>7.3418994389999996</c:v>
                </c:pt>
                <c:pt idx="1446">
                  <c:v>7.3418994389999996</c:v>
                </c:pt>
                <c:pt idx="1447">
                  <c:v>7.3079045369999971</c:v>
                </c:pt>
                <c:pt idx="1448">
                  <c:v>7.3418994389999996</c:v>
                </c:pt>
                <c:pt idx="1449">
                  <c:v>7.3645627079999993</c:v>
                </c:pt>
                <c:pt idx="1450">
                  <c:v>7.3418994389999996</c:v>
                </c:pt>
                <c:pt idx="1451">
                  <c:v>7.353231074</c:v>
                </c:pt>
                <c:pt idx="1452">
                  <c:v>7.3079045369999971</c:v>
                </c:pt>
                <c:pt idx="1453">
                  <c:v>7.3305678050000003</c:v>
                </c:pt>
                <c:pt idx="1454">
                  <c:v>7.3079045369999971</c:v>
                </c:pt>
                <c:pt idx="1455">
                  <c:v>7.2965729030000004</c:v>
                </c:pt>
                <c:pt idx="1456">
                  <c:v>7.3418994389999996</c:v>
                </c:pt>
                <c:pt idx="1457">
                  <c:v>7.2852412690000001</c:v>
                </c:pt>
                <c:pt idx="1458">
                  <c:v>7.3079045369999971</c:v>
                </c:pt>
                <c:pt idx="1459">
                  <c:v>7.239914733</c:v>
                </c:pt>
                <c:pt idx="1460">
                  <c:v>7.2965729030000004</c:v>
                </c:pt>
                <c:pt idx="1461">
                  <c:v>7.3305678050000003</c:v>
                </c:pt>
                <c:pt idx="1462">
                  <c:v>7.3305678050000003</c:v>
                </c:pt>
                <c:pt idx="1463">
                  <c:v>7.3418994389999996</c:v>
                </c:pt>
                <c:pt idx="1464">
                  <c:v>7.2965729030000004</c:v>
                </c:pt>
                <c:pt idx="1465">
                  <c:v>7.3418994389999996</c:v>
                </c:pt>
                <c:pt idx="1466">
                  <c:v>7.3305678050000003</c:v>
                </c:pt>
                <c:pt idx="1467">
                  <c:v>7.3418994389999996</c:v>
                </c:pt>
                <c:pt idx="1468">
                  <c:v>7.319236171</c:v>
                </c:pt>
                <c:pt idx="1469">
                  <c:v>7.3305678050000003</c:v>
                </c:pt>
                <c:pt idx="1470">
                  <c:v>7.3079045369999971</c:v>
                </c:pt>
                <c:pt idx="1471">
                  <c:v>7.3418994389999996</c:v>
                </c:pt>
                <c:pt idx="1472">
                  <c:v>7.3305678050000003</c:v>
                </c:pt>
                <c:pt idx="1473">
                  <c:v>7.0359453189999988</c:v>
                </c:pt>
                <c:pt idx="1474">
                  <c:v>6.9906187820000012</c:v>
                </c:pt>
                <c:pt idx="1475">
                  <c:v>7.0359453189999988</c:v>
                </c:pt>
                <c:pt idx="1476">
                  <c:v>7.0699402209999995</c:v>
                </c:pt>
                <c:pt idx="1477">
                  <c:v>7.0359453189999988</c:v>
                </c:pt>
                <c:pt idx="1478">
                  <c:v>7.0926034890000009</c:v>
                </c:pt>
                <c:pt idx="1479">
                  <c:v>7.0812718549999998</c:v>
                </c:pt>
                <c:pt idx="1480">
                  <c:v>7.0812718549999998</c:v>
                </c:pt>
                <c:pt idx="1481">
                  <c:v>7.1039351229999994</c:v>
                </c:pt>
                <c:pt idx="1482">
                  <c:v>7.0812718549999998</c:v>
                </c:pt>
                <c:pt idx="1483">
                  <c:v>7.1039351229999994</c:v>
                </c:pt>
                <c:pt idx="1484">
                  <c:v>7.1039351229999994</c:v>
                </c:pt>
                <c:pt idx="1485">
                  <c:v>7.0586085870000002</c:v>
                </c:pt>
                <c:pt idx="1486">
                  <c:v>7.0586085870000002</c:v>
                </c:pt>
                <c:pt idx="1487">
                  <c:v>7.1492616599999996</c:v>
                </c:pt>
                <c:pt idx="1488">
                  <c:v>7.1152667569999988</c:v>
                </c:pt>
                <c:pt idx="1489">
                  <c:v>7.1039351229999994</c:v>
                </c:pt>
                <c:pt idx="1490">
                  <c:v>7.0926034890000009</c:v>
                </c:pt>
                <c:pt idx="1491">
                  <c:v>7.0926034890000009</c:v>
                </c:pt>
                <c:pt idx="1492">
                  <c:v>7.1152667569999988</c:v>
                </c:pt>
                <c:pt idx="1493">
                  <c:v>7.0359453189999988</c:v>
                </c:pt>
                <c:pt idx="1494">
                  <c:v>7.0699402209999995</c:v>
                </c:pt>
                <c:pt idx="1495">
                  <c:v>7.0699402209999995</c:v>
                </c:pt>
                <c:pt idx="1496">
                  <c:v>7.0586085870000002</c:v>
                </c:pt>
                <c:pt idx="1497">
                  <c:v>7.0812718549999998</c:v>
                </c:pt>
                <c:pt idx="1498">
                  <c:v>7.0586085870000002</c:v>
                </c:pt>
                <c:pt idx="1499">
                  <c:v>7.0926034890000009</c:v>
                </c:pt>
                <c:pt idx="1500">
                  <c:v>7.0699402209999995</c:v>
                </c:pt>
                <c:pt idx="1501">
                  <c:v>7.1039351229999994</c:v>
                </c:pt>
                <c:pt idx="1502">
                  <c:v>7.0926034890000009</c:v>
                </c:pt>
                <c:pt idx="1503">
                  <c:v>7.1152667569999988</c:v>
                </c:pt>
                <c:pt idx="1504">
                  <c:v>7.047276952999999</c:v>
                </c:pt>
                <c:pt idx="1505">
                  <c:v>7.0586085870000002</c:v>
                </c:pt>
                <c:pt idx="1506">
                  <c:v>7.0926034890000009</c:v>
                </c:pt>
                <c:pt idx="1507">
                  <c:v>7.126598392</c:v>
                </c:pt>
                <c:pt idx="1508">
                  <c:v>7.1039351229999994</c:v>
                </c:pt>
                <c:pt idx="1509">
                  <c:v>7.1152667569999988</c:v>
                </c:pt>
                <c:pt idx="1510">
                  <c:v>7.0812718549999998</c:v>
                </c:pt>
                <c:pt idx="1511">
                  <c:v>7.0926034890000009</c:v>
                </c:pt>
                <c:pt idx="1512">
                  <c:v>7.0812718549999998</c:v>
                </c:pt>
                <c:pt idx="1513">
                  <c:v>7.1039351229999994</c:v>
                </c:pt>
                <c:pt idx="1514">
                  <c:v>7.0812718549999998</c:v>
                </c:pt>
                <c:pt idx="1515">
                  <c:v>7.1039351229999994</c:v>
                </c:pt>
                <c:pt idx="1516">
                  <c:v>7.0812718549999998</c:v>
                </c:pt>
                <c:pt idx="1517">
                  <c:v>7.126598392</c:v>
                </c:pt>
                <c:pt idx="1518">
                  <c:v>7.126598392</c:v>
                </c:pt>
                <c:pt idx="1519">
                  <c:v>7.1152667569999988</c:v>
                </c:pt>
                <c:pt idx="1520">
                  <c:v>7.1152667569999988</c:v>
                </c:pt>
                <c:pt idx="1521">
                  <c:v>7.1152667569999988</c:v>
                </c:pt>
                <c:pt idx="1522">
                  <c:v>7.126598392</c:v>
                </c:pt>
                <c:pt idx="1523">
                  <c:v>7.1379300259999985</c:v>
                </c:pt>
                <c:pt idx="1524">
                  <c:v>7.1492616599999996</c:v>
                </c:pt>
                <c:pt idx="1525">
                  <c:v>7.1039351229999994</c:v>
                </c:pt>
                <c:pt idx="1526">
                  <c:v>7.0812718549999998</c:v>
                </c:pt>
                <c:pt idx="1527">
                  <c:v>7.0812718549999998</c:v>
                </c:pt>
                <c:pt idx="1528">
                  <c:v>7.1152667569999988</c:v>
                </c:pt>
                <c:pt idx="1529">
                  <c:v>7.1039351229999994</c:v>
                </c:pt>
                <c:pt idx="1530">
                  <c:v>7.126598392</c:v>
                </c:pt>
                <c:pt idx="1531">
                  <c:v>7.0812718549999998</c:v>
                </c:pt>
                <c:pt idx="1532">
                  <c:v>7.1039351229999994</c:v>
                </c:pt>
                <c:pt idx="1533">
                  <c:v>7.0586085870000002</c:v>
                </c:pt>
                <c:pt idx="1534">
                  <c:v>7.126598392</c:v>
                </c:pt>
                <c:pt idx="1535">
                  <c:v>7.0812718549999998</c:v>
                </c:pt>
                <c:pt idx="1536">
                  <c:v>7.0926034890000009</c:v>
                </c:pt>
                <c:pt idx="1537">
                  <c:v>7.0812718549999998</c:v>
                </c:pt>
                <c:pt idx="1538">
                  <c:v>7.1039351229999994</c:v>
                </c:pt>
                <c:pt idx="1539">
                  <c:v>7.126598392</c:v>
                </c:pt>
                <c:pt idx="1540">
                  <c:v>7.126598392</c:v>
                </c:pt>
                <c:pt idx="1541">
                  <c:v>7.0926034890000009</c:v>
                </c:pt>
                <c:pt idx="1542">
                  <c:v>7.1152667569999988</c:v>
                </c:pt>
                <c:pt idx="1543">
                  <c:v>7.1492616599999996</c:v>
                </c:pt>
                <c:pt idx="1544">
                  <c:v>7.1152667569999988</c:v>
                </c:pt>
                <c:pt idx="1545">
                  <c:v>7.0812718549999998</c:v>
                </c:pt>
                <c:pt idx="1546">
                  <c:v>7.0812718549999998</c:v>
                </c:pt>
                <c:pt idx="1547">
                  <c:v>7.0812718549999998</c:v>
                </c:pt>
                <c:pt idx="1548">
                  <c:v>7.0812718549999998</c:v>
                </c:pt>
                <c:pt idx="1549">
                  <c:v>7.0812718549999998</c:v>
                </c:pt>
                <c:pt idx="1550">
                  <c:v>7.0926034890000009</c:v>
                </c:pt>
                <c:pt idx="1551">
                  <c:v>7.0359453189999988</c:v>
                </c:pt>
                <c:pt idx="1552">
                  <c:v>7.126598392</c:v>
                </c:pt>
                <c:pt idx="1553">
                  <c:v>7.126598392</c:v>
                </c:pt>
                <c:pt idx="1554">
                  <c:v>7.0926034890000009</c:v>
                </c:pt>
                <c:pt idx="1555">
                  <c:v>7.126598392</c:v>
                </c:pt>
                <c:pt idx="1556">
                  <c:v>7.1039351229999994</c:v>
                </c:pt>
                <c:pt idx="1557">
                  <c:v>7.0926034890000009</c:v>
                </c:pt>
                <c:pt idx="1558">
                  <c:v>7.1152667569999988</c:v>
                </c:pt>
                <c:pt idx="1559">
                  <c:v>7.1492616599999996</c:v>
                </c:pt>
                <c:pt idx="1560">
                  <c:v>7.1152667569999988</c:v>
                </c:pt>
                <c:pt idx="1561">
                  <c:v>7.0926034890000009</c:v>
                </c:pt>
                <c:pt idx="1562">
                  <c:v>7.1039351229999994</c:v>
                </c:pt>
                <c:pt idx="1563">
                  <c:v>7.126598392</c:v>
                </c:pt>
                <c:pt idx="1564">
                  <c:v>7.1039351229999994</c:v>
                </c:pt>
                <c:pt idx="1565">
                  <c:v>7.126598392</c:v>
                </c:pt>
                <c:pt idx="1566">
                  <c:v>7.1492616599999996</c:v>
                </c:pt>
                <c:pt idx="1567">
                  <c:v>7.1039351229999994</c:v>
                </c:pt>
                <c:pt idx="1568">
                  <c:v>7.0586085870000002</c:v>
                </c:pt>
                <c:pt idx="1569">
                  <c:v>7.160593293999999</c:v>
                </c:pt>
                <c:pt idx="1570">
                  <c:v>7.1379300259999985</c:v>
                </c:pt>
                <c:pt idx="1571">
                  <c:v>7.1152667569999988</c:v>
                </c:pt>
                <c:pt idx="1572">
                  <c:v>7.1152667569999988</c:v>
                </c:pt>
                <c:pt idx="1573">
                  <c:v>7.1492616599999996</c:v>
                </c:pt>
                <c:pt idx="1574">
                  <c:v>7.126598392</c:v>
                </c:pt>
                <c:pt idx="1575">
                  <c:v>7.1379300259999985</c:v>
                </c:pt>
                <c:pt idx="1576">
                  <c:v>7.1379300259999985</c:v>
                </c:pt>
                <c:pt idx="1577">
                  <c:v>7.126598392</c:v>
                </c:pt>
                <c:pt idx="1578">
                  <c:v>7.126598392</c:v>
                </c:pt>
                <c:pt idx="1579">
                  <c:v>7.1152667569999988</c:v>
                </c:pt>
                <c:pt idx="1580">
                  <c:v>7.0926034890000009</c:v>
                </c:pt>
                <c:pt idx="1581">
                  <c:v>7.1379300259999985</c:v>
                </c:pt>
                <c:pt idx="1582">
                  <c:v>7.1152667569999988</c:v>
                </c:pt>
                <c:pt idx="1583">
                  <c:v>7.1039351229999994</c:v>
                </c:pt>
                <c:pt idx="1584">
                  <c:v>7.0926034890000009</c:v>
                </c:pt>
                <c:pt idx="1585">
                  <c:v>7.0812718549999998</c:v>
                </c:pt>
                <c:pt idx="1586">
                  <c:v>7.0926034890000009</c:v>
                </c:pt>
                <c:pt idx="1587">
                  <c:v>7.1152667569999988</c:v>
                </c:pt>
                <c:pt idx="1588">
                  <c:v>7.1152667569999988</c:v>
                </c:pt>
                <c:pt idx="1589">
                  <c:v>7.126598392</c:v>
                </c:pt>
                <c:pt idx="1590">
                  <c:v>7.0699402209999995</c:v>
                </c:pt>
                <c:pt idx="1591">
                  <c:v>7.0586085870000002</c:v>
                </c:pt>
                <c:pt idx="1592">
                  <c:v>7.126598392</c:v>
                </c:pt>
                <c:pt idx="1593">
                  <c:v>7.126598392</c:v>
                </c:pt>
                <c:pt idx="1594">
                  <c:v>7.1039351229999994</c:v>
                </c:pt>
                <c:pt idx="1595">
                  <c:v>7.0699402209999995</c:v>
                </c:pt>
                <c:pt idx="1596">
                  <c:v>7.1379300259999985</c:v>
                </c:pt>
                <c:pt idx="1597">
                  <c:v>7.1152667569999988</c:v>
                </c:pt>
                <c:pt idx="1598">
                  <c:v>7.1039351229999994</c:v>
                </c:pt>
                <c:pt idx="1599">
                  <c:v>7.0926034890000009</c:v>
                </c:pt>
                <c:pt idx="1600">
                  <c:v>7.1492616599999996</c:v>
                </c:pt>
                <c:pt idx="1601">
                  <c:v>7.1039351229999994</c:v>
                </c:pt>
                <c:pt idx="1602">
                  <c:v>7.1039351229999994</c:v>
                </c:pt>
                <c:pt idx="1603">
                  <c:v>7.126598392</c:v>
                </c:pt>
                <c:pt idx="1604">
                  <c:v>7.1379300259999985</c:v>
                </c:pt>
                <c:pt idx="1605">
                  <c:v>7.0926034890000009</c:v>
                </c:pt>
                <c:pt idx="1606">
                  <c:v>7.1152667569999988</c:v>
                </c:pt>
                <c:pt idx="1607">
                  <c:v>7.0926034890000009</c:v>
                </c:pt>
                <c:pt idx="1608">
                  <c:v>7.126598392</c:v>
                </c:pt>
                <c:pt idx="1609">
                  <c:v>7.126598392</c:v>
                </c:pt>
                <c:pt idx="1610">
                  <c:v>7.2059198299999991</c:v>
                </c:pt>
                <c:pt idx="1611">
                  <c:v>7.126598392</c:v>
                </c:pt>
                <c:pt idx="1612">
                  <c:v>7.126598392</c:v>
                </c:pt>
                <c:pt idx="1613">
                  <c:v>7.1039351229999994</c:v>
                </c:pt>
                <c:pt idx="1614">
                  <c:v>7.126598392</c:v>
                </c:pt>
                <c:pt idx="1615">
                  <c:v>7.126598392</c:v>
                </c:pt>
                <c:pt idx="1616">
                  <c:v>7.126598392</c:v>
                </c:pt>
                <c:pt idx="1617">
                  <c:v>7.1039351229999994</c:v>
                </c:pt>
                <c:pt idx="1618">
                  <c:v>7.0926034890000009</c:v>
                </c:pt>
                <c:pt idx="1619">
                  <c:v>7.1152667569999988</c:v>
                </c:pt>
                <c:pt idx="1620">
                  <c:v>7.1152667569999988</c:v>
                </c:pt>
                <c:pt idx="1621">
                  <c:v>7.1152667569999988</c:v>
                </c:pt>
                <c:pt idx="1622">
                  <c:v>7.1152667569999988</c:v>
                </c:pt>
                <c:pt idx="1623">
                  <c:v>7.1152667569999988</c:v>
                </c:pt>
                <c:pt idx="1624">
                  <c:v>7.1039351229999994</c:v>
                </c:pt>
                <c:pt idx="1625">
                  <c:v>7.160593293999999</c:v>
                </c:pt>
                <c:pt idx="1626">
                  <c:v>7.0812718549999998</c:v>
                </c:pt>
                <c:pt idx="1627">
                  <c:v>7.1492616599999996</c:v>
                </c:pt>
                <c:pt idx="1628">
                  <c:v>7.126598392</c:v>
                </c:pt>
                <c:pt idx="1629">
                  <c:v>7.126598392</c:v>
                </c:pt>
                <c:pt idx="1630">
                  <c:v>7.1039351229999994</c:v>
                </c:pt>
                <c:pt idx="1631">
                  <c:v>7.0926034890000009</c:v>
                </c:pt>
                <c:pt idx="1632">
                  <c:v>7.160593293999999</c:v>
                </c:pt>
                <c:pt idx="1633">
                  <c:v>7.126598392</c:v>
                </c:pt>
                <c:pt idx="1634">
                  <c:v>7.126598392</c:v>
                </c:pt>
                <c:pt idx="1635">
                  <c:v>7.160593293999999</c:v>
                </c:pt>
                <c:pt idx="1636">
                  <c:v>7.1379300259999985</c:v>
                </c:pt>
                <c:pt idx="1637">
                  <c:v>7.1039351229999994</c:v>
                </c:pt>
                <c:pt idx="1638">
                  <c:v>7.1492616599999996</c:v>
                </c:pt>
                <c:pt idx="1639">
                  <c:v>7.0926034890000009</c:v>
                </c:pt>
                <c:pt idx="1640">
                  <c:v>7.126598392</c:v>
                </c:pt>
                <c:pt idx="1641">
                  <c:v>7.126598392</c:v>
                </c:pt>
                <c:pt idx="1642">
                  <c:v>7.0812718549999998</c:v>
                </c:pt>
                <c:pt idx="1643">
                  <c:v>7.126598392</c:v>
                </c:pt>
                <c:pt idx="1644">
                  <c:v>7.126598392</c:v>
                </c:pt>
                <c:pt idx="1645">
                  <c:v>7.1152667569999988</c:v>
                </c:pt>
                <c:pt idx="1646">
                  <c:v>7.1492616599999996</c:v>
                </c:pt>
                <c:pt idx="1647">
                  <c:v>7.1832565619999995</c:v>
                </c:pt>
                <c:pt idx="1648">
                  <c:v>7.1492616599999996</c:v>
                </c:pt>
                <c:pt idx="1649">
                  <c:v>7.126598392</c:v>
                </c:pt>
                <c:pt idx="1650">
                  <c:v>7.1492616599999996</c:v>
                </c:pt>
                <c:pt idx="1651">
                  <c:v>7.0246136850000003</c:v>
                </c:pt>
                <c:pt idx="1652">
                  <c:v>7.1379300259999985</c:v>
                </c:pt>
                <c:pt idx="1653">
                  <c:v>7.0926034890000009</c:v>
                </c:pt>
                <c:pt idx="1654">
                  <c:v>7.1152667569999988</c:v>
                </c:pt>
                <c:pt idx="1655">
                  <c:v>7.1492616599999996</c:v>
                </c:pt>
                <c:pt idx="1656">
                  <c:v>7.126598392</c:v>
                </c:pt>
                <c:pt idx="1657">
                  <c:v>7.1152667569999988</c:v>
                </c:pt>
                <c:pt idx="1658">
                  <c:v>7.1039351229999994</c:v>
                </c:pt>
                <c:pt idx="1659">
                  <c:v>7.1152667569999988</c:v>
                </c:pt>
                <c:pt idx="1660">
                  <c:v>7.1152667569999988</c:v>
                </c:pt>
                <c:pt idx="1661">
                  <c:v>7.126598392</c:v>
                </c:pt>
                <c:pt idx="1662">
                  <c:v>7.1492616599999996</c:v>
                </c:pt>
                <c:pt idx="1663">
                  <c:v>7.1152667569999988</c:v>
                </c:pt>
                <c:pt idx="1664">
                  <c:v>7.1152667569999988</c:v>
                </c:pt>
                <c:pt idx="1665">
                  <c:v>7.1492616599999996</c:v>
                </c:pt>
                <c:pt idx="1666">
                  <c:v>7.1492616599999996</c:v>
                </c:pt>
                <c:pt idx="1667">
                  <c:v>7.1719249279999993</c:v>
                </c:pt>
                <c:pt idx="1668">
                  <c:v>7.1039351229999994</c:v>
                </c:pt>
                <c:pt idx="1669">
                  <c:v>7.1379300259999985</c:v>
                </c:pt>
                <c:pt idx="1670">
                  <c:v>7.1379300259999985</c:v>
                </c:pt>
                <c:pt idx="1671">
                  <c:v>7.1379300259999985</c:v>
                </c:pt>
                <c:pt idx="1672">
                  <c:v>7.1039351229999994</c:v>
                </c:pt>
                <c:pt idx="1673">
                  <c:v>7.126598392</c:v>
                </c:pt>
                <c:pt idx="1674">
                  <c:v>7.1379300259999985</c:v>
                </c:pt>
                <c:pt idx="1675">
                  <c:v>7.126598392</c:v>
                </c:pt>
                <c:pt idx="1676">
                  <c:v>7.160593293999999</c:v>
                </c:pt>
                <c:pt idx="1677">
                  <c:v>7.1832565619999995</c:v>
                </c:pt>
                <c:pt idx="1678">
                  <c:v>7.126598392</c:v>
                </c:pt>
                <c:pt idx="1679">
                  <c:v>7.1039351229999994</c:v>
                </c:pt>
                <c:pt idx="1680">
                  <c:v>7.1492616599999996</c:v>
                </c:pt>
                <c:pt idx="1681">
                  <c:v>7.160593293999999</c:v>
                </c:pt>
                <c:pt idx="1682">
                  <c:v>7.160593293999999</c:v>
                </c:pt>
                <c:pt idx="1683">
                  <c:v>7.1152667569999988</c:v>
                </c:pt>
                <c:pt idx="1684">
                  <c:v>7.126598392</c:v>
                </c:pt>
                <c:pt idx="1685">
                  <c:v>7.1379300259999985</c:v>
                </c:pt>
                <c:pt idx="1686">
                  <c:v>7.1379300259999985</c:v>
                </c:pt>
                <c:pt idx="1687">
                  <c:v>7.160593293999999</c:v>
                </c:pt>
                <c:pt idx="1688">
                  <c:v>7.126598392</c:v>
                </c:pt>
                <c:pt idx="1689">
                  <c:v>7.1152667569999988</c:v>
                </c:pt>
                <c:pt idx="1690">
                  <c:v>6.9906187820000012</c:v>
                </c:pt>
                <c:pt idx="1691">
                  <c:v>7.126598392</c:v>
                </c:pt>
                <c:pt idx="1692">
                  <c:v>7.126598392</c:v>
                </c:pt>
                <c:pt idx="1693">
                  <c:v>7.126598392</c:v>
                </c:pt>
                <c:pt idx="1694">
                  <c:v>7.1152667569999988</c:v>
                </c:pt>
                <c:pt idx="1695">
                  <c:v>7.1039351229999994</c:v>
                </c:pt>
                <c:pt idx="1696">
                  <c:v>7.1719249279999993</c:v>
                </c:pt>
                <c:pt idx="1697">
                  <c:v>7.126598392</c:v>
                </c:pt>
                <c:pt idx="1698">
                  <c:v>7.126598392</c:v>
                </c:pt>
                <c:pt idx="1699">
                  <c:v>7.1492616599999996</c:v>
                </c:pt>
                <c:pt idx="1700">
                  <c:v>7.1379300259999985</c:v>
                </c:pt>
                <c:pt idx="1701">
                  <c:v>7.1379300259999985</c:v>
                </c:pt>
                <c:pt idx="1702">
                  <c:v>7.1379300259999985</c:v>
                </c:pt>
                <c:pt idx="1703">
                  <c:v>7.1719249279999993</c:v>
                </c:pt>
                <c:pt idx="1704">
                  <c:v>7.1492616599999996</c:v>
                </c:pt>
                <c:pt idx="1705">
                  <c:v>7.1492616599999996</c:v>
                </c:pt>
                <c:pt idx="1706">
                  <c:v>7.1152667569999988</c:v>
                </c:pt>
                <c:pt idx="1707">
                  <c:v>7.160593293999999</c:v>
                </c:pt>
                <c:pt idx="1708">
                  <c:v>7.126598392</c:v>
                </c:pt>
                <c:pt idx="1709">
                  <c:v>7.1492616599999996</c:v>
                </c:pt>
                <c:pt idx="1710">
                  <c:v>7.1492616599999996</c:v>
                </c:pt>
                <c:pt idx="1711">
                  <c:v>7.0926034890000009</c:v>
                </c:pt>
                <c:pt idx="1712">
                  <c:v>7.1719249279999993</c:v>
                </c:pt>
                <c:pt idx="1713">
                  <c:v>7.126598392</c:v>
                </c:pt>
                <c:pt idx="1714">
                  <c:v>7.1039351229999994</c:v>
                </c:pt>
                <c:pt idx="1715">
                  <c:v>7.1719249279999993</c:v>
                </c:pt>
                <c:pt idx="1716">
                  <c:v>7.1379300259999985</c:v>
                </c:pt>
                <c:pt idx="1717">
                  <c:v>7.1039351229999994</c:v>
                </c:pt>
                <c:pt idx="1718">
                  <c:v>7.1719249279999993</c:v>
                </c:pt>
                <c:pt idx="1719">
                  <c:v>7.1379300259999985</c:v>
                </c:pt>
                <c:pt idx="1720">
                  <c:v>7.1492616599999996</c:v>
                </c:pt>
                <c:pt idx="1721">
                  <c:v>7.1152667569999988</c:v>
                </c:pt>
                <c:pt idx="1722">
                  <c:v>7.160593293999999</c:v>
                </c:pt>
                <c:pt idx="1723">
                  <c:v>7.1152667569999988</c:v>
                </c:pt>
                <c:pt idx="1724">
                  <c:v>7.126598392</c:v>
                </c:pt>
                <c:pt idx="1725">
                  <c:v>7.1152667569999988</c:v>
                </c:pt>
                <c:pt idx="1726">
                  <c:v>7.1379300259999985</c:v>
                </c:pt>
                <c:pt idx="1727">
                  <c:v>7.1832565619999995</c:v>
                </c:pt>
                <c:pt idx="1728">
                  <c:v>7.1719249279999993</c:v>
                </c:pt>
                <c:pt idx="1729">
                  <c:v>7.1719249279999993</c:v>
                </c:pt>
                <c:pt idx="1730">
                  <c:v>7.160593293999999</c:v>
                </c:pt>
                <c:pt idx="1731">
                  <c:v>7.160593293999999</c:v>
                </c:pt>
                <c:pt idx="1732">
                  <c:v>7.1492616599999996</c:v>
                </c:pt>
                <c:pt idx="1733">
                  <c:v>7.160593293999999</c:v>
                </c:pt>
                <c:pt idx="1734">
                  <c:v>7.1152667569999988</c:v>
                </c:pt>
                <c:pt idx="1735">
                  <c:v>7.1719249279999993</c:v>
                </c:pt>
                <c:pt idx="1736">
                  <c:v>7.160593293999999</c:v>
                </c:pt>
                <c:pt idx="1737">
                  <c:v>7.1492616599999996</c:v>
                </c:pt>
                <c:pt idx="1738">
                  <c:v>7.126598392</c:v>
                </c:pt>
                <c:pt idx="1739">
                  <c:v>7.160593293999999</c:v>
                </c:pt>
                <c:pt idx="1740">
                  <c:v>7.160593293999999</c:v>
                </c:pt>
                <c:pt idx="1741">
                  <c:v>7.1492616599999996</c:v>
                </c:pt>
                <c:pt idx="1742">
                  <c:v>7.1492616599999996</c:v>
                </c:pt>
                <c:pt idx="1743">
                  <c:v>7.1039351229999994</c:v>
                </c:pt>
                <c:pt idx="1744">
                  <c:v>7.1492616599999996</c:v>
                </c:pt>
                <c:pt idx="1745">
                  <c:v>7.126598392</c:v>
                </c:pt>
                <c:pt idx="1746">
                  <c:v>7.1492616599999996</c:v>
                </c:pt>
                <c:pt idx="1747">
                  <c:v>7.126598392</c:v>
                </c:pt>
                <c:pt idx="1748">
                  <c:v>7.2059198299999991</c:v>
                </c:pt>
                <c:pt idx="1749">
                  <c:v>7.160593293999999</c:v>
                </c:pt>
                <c:pt idx="1750">
                  <c:v>7.1492616599999996</c:v>
                </c:pt>
                <c:pt idx="1751">
                  <c:v>7.0812718549999998</c:v>
                </c:pt>
                <c:pt idx="1752">
                  <c:v>7.1492616599999996</c:v>
                </c:pt>
                <c:pt idx="1753">
                  <c:v>7.160593293999999</c:v>
                </c:pt>
                <c:pt idx="1754">
                  <c:v>7.160593293999999</c:v>
                </c:pt>
                <c:pt idx="1755">
                  <c:v>7.2059198299999991</c:v>
                </c:pt>
                <c:pt idx="1756">
                  <c:v>7.1719249279999993</c:v>
                </c:pt>
                <c:pt idx="1757">
                  <c:v>7.126598392</c:v>
                </c:pt>
                <c:pt idx="1758">
                  <c:v>7.126598392</c:v>
                </c:pt>
                <c:pt idx="1759">
                  <c:v>7.1945881959999989</c:v>
                </c:pt>
                <c:pt idx="1760">
                  <c:v>7.1152667569999988</c:v>
                </c:pt>
                <c:pt idx="1761">
                  <c:v>7.1492616599999996</c:v>
                </c:pt>
                <c:pt idx="1762">
                  <c:v>7.126598392</c:v>
                </c:pt>
                <c:pt idx="1763">
                  <c:v>7.126598392</c:v>
                </c:pt>
                <c:pt idx="1764">
                  <c:v>7.1379300259999985</c:v>
                </c:pt>
                <c:pt idx="1765">
                  <c:v>7.160593293999999</c:v>
                </c:pt>
                <c:pt idx="1766">
                  <c:v>7.1719249279999993</c:v>
                </c:pt>
                <c:pt idx="1767">
                  <c:v>7.1719249279999993</c:v>
                </c:pt>
                <c:pt idx="1768">
                  <c:v>7.160593293999999</c:v>
                </c:pt>
                <c:pt idx="1769">
                  <c:v>7.1492616599999996</c:v>
                </c:pt>
                <c:pt idx="1770">
                  <c:v>7.160593293999999</c:v>
                </c:pt>
                <c:pt idx="1771">
                  <c:v>7.1492616599999996</c:v>
                </c:pt>
                <c:pt idx="1772">
                  <c:v>7.1492616599999996</c:v>
                </c:pt>
                <c:pt idx="1773">
                  <c:v>7.1492616599999996</c:v>
                </c:pt>
                <c:pt idx="1774">
                  <c:v>7.160593293999999</c:v>
                </c:pt>
                <c:pt idx="1775">
                  <c:v>7.160593293999999</c:v>
                </c:pt>
                <c:pt idx="1776">
                  <c:v>7.160593293999999</c:v>
                </c:pt>
                <c:pt idx="1777">
                  <c:v>7.160593293999999</c:v>
                </c:pt>
                <c:pt idx="1778">
                  <c:v>7.1719249279999993</c:v>
                </c:pt>
                <c:pt idx="1779">
                  <c:v>7.160593293999999</c:v>
                </c:pt>
                <c:pt idx="1780">
                  <c:v>7.160593293999999</c:v>
                </c:pt>
                <c:pt idx="1781">
                  <c:v>7.1832565619999995</c:v>
                </c:pt>
                <c:pt idx="1782">
                  <c:v>7.160593293999999</c:v>
                </c:pt>
                <c:pt idx="1783">
                  <c:v>7.160593293999999</c:v>
                </c:pt>
                <c:pt idx="1784">
                  <c:v>7.1719249279999993</c:v>
                </c:pt>
                <c:pt idx="1785">
                  <c:v>7.160593293999999</c:v>
                </c:pt>
                <c:pt idx="1786">
                  <c:v>7.1719249279999993</c:v>
                </c:pt>
                <c:pt idx="1787">
                  <c:v>7.160593293999999</c:v>
                </c:pt>
                <c:pt idx="1788">
                  <c:v>7.160593293999999</c:v>
                </c:pt>
                <c:pt idx="1789">
                  <c:v>7.1719249279999993</c:v>
                </c:pt>
                <c:pt idx="1790">
                  <c:v>7.1719249279999993</c:v>
                </c:pt>
                <c:pt idx="1791">
                  <c:v>7.1719249279999993</c:v>
                </c:pt>
                <c:pt idx="1792">
                  <c:v>7.160593293999999</c:v>
                </c:pt>
                <c:pt idx="1793">
                  <c:v>7.1492616599999996</c:v>
                </c:pt>
                <c:pt idx="1794">
                  <c:v>7.1492616599999996</c:v>
                </c:pt>
                <c:pt idx="1795">
                  <c:v>7.1492616599999996</c:v>
                </c:pt>
                <c:pt idx="1796">
                  <c:v>7.160593293999999</c:v>
                </c:pt>
                <c:pt idx="1797">
                  <c:v>7.160593293999999</c:v>
                </c:pt>
                <c:pt idx="1798">
                  <c:v>7.160593293999999</c:v>
                </c:pt>
                <c:pt idx="1799">
                  <c:v>7.2172514640000003</c:v>
                </c:pt>
                <c:pt idx="1800">
                  <c:v>7.1719249279999993</c:v>
                </c:pt>
                <c:pt idx="1801">
                  <c:v>7.1832565619999995</c:v>
                </c:pt>
                <c:pt idx="1802">
                  <c:v>7.160593293999999</c:v>
                </c:pt>
                <c:pt idx="1803">
                  <c:v>7.0812718549999998</c:v>
                </c:pt>
                <c:pt idx="1804">
                  <c:v>7.160593293999999</c:v>
                </c:pt>
                <c:pt idx="1805">
                  <c:v>7.1719249279999993</c:v>
                </c:pt>
                <c:pt idx="1806">
                  <c:v>7.1719249279999993</c:v>
                </c:pt>
                <c:pt idx="1807">
                  <c:v>7.2059198299999991</c:v>
                </c:pt>
                <c:pt idx="1808">
                  <c:v>7.1832565619999995</c:v>
                </c:pt>
                <c:pt idx="1809">
                  <c:v>7.1492616599999996</c:v>
                </c:pt>
                <c:pt idx="1810">
                  <c:v>7.1492616599999996</c:v>
                </c:pt>
                <c:pt idx="1811">
                  <c:v>7.1492616599999996</c:v>
                </c:pt>
                <c:pt idx="1812">
                  <c:v>7.160593293999999</c:v>
                </c:pt>
                <c:pt idx="1813">
                  <c:v>7.1492616599999996</c:v>
                </c:pt>
                <c:pt idx="1814">
                  <c:v>7.1719249279999993</c:v>
                </c:pt>
                <c:pt idx="1815">
                  <c:v>7.160593293999999</c:v>
                </c:pt>
                <c:pt idx="1816">
                  <c:v>7.1719249279999993</c:v>
                </c:pt>
                <c:pt idx="1817">
                  <c:v>7.1492616599999996</c:v>
                </c:pt>
                <c:pt idx="1818">
                  <c:v>7.2059198299999991</c:v>
                </c:pt>
                <c:pt idx="1819">
                  <c:v>7.2285830979999988</c:v>
                </c:pt>
                <c:pt idx="1820">
                  <c:v>7.1719249279999993</c:v>
                </c:pt>
                <c:pt idx="1821">
                  <c:v>7.1945881959999989</c:v>
                </c:pt>
                <c:pt idx="1822">
                  <c:v>7.1719249279999993</c:v>
                </c:pt>
                <c:pt idx="1823">
                  <c:v>7.1832565619999995</c:v>
                </c:pt>
                <c:pt idx="1824">
                  <c:v>7.1492616599999996</c:v>
                </c:pt>
                <c:pt idx="1825">
                  <c:v>7.126598392</c:v>
                </c:pt>
                <c:pt idx="1826">
                  <c:v>7.0812718549999998</c:v>
                </c:pt>
                <c:pt idx="1827">
                  <c:v>7.0586085870000002</c:v>
                </c:pt>
                <c:pt idx="1828">
                  <c:v>7.0699402209999995</c:v>
                </c:pt>
                <c:pt idx="1829">
                  <c:v>7.2285830979999988</c:v>
                </c:pt>
                <c:pt idx="1830">
                  <c:v>7.1832565619999995</c:v>
                </c:pt>
                <c:pt idx="1831">
                  <c:v>7.1719249279999993</c:v>
                </c:pt>
                <c:pt idx="1832">
                  <c:v>7.160593293999999</c:v>
                </c:pt>
                <c:pt idx="1833">
                  <c:v>7.160593293999999</c:v>
                </c:pt>
                <c:pt idx="1834">
                  <c:v>7.160593293999999</c:v>
                </c:pt>
                <c:pt idx="1835">
                  <c:v>7.1719249279999993</c:v>
                </c:pt>
                <c:pt idx="1836">
                  <c:v>7.126598392</c:v>
                </c:pt>
                <c:pt idx="1837">
                  <c:v>7.160593293999999</c:v>
                </c:pt>
                <c:pt idx="1838">
                  <c:v>7.1379300259999985</c:v>
                </c:pt>
                <c:pt idx="1839">
                  <c:v>7.160593293999999</c:v>
                </c:pt>
                <c:pt idx="1840">
                  <c:v>7.1379300259999985</c:v>
                </c:pt>
                <c:pt idx="1841">
                  <c:v>7.2059198299999991</c:v>
                </c:pt>
                <c:pt idx="1842">
                  <c:v>7.1719249279999993</c:v>
                </c:pt>
                <c:pt idx="1843">
                  <c:v>7.1492616599999996</c:v>
                </c:pt>
                <c:pt idx="1844">
                  <c:v>7.1719249279999993</c:v>
                </c:pt>
                <c:pt idx="1845">
                  <c:v>7.160593293999999</c:v>
                </c:pt>
                <c:pt idx="1846">
                  <c:v>7.160593293999999</c:v>
                </c:pt>
                <c:pt idx="1847">
                  <c:v>7.1039351229999994</c:v>
                </c:pt>
                <c:pt idx="1848">
                  <c:v>7.160593293999999</c:v>
                </c:pt>
                <c:pt idx="1849">
                  <c:v>7.160593293999999</c:v>
                </c:pt>
                <c:pt idx="1850">
                  <c:v>7.160593293999999</c:v>
                </c:pt>
                <c:pt idx="1851">
                  <c:v>7.126598392</c:v>
                </c:pt>
                <c:pt idx="1852">
                  <c:v>7.1719249279999993</c:v>
                </c:pt>
                <c:pt idx="1853">
                  <c:v>7.1832565619999995</c:v>
                </c:pt>
                <c:pt idx="1854">
                  <c:v>7.2059198299999991</c:v>
                </c:pt>
                <c:pt idx="1855">
                  <c:v>7.2059198299999991</c:v>
                </c:pt>
                <c:pt idx="1856">
                  <c:v>7.1945881959999989</c:v>
                </c:pt>
                <c:pt idx="1857">
                  <c:v>7.1492616599999996</c:v>
                </c:pt>
                <c:pt idx="1858">
                  <c:v>7.160593293999999</c:v>
                </c:pt>
                <c:pt idx="1859">
                  <c:v>7.1832565619999995</c:v>
                </c:pt>
                <c:pt idx="1860">
                  <c:v>7.1719249279999993</c:v>
                </c:pt>
                <c:pt idx="1861">
                  <c:v>7.1832565619999995</c:v>
                </c:pt>
                <c:pt idx="1862">
                  <c:v>7.126598392</c:v>
                </c:pt>
                <c:pt idx="1863">
                  <c:v>7.160593293999999</c:v>
                </c:pt>
                <c:pt idx="1864">
                  <c:v>7.1832565619999995</c:v>
                </c:pt>
                <c:pt idx="1865">
                  <c:v>7.1832565619999995</c:v>
                </c:pt>
                <c:pt idx="1866">
                  <c:v>7.1719249279999993</c:v>
                </c:pt>
                <c:pt idx="1867">
                  <c:v>7.1719249279999993</c:v>
                </c:pt>
                <c:pt idx="1868">
                  <c:v>7.1832565619999995</c:v>
                </c:pt>
                <c:pt idx="1869">
                  <c:v>7.2059198299999991</c:v>
                </c:pt>
                <c:pt idx="1870">
                  <c:v>7.1832565619999995</c:v>
                </c:pt>
                <c:pt idx="1871">
                  <c:v>7.160593293999999</c:v>
                </c:pt>
                <c:pt idx="1872">
                  <c:v>7.1832565619999995</c:v>
                </c:pt>
                <c:pt idx="1873">
                  <c:v>7.1945881959999989</c:v>
                </c:pt>
                <c:pt idx="1874">
                  <c:v>7.1832565619999995</c:v>
                </c:pt>
                <c:pt idx="1875">
                  <c:v>7.1379300259999985</c:v>
                </c:pt>
                <c:pt idx="1876">
                  <c:v>7.1945881959999989</c:v>
                </c:pt>
                <c:pt idx="1877">
                  <c:v>7.1945881959999989</c:v>
                </c:pt>
                <c:pt idx="1878">
                  <c:v>7.160593293999999</c:v>
                </c:pt>
                <c:pt idx="1879">
                  <c:v>7.1719249279999993</c:v>
                </c:pt>
                <c:pt idx="1880">
                  <c:v>7.2172514640000003</c:v>
                </c:pt>
                <c:pt idx="1881">
                  <c:v>7.2285830979999988</c:v>
                </c:pt>
                <c:pt idx="1882">
                  <c:v>7.1832565619999995</c:v>
                </c:pt>
                <c:pt idx="1883">
                  <c:v>7.0926034890000009</c:v>
                </c:pt>
                <c:pt idx="1884">
                  <c:v>7.1832565619999995</c:v>
                </c:pt>
                <c:pt idx="1885">
                  <c:v>7.160593293999999</c:v>
                </c:pt>
                <c:pt idx="1886">
                  <c:v>7.1832565619999995</c:v>
                </c:pt>
                <c:pt idx="1887">
                  <c:v>7.1832565619999995</c:v>
                </c:pt>
                <c:pt idx="1888">
                  <c:v>7.1719249279999993</c:v>
                </c:pt>
                <c:pt idx="1889">
                  <c:v>7.160593293999999</c:v>
                </c:pt>
                <c:pt idx="1890">
                  <c:v>7.2059198299999991</c:v>
                </c:pt>
                <c:pt idx="1891">
                  <c:v>7.1832565619999995</c:v>
                </c:pt>
                <c:pt idx="1892">
                  <c:v>7.126598392</c:v>
                </c:pt>
                <c:pt idx="1893">
                  <c:v>7.160593293999999</c:v>
                </c:pt>
                <c:pt idx="1894">
                  <c:v>7.1945881959999989</c:v>
                </c:pt>
                <c:pt idx="1895">
                  <c:v>7.160593293999999</c:v>
                </c:pt>
                <c:pt idx="1896">
                  <c:v>7.2059198299999991</c:v>
                </c:pt>
                <c:pt idx="1897">
                  <c:v>7.2059198299999991</c:v>
                </c:pt>
                <c:pt idx="1898">
                  <c:v>7.1492616599999996</c:v>
                </c:pt>
                <c:pt idx="1899">
                  <c:v>7.1832565619999995</c:v>
                </c:pt>
                <c:pt idx="1900">
                  <c:v>7.1945881959999989</c:v>
                </c:pt>
                <c:pt idx="1901">
                  <c:v>7.2059198299999991</c:v>
                </c:pt>
                <c:pt idx="1902">
                  <c:v>7.2059198299999991</c:v>
                </c:pt>
                <c:pt idx="1903">
                  <c:v>7.1945881959999989</c:v>
                </c:pt>
                <c:pt idx="1904">
                  <c:v>7.1945881959999989</c:v>
                </c:pt>
                <c:pt idx="1905">
                  <c:v>7.2059198299999991</c:v>
                </c:pt>
                <c:pt idx="1906">
                  <c:v>7.1719249279999993</c:v>
                </c:pt>
                <c:pt idx="1907">
                  <c:v>7.2172514640000003</c:v>
                </c:pt>
                <c:pt idx="1908">
                  <c:v>7.1945881959999989</c:v>
                </c:pt>
                <c:pt idx="1909">
                  <c:v>7.1719249279999993</c:v>
                </c:pt>
                <c:pt idx="1910">
                  <c:v>7.2059198299999991</c:v>
                </c:pt>
                <c:pt idx="1911">
                  <c:v>7.2059198299999991</c:v>
                </c:pt>
                <c:pt idx="1912">
                  <c:v>7.1719249279999993</c:v>
                </c:pt>
                <c:pt idx="1913">
                  <c:v>7.1832565619999995</c:v>
                </c:pt>
                <c:pt idx="1914">
                  <c:v>7.2059198299999991</c:v>
                </c:pt>
                <c:pt idx="1915">
                  <c:v>7.2059198299999991</c:v>
                </c:pt>
                <c:pt idx="1916">
                  <c:v>7.1945881959999989</c:v>
                </c:pt>
                <c:pt idx="1917">
                  <c:v>7.1832565619999995</c:v>
                </c:pt>
                <c:pt idx="1918">
                  <c:v>7.1832565619999995</c:v>
                </c:pt>
                <c:pt idx="1919">
                  <c:v>7.2059198299999991</c:v>
                </c:pt>
                <c:pt idx="1920">
                  <c:v>7.2059198299999991</c:v>
                </c:pt>
                <c:pt idx="1921">
                  <c:v>7.1832565619999995</c:v>
                </c:pt>
                <c:pt idx="1922">
                  <c:v>7.1832565619999995</c:v>
                </c:pt>
                <c:pt idx="1923">
                  <c:v>7.1832565619999995</c:v>
                </c:pt>
                <c:pt idx="1924">
                  <c:v>7.1719249279999993</c:v>
                </c:pt>
                <c:pt idx="1925">
                  <c:v>7.1832565619999995</c:v>
                </c:pt>
                <c:pt idx="1926">
                  <c:v>7.2172514640000003</c:v>
                </c:pt>
                <c:pt idx="1927">
                  <c:v>7.1719249279999993</c:v>
                </c:pt>
                <c:pt idx="1928">
                  <c:v>7.1719249279999993</c:v>
                </c:pt>
                <c:pt idx="1929">
                  <c:v>7.239914733</c:v>
                </c:pt>
                <c:pt idx="1930">
                  <c:v>7.1832565619999995</c:v>
                </c:pt>
                <c:pt idx="1931">
                  <c:v>7.0699402209999995</c:v>
                </c:pt>
                <c:pt idx="1932">
                  <c:v>7.2172514640000003</c:v>
                </c:pt>
                <c:pt idx="1933">
                  <c:v>7.1945881959999989</c:v>
                </c:pt>
                <c:pt idx="1934">
                  <c:v>7.1719249279999993</c:v>
                </c:pt>
                <c:pt idx="1935">
                  <c:v>7.1719249279999993</c:v>
                </c:pt>
                <c:pt idx="1936">
                  <c:v>7.1719249279999993</c:v>
                </c:pt>
                <c:pt idx="1937">
                  <c:v>7.2059198299999991</c:v>
                </c:pt>
                <c:pt idx="1938">
                  <c:v>7.160593293999999</c:v>
                </c:pt>
                <c:pt idx="1939">
                  <c:v>7.2172514640000003</c:v>
                </c:pt>
                <c:pt idx="1940">
                  <c:v>7.1945881959999989</c:v>
                </c:pt>
                <c:pt idx="1941">
                  <c:v>7.2059198299999991</c:v>
                </c:pt>
                <c:pt idx="1942">
                  <c:v>7.160593293999999</c:v>
                </c:pt>
                <c:pt idx="1943">
                  <c:v>7.2059198299999991</c:v>
                </c:pt>
                <c:pt idx="1944">
                  <c:v>7.160593293999999</c:v>
                </c:pt>
                <c:pt idx="1945">
                  <c:v>7.1832565619999995</c:v>
                </c:pt>
                <c:pt idx="1946">
                  <c:v>7.1832565619999995</c:v>
                </c:pt>
                <c:pt idx="1947">
                  <c:v>7.2285830979999988</c:v>
                </c:pt>
                <c:pt idx="1948">
                  <c:v>7.2059198299999991</c:v>
                </c:pt>
                <c:pt idx="1949">
                  <c:v>7.1719249279999993</c:v>
                </c:pt>
                <c:pt idx="1950">
                  <c:v>7.160593293999999</c:v>
                </c:pt>
                <c:pt idx="1951">
                  <c:v>7.126598392</c:v>
                </c:pt>
                <c:pt idx="1952">
                  <c:v>7.2172514640000003</c:v>
                </c:pt>
                <c:pt idx="1953">
                  <c:v>7.1492616599999996</c:v>
                </c:pt>
                <c:pt idx="1954">
                  <c:v>7.1719249279999993</c:v>
                </c:pt>
                <c:pt idx="1955">
                  <c:v>7.2172514640000003</c:v>
                </c:pt>
                <c:pt idx="1956">
                  <c:v>7.1832565619999995</c:v>
                </c:pt>
                <c:pt idx="1957">
                  <c:v>7.126598392</c:v>
                </c:pt>
                <c:pt idx="1958">
                  <c:v>7.1719249279999993</c:v>
                </c:pt>
                <c:pt idx="1959">
                  <c:v>7.2059198299999991</c:v>
                </c:pt>
                <c:pt idx="1960">
                  <c:v>7.1945881959999989</c:v>
                </c:pt>
                <c:pt idx="1961">
                  <c:v>7.1719249279999993</c:v>
                </c:pt>
                <c:pt idx="1962">
                  <c:v>7.1945881959999989</c:v>
                </c:pt>
                <c:pt idx="1963">
                  <c:v>7.1832565619999995</c:v>
                </c:pt>
                <c:pt idx="1964">
                  <c:v>7.1832565619999995</c:v>
                </c:pt>
                <c:pt idx="1965">
                  <c:v>7.1945881959999989</c:v>
                </c:pt>
                <c:pt idx="1966">
                  <c:v>7.2285830979999988</c:v>
                </c:pt>
                <c:pt idx="1967">
                  <c:v>7.2059198299999991</c:v>
                </c:pt>
                <c:pt idx="1968">
                  <c:v>7.1945881959999989</c:v>
                </c:pt>
                <c:pt idx="1969">
                  <c:v>7.1945881959999989</c:v>
                </c:pt>
                <c:pt idx="1970">
                  <c:v>7.2059198299999991</c:v>
                </c:pt>
                <c:pt idx="1971">
                  <c:v>7.2059198299999991</c:v>
                </c:pt>
                <c:pt idx="1972">
                  <c:v>6.8206442709999981</c:v>
                </c:pt>
                <c:pt idx="1973">
                  <c:v>6.8659708069999983</c:v>
                </c:pt>
                <c:pt idx="1974">
                  <c:v>6.89996571</c:v>
                </c:pt>
                <c:pt idx="1975">
                  <c:v>6.8886340749999988</c:v>
                </c:pt>
                <c:pt idx="1976">
                  <c:v>6.8886340749999988</c:v>
                </c:pt>
                <c:pt idx="1977">
                  <c:v>6.8773024410000003</c:v>
                </c:pt>
                <c:pt idx="1978">
                  <c:v>6.8659708069999983</c:v>
                </c:pt>
                <c:pt idx="1979">
                  <c:v>6.9792871480000009</c:v>
                </c:pt>
                <c:pt idx="1980">
                  <c:v>6.9792871480000009</c:v>
                </c:pt>
                <c:pt idx="1981">
                  <c:v>6.967955513999998</c:v>
                </c:pt>
                <c:pt idx="1982">
                  <c:v>6.9226289779999988</c:v>
                </c:pt>
                <c:pt idx="1983">
                  <c:v>6.9452922460000002</c:v>
                </c:pt>
                <c:pt idx="1984">
                  <c:v>6.9226289779999988</c:v>
                </c:pt>
                <c:pt idx="1985">
                  <c:v>6.8886340749999988</c:v>
                </c:pt>
                <c:pt idx="1986">
                  <c:v>6.9792871480000009</c:v>
                </c:pt>
                <c:pt idx="1987">
                  <c:v>6.967955513999998</c:v>
                </c:pt>
                <c:pt idx="1988">
                  <c:v>6.967955513999998</c:v>
                </c:pt>
                <c:pt idx="1989">
                  <c:v>6.9792871480000009</c:v>
                </c:pt>
                <c:pt idx="1990">
                  <c:v>6.9906187820000012</c:v>
                </c:pt>
                <c:pt idx="1991">
                  <c:v>7.0019504159999997</c:v>
                </c:pt>
                <c:pt idx="1992">
                  <c:v>6.9452922460000002</c:v>
                </c:pt>
                <c:pt idx="1993">
                  <c:v>6.967955513999998</c:v>
                </c:pt>
                <c:pt idx="1994">
                  <c:v>6.9792871480000009</c:v>
                </c:pt>
                <c:pt idx="1995">
                  <c:v>6.967955513999998</c:v>
                </c:pt>
                <c:pt idx="1996">
                  <c:v>6.9906187820000012</c:v>
                </c:pt>
                <c:pt idx="1997">
                  <c:v>6.8433075389999996</c:v>
                </c:pt>
                <c:pt idx="1998">
                  <c:v>6.967955513999998</c:v>
                </c:pt>
                <c:pt idx="1999">
                  <c:v>6.9566238800000013</c:v>
                </c:pt>
                <c:pt idx="2000">
                  <c:v>7.013282051</c:v>
                </c:pt>
                <c:pt idx="2001">
                  <c:v>6.967955513999998</c:v>
                </c:pt>
                <c:pt idx="2002">
                  <c:v>6.9906187820000012</c:v>
                </c:pt>
                <c:pt idx="2003">
                  <c:v>6.9792871480000009</c:v>
                </c:pt>
                <c:pt idx="2004">
                  <c:v>6.9906187820000012</c:v>
                </c:pt>
                <c:pt idx="2005">
                  <c:v>6.967955513999998</c:v>
                </c:pt>
                <c:pt idx="2006">
                  <c:v>7.0019504159999997</c:v>
                </c:pt>
                <c:pt idx="2007">
                  <c:v>6.9906187820000012</c:v>
                </c:pt>
                <c:pt idx="2008">
                  <c:v>6.9906187820000012</c:v>
                </c:pt>
                <c:pt idx="2009">
                  <c:v>6.9339606119999999</c:v>
                </c:pt>
                <c:pt idx="2010">
                  <c:v>6.9452922460000002</c:v>
                </c:pt>
                <c:pt idx="2011">
                  <c:v>6.967955513999998</c:v>
                </c:pt>
                <c:pt idx="2012">
                  <c:v>6.9452922460000002</c:v>
                </c:pt>
                <c:pt idx="2013">
                  <c:v>6.9112973440000012</c:v>
                </c:pt>
                <c:pt idx="2014">
                  <c:v>6.9452922460000002</c:v>
                </c:pt>
                <c:pt idx="2015">
                  <c:v>6.9906187820000012</c:v>
                </c:pt>
                <c:pt idx="2016">
                  <c:v>6.967955513999998</c:v>
                </c:pt>
                <c:pt idx="2017">
                  <c:v>6.9906187820000012</c:v>
                </c:pt>
                <c:pt idx="2018">
                  <c:v>6.9906187820000012</c:v>
                </c:pt>
                <c:pt idx="2019">
                  <c:v>6.9452922460000002</c:v>
                </c:pt>
                <c:pt idx="2020">
                  <c:v>6.9792871480000009</c:v>
                </c:pt>
                <c:pt idx="2021">
                  <c:v>6.9792871480000009</c:v>
                </c:pt>
                <c:pt idx="2022">
                  <c:v>6.9906187820000012</c:v>
                </c:pt>
                <c:pt idx="2023">
                  <c:v>6.9792871480000009</c:v>
                </c:pt>
                <c:pt idx="2024">
                  <c:v>6.967955513999998</c:v>
                </c:pt>
                <c:pt idx="2025">
                  <c:v>6.9452922460000002</c:v>
                </c:pt>
                <c:pt idx="2026">
                  <c:v>6.9792871480000009</c:v>
                </c:pt>
                <c:pt idx="2027">
                  <c:v>6.9452922460000002</c:v>
                </c:pt>
                <c:pt idx="2028">
                  <c:v>7.0019504159999997</c:v>
                </c:pt>
                <c:pt idx="2029">
                  <c:v>6.967955513999998</c:v>
                </c:pt>
                <c:pt idx="2030">
                  <c:v>6.9566238800000013</c:v>
                </c:pt>
                <c:pt idx="2031">
                  <c:v>6.967955513999998</c:v>
                </c:pt>
                <c:pt idx="2032">
                  <c:v>6.967955513999998</c:v>
                </c:pt>
                <c:pt idx="2033">
                  <c:v>6.9906187820000012</c:v>
                </c:pt>
                <c:pt idx="2034">
                  <c:v>6.9906187820000012</c:v>
                </c:pt>
                <c:pt idx="2035">
                  <c:v>6.967955513999998</c:v>
                </c:pt>
                <c:pt idx="2036">
                  <c:v>6.9906187820000012</c:v>
                </c:pt>
                <c:pt idx="2037">
                  <c:v>6.967955513999998</c:v>
                </c:pt>
                <c:pt idx="2038">
                  <c:v>6.967955513999998</c:v>
                </c:pt>
                <c:pt idx="2039">
                  <c:v>7.0019504159999997</c:v>
                </c:pt>
                <c:pt idx="2040">
                  <c:v>6.9792871480000009</c:v>
                </c:pt>
                <c:pt idx="2041">
                  <c:v>7.0246136850000003</c:v>
                </c:pt>
                <c:pt idx="2042">
                  <c:v>6.9226289779999988</c:v>
                </c:pt>
                <c:pt idx="2043">
                  <c:v>6.9452922460000002</c:v>
                </c:pt>
                <c:pt idx="2044">
                  <c:v>6.9566238800000013</c:v>
                </c:pt>
                <c:pt idx="2045">
                  <c:v>6.89996571</c:v>
                </c:pt>
                <c:pt idx="2046">
                  <c:v>6.967955513999998</c:v>
                </c:pt>
                <c:pt idx="2047">
                  <c:v>6.9452922460000002</c:v>
                </c:pt>
                <c:pt idx="2048">
                  <c:v>6.9792871480000009</c:v>
                </c:pt>
                <c:pt idx="2049">
                  <c:v>6.9452922460000002</c:v>
                </c:pt>
                <c:pt idx="2050">
                  <c:v>7.013282051</c:v>
                </c:pt>
                <c:pt idx="2051">
                  <c:v>6.967955513999998</c:v>
                </c:pt>
                <c:pt idx="2052">
                  <c:v>6.967955513999998</c:v>
                </c:pt>
                <c:pt idx="2053">
                  <c:v>6.9792871480000009</c:v>
                </c:pt>
                <c:pt idx="2054">
                  <c:v>6.9906187820000012</c:v>
                </c:pt>
                <c:pt idx="2055">
                  <c:v>6.9906187820000012</c:v>
                </c:pt>
                <c:pt idx="2056">
                  <c:v>6.9792871480000009</c:v>
                </c:pt>
                <c:pt idx="2057">
                  <c:v>6.9566238800000013</c:v>
                </c:pt>
                <c:pt idx="2058">
                  <c:v>6.9566238800000013</c:v>
                </c:pt>
                <c:pt idx="2059">
                  <c:v>7.013282051</c:v>
                </c:pt>
                <c:pt idx="2060">
                  <c:v>6.9906187820000012</c:v>
                </c:pt>
                <c:pt idx="2061">
                  <c:v>6.89996571</c:v>
                </c:pt>
                <c:pt idx="2062">
                  <c:v>6.967955513999998</c:v>
                </c:pt>
                <c:pt idx="2063">
                  <c:v>6.89996571</c:v>
                </c:pt>
                <c:pt idx="2064">
                  <c:v>6.8659708069999983</c:v>
                </c:pt>
                <c:pt idx="2065">
                  <c:v>7.0246136850000003</c:v>
                </c:pt>
                <c:pt idx="2066">
                  <c:v>6.9792871480000009</c:v>
                </c:pt>
                <c:pt idx="2067">
                  <c:v>6.9906187820000012</c:v>
                </c:pt>
                <c:pt idx="2068">
                  <c:v>6.9566238800000013</c:v>
                </c:pt>
                <c:pt idx="2069">
                  <c:v>6.9452922460000002</c:v>
                </c:pt>
                <c:pt idx="2070">
                  <c:v>6.9906187820000012</c:v>
                </c:pt>
                <c:pt idx="2071">
                  <c:v>6.967955513999998</c:v>
                </c:pt>
                <c:pt idx="2072">
                  <c:v>6.967955513999998</c:v>
                </c:pt>
                <c:pt idx="2073">
                  <c:v>6.9792871480000009</c:v>
                </c:pt>
                <c:pt idx="2074">
                  <c:v>6.9226289779999988</c:v>
                </c:pt>
                <c:pt idx="2075">
                  <c:v>7.0019504159999997</c:v>
                </c:pt>
                <c:pt idx="2076">
                  <c:v>7.013282051</c:v>
                </c:pt>
                <c:pt idx="2077">
                  <c:v>6.9906187820000012</c:v>
                </c:pt>
                <c:pt idx="2078">
                  <c:v>6.9792871480000009</c:v>
                </c:pt>
                <c:pt idx="2079">
                  <c:v>6.9906187820000012</c:v>
                </c:pt>
                <c:pt idx="2080">
                  <c:v>6.9452922460000002</c:v>
                </c:pt>
                <c:pt idx="2081">
                  <c:v>6.9906187820000012</c:v>
                </c:pt>
                <c:pt idx="2082">
                  <c:v>6.9452922460000002</c:v>
                </c:pt>
                <c:pt idx="2083">
                  <c:v>6.967955513999998</c:v>
                </c:pt>
                <c:pt idx="2084">
                  <c:v>6.9906187820000012</c:v>
                </c:pt>
                <c:pt idx="2085">
                  <c:v>6.9906187820000012</c:v>
                </c:pt>
                <c:pt idx="2086">
                  <c:v>6.9792871480000009</c:v>
                </c:pt>
                <c:pt idx="2087">
                  <c:v>6.967955513999998</c:v>
                </c:pt>
                <c:pt idx="2088">
                  <c:v>6.9792871480000009</c:v>
                </c:pt>
                <c:pt idx="2089">
                  <c:v>6.9906187820000012</c:v>
                </c:pt>
                <c:pt idx="2090">
                  <c:v>6.967955513999998</c:v>
                </c:pt>
                <c:pt idx="2091">
                  <c:v>7.0019504159999997</c:v>
                </c:pt>
                <c:pt idx="2092">
                  <c:v>7.0019504159999997</c:v>
                </c:pt>
                <c:pt idx="2093">
                  <c:v>6.967955513999998</c:v>
                </c:pt>
                <c:pt idx="2094">
                  <c:v>6.9906187820000012</c:v>
                </c:pt>
                <c:pt idx="2095">
                  <c:v>6.967955513999998</c:v>
                </c:pt>
                <c:pt idx="2096">
                  <c:v>6.9792871480000009</c:v>
                </c:pt>
                <c:pt idx="2097">
                  <c:v>6.9906187820000012</c:v>
                </c:pt>
                <c:pt idx="2098">
                  <c:v>6.9792871480000009</c:v>
                </c:pt>
                <c:pt idx="2099">
                  <c:v>6.9452922460000002</c:v>
                </c:pt>
                <c:pt idx="2100">
                  <c:v>6.9792871480000009</c:v>
                </c:pt>
                <c:pt idx="2101">
                  <c:v>6.9906187820000012</c:v>
                </c:pt>
                <c:pt idx="2102">
                  <c:v>7.0246136850000003</c:v>
                </c:pt>
                <c:pt idx="2103">
                  <c:v>7.0019504159999997</c:v>
                </c:pt>
                <c:pt idx="2104">
                  <c:v>6.9906187820000012</c:v>
                </c:pt>
                <c:pt idx="2105">
                  <c:v>6.9906187820000012</c:v>
                </c:pt>
                <c:pt idx="2106">
                  <c:v>7.0359453189999988</c:v>
                </c:pt>
                <c:pt idx="2107">
                  <c:v>7.013282051</c:v>
                </c:pt>
                <c:pt idx="2108">
                  <c:v>6.9906187820000012</c:v>
                </c:pt>
                <c:pt idx="2109">
                  <c:v>6.9792871480000009</c:v>
                </c:pt>
                <c:pt idx="2110">
                  <c:v>6.9906187820000012</c:v>
                </c:pt>
                <c:pt idx="2111">
                  <c:v>6.9792871480000009</c:v>
                </c:pt>
                <c:pt idx="2112">
                  <c:v>7.0019504159999997</c:v>
                </c:pt>
                <c:pt idx="2113">
                  <c:v>6.967955513999998</c:v>
                </c:pt>
                <c:pt idx="2114">
                  <c:v>7.0019504159999997</c:v>
                </c:pt>
                <c:pt idx="2115">
                  <c:v>6.9906187820000012</c:v>
                </c:pt>
                <c:pt idx="2116">
                  <c:v>6.967955513999998</c:v>
                </c:pt>
                <c:pt idx="2117">
                  <c:v>6.9792871480000009</c:v>
                </c:pt>
                <c:pt idx="2118">
                  <c:v>6.9906187820000012</c:v>
                </c:pt>
                <c:pt idx="2119">
                  <c:v>6.9792871480000009</c:v>
                </c:pt>
                <c:pt idx="2120">
                  <c:v>6.9906187820000012</c:v>
                </c:pt>
                <c:pt idx="2121">
                  <c:v>7.013282051</c:v>
                </c:pt>
                <c:pt idx="2122">
                  <c:v>6.9906187820000012</c:v>
                </c:pt>
                <c:pt idx="2123">
                  <c:v>6.9906187820000012</c:v>
                </c:pt>
                <c:pt idx="2124">
                  <c:v>6.9906187820000012</c:v>
                </c:pt>
                <c:pt idx="2125">
                  <c:v>7.013282051</c:v>
                </c:pt>
                <c:pt idx="2126">
                  <c:v>7.013282051</c:v>
                </c:pt>
                <c:pt idx="2127">
                  <c:v>7.0246136850000003</c:v>
                </c:pt>
                <c:pt idx="2128">
                  <c:v>7.0019504159999997</c:v>
                </c:pt>
                <c:pt idx="2129">
                  <c:v>7.0246136850000003</c:v>
                </c:pt>
                <c:pt idx="2130">
                  <c:v>6.9792871480000009</c:v>
                </c:pt>
                <c:pt idx="2131">
                  <c:v>6.9906187820000012</c:v>
                </c:pt>
                <c:pt idx="2132">
                  <c:v>6.9566238800000013</c:v>
                </c:pt>
                <c:pt idx="2133">
                  <c:v>6.9792871480000009</c:v>
                </c:pt>
                <c:pt idx="2134">
                  <c:v>6.9792871480000009</c:v>
                </c:pt>
                <c:pt idx="2135">
                  <c:v>6.9906187820000012</c:v>
                </c:pt>
                <c:pt idx="2136">
                  <c:v>6.9906187820000012</c:v>
                </c:pt>
                <c:pt idx="2137">
                  <c:v>6.9906187820000012</c:v>
                </c:pt>
                <c:pt idx="2138">
                  <c:v>7.0359453189999988</c:v>
                </c:pt>
                <c:pt idx="2139">
                  <c:v>7.013282051</c:v>
                </c:pt>
                <c:pt idx="2140">
                  <c:v>7.013282051</c:v>
                </c:pt>
                <c:pt idx="2141">
                  <c:v>7.013282051</c:v>
                </c:pt>
                <c:pt idx="2142">
                  <c:v>7.013282051</c:v>
                </c:pt>
                <c:pt idx="2143">
                  <c:v>7.0359453189999988</c:v>
                </c:pt>
                <c:pt idx="2144">
                  <c:v>6.9906187820000012</c:v>
                </c:pt>
                <c:pt idx="2145">
                  <c:v>7.0019504159999997</c:v>
                </c:pt>
                <c:pt idx="2146">
                  <c:v>6.9906187820000012</c:v>
                </c:pt>
                <c:pt idx="2147">
                  <c:v>6.9792871480000009</c:v>
                </c:pt>
                <c:pt idx="2148">
                  <c:v>7.0019504159999997</c:v>
                </c:pt>
                <c:pt idx="2149">
                  <c:v>7.0019504159999997</c:v>
                </c:pt>
                <c:pt idx="2150">
                  <c:v>6.9906187820000012</c:v>
                </c:pt>
                <c:pt idx="2151">
                  <c:v>7.0019504159999997</c:v>
                </c:pt>
                <c:pt idx="2152">
                  <c:v>7.013282051</c:v>
                </c:pt>
                <c:pt idx="2153">
                  <c:v>7.0019504159999997</c:v>
                </c:pt>
                <c:pt idx="2154">
                  <c:v>7.0246136850000003</c:v>
                </c:pt>
                <c:pt idx="2155">
                  <c:v>7.013282051</c:v>
                </c:pt>
                <c:pt idx="2156">
                  <c:v>7.0019504159999997</c:v>
                </c:pt>
                <c:pt idx="2157">
                  <c:v>7.0246136850000003</c:v>
                </c:pt>
                <c:pt idx="2158">
                  <c:v>6.967955513999998</c:v>
                </c:pt>
                <c:pt idx="2159">
                  <c:v>7.013282051</c:v>
                </c:pt>
                <c:pt idx="2160">
                  <c:v>7.0359453189999988</c:v>
                </c:pt>
                <c:pt idx="2161">
                  <c:v>7.0246136850000003</c:v>
                </c:pt>
                <c:pt idx="2162">
                  <c:v>6.9339606119999999</c:v>
                </c:pt>
                <c:pt idx="2163">
                  <c:v>6.9906187820000012</c:v>
                </c:pt>
                <c:pt idx="2164">
                  <c:v>7.0246136850000003</c:v>
                </c:pt>
                <c:pt idx="2165">
                  <c:v>7.013282051</c:v>
                </c:pt>
                <c:pt idx="2166">
                  <c:v>7.0019504159999997</c:v>
                </c:pt>
                <c:pt idx="2167">
                  <c:v>6.9226289779999988</c:v>
                </c:pt>
                <c:pt idx="2168">
                  <c:v>6.9452922460000002</c:v>
                </c:pt>
                <c:pt idx="2169">
                  <c:v>7.013282051</c:v>
                </c:pt>
                <c:pt idx="2170">
                  <c:v>7.0019504159999997</c:v>
                </c:pt>
                <c:pt idx="2171">
                  <c:v>6.9906187820000012</c:v>
                </c:pt>
                <c:pt idx="2172">
                  <c:v>6.9452922460000002</c:v>
                </c:pt>
                <c:pt idx="2173">
                  <c:v>6.9792871480000009</c:v>
                </c:pt>
                <c:pt idx="2174">
                  <c:v>6.9906187820000012</c:v>
                </c:pt>
                <c:pt idx="2175">
                  <c:v>6.9906187820000012</c:v>
                </c:pt>
                <c:pt idx="2176">
                  <c:v>7.0019504159999997</c:v>
                </c:pt>
                <c:pt idx="2177">
                  <c:v>7.013282051</c:v>
                </c:pt>
                <c:pt idx="2178">
                  <c:v>6.9906187820000012</c:v>
                </c:pt>
                <c:pt idx="2179">
                  <c:v>6.967955513999998</c:v>
                </c:pt>
                <c:pt idx="2180">
                  <c:v>7.0019504159999997</c:v>
                </c:pt>
                <c:pt idx="2181">
                  <c:v>6.9906187820000012</c:v>
                </c:pt>
                <c:pt idx="2182">
                  <c:v>6.967955513999998</c:v>
                </c:pt>
                <c:pt idx="2183">
                  <c:v>7.0019504159999997</c:v>
                </c:pt>
                <c:pt idx="2184">
                  <c:v>7.0019504159999997</c:v>
                </c:pt>
                <c:pt idx="2185">
                  <c:v>6.9792871480000009</c:v>
                </c:pt>
                <c:pt idx="2186">
                  <c:v>6.9906187820000012</c:v>
                </c:pt>
                <c:pt idx="2187">
                  <c:v>7.0019504159999997</c:v>
                </c:pt>
                <c:pt idx="2188">
                  <c:v>7.0019504159999997</c:v>
                </c:pt>
                <c:pt idx="2189">
                  <c:v>7.0019504159999997</c:v>
                </c:pt>
                <c:pt idx="2190">
                  <c:v>7.0246136850000003</c:v>
                </c:pt>
                <c:pt idx="2191">
                  <c:v>7.0586085870000002</c:v>
                </c:pt>
                <c:pt idx="2192">
                  <c:v>7.013282051</c:v>
                </c:pt>
                <c:pt idx="2193">
                  <c:v>7.0246136850000003</c:v>
                </c:pt>
                <c:pt idx="2194">
                  <c:v>6.9906187820000012</c:v>
                </c:pt>
                <c:pt idx="2195">
                  <c:v>7.0246136850000003</c:v>
                </c:pt>
                <c:pt idx="2196">
                  <c:v>7.0246136850000003</c:v>
                </c:pt>
                <c:pt idx="2197">
                  <c:v>7.0019504159999997</c:v>
                </c:pt>
                <c:pt idx="2198">
                  <c:v>7.0019504159999997</c:v>
                </c:pt>
                <c:pt idx="2199">
                  <c:v>7.0019504159999997</c:v>
                </c:pt>
                <c:pt idx="2200">
                  <c:v>6.9906187820000012</c:v>
                </c:pt>
                <c:pt idx="2201">
                  <c:v>6.9906187820000012</c:v>
                </c:pt>
                <c:pt idx="2202">
                  <c:v>7.013282051</c:v>
                </c:pt>
                <c:pt idx="2203">
                  <c:v>6.9906187820000012</c:v>
                </c:pt>
                <c:pt idx="2204">
                  <c:v>6.9906187820000012</c:v>
                </c:pt>
                <c:pt idx="2205">
                  <c:v>7.0019504159999997</c:v>
                </c:pt>
                <c:pt idx="2206">
                  <c:v>7.0019504159999997</c:v>
                </c:pt>
                <c:pt idx="2207">
                  <c:v>7.0246136850000003</c:v>
                </c:pt>
                <c:pt idx="2208">
                  <c:v>7.0246136850000003</c:v>
                </c:pt>
                <c:pt idx="2209">
                  <c:v>6.9906187820000012</c:v>
                </c:pt>
                <c:pt idx="2210">
                  <c:v>6.9906187820000012</c:v>
                </c:pt>
                <c:pt idx="2211">
                  <c:v>7.0246136850000003</c:v>
                </c:pt>
                <c:pt idx="2212">
                  <c:v>7.0019504159999997</c:v>
                </c:pt>
                <c:pt idx="2213">
                  <c:v>7.0812718549999998</c:v>
                </c:pt>
                <c:pt idx="2214">
                  <c:v>6.9906187820000012</c:v>
                </c:pt>
                <c:pt idx="2215">
                  <c:v>6.9906187820000012</c:v>
                </c:pt>
                <c:pt idx="2216">
                  <c:v>7.0699402209999995</c:v>
                </c:pt>
                <c:pt idx="2217">
                  <c:v>7.0246136850000003</c:v>
                </c:pt>
                <c:pt idx="2218">
                  <c:v>7.0246136850000003</c:v>
                </c:pt>
                <c:pt idx="2219">
                  <c:v>7.0019504159999997</c:v>
                </c:pt>
                <c:pt idx="2220">
                  <c:v>7.0019504159999997</c:v>
                </c:pt>
                <c:pt idx="2221">
                  <c:v>6.9906187820000012</c:v>
                </c:pt>
                <c:pt idx="2222">
                  <c:v>7.0359453189999988</c:v>
                </c:pt>
                <c:pt idx="2223">
                  <c:v>7.0359453189999988</c:v>
                </c:pt>
                <c:pt idx="2224">
                  <c:v>7.0019504159999997</c:v>
                </c:pt>
                <c:pt idx="2225">
                  <c:v>7.0246136850000003</c:v>
                </c:pt>
                <c:pt idx="2226">
                  <c:v>7.0246136850000003</c:v>
                </c:pt>
                <c:pt idx="2227">
                  <c:v>7.0359453189999988</c:v>
                </c:pt>
                <c:pt idx="2228">
                  <c:v>7.047276952999999</c:v>
                </c:pt>
                <c:pt idx="2229">
                  <c:v>7.0246136850000003</c:v>
                </c:pt>
                <c:pt idx="2230">
                  <c:v>7.0359453189999988</c:v>
                </c:pt>
                <c:pt idx="2231">
                  <c:v>7.0586085870000002</c:v>
                </c:pt>
                <c:pt idx="2232">
                  <c:v>7.0246136850000003</c:v>
                </c:pt>
                <c:pt idx="2233">
                  <c:v>6.9906187820000012</c:v>
                </c:pt>
                <c:pt idx="2234">
                  <c:v>6.9906187820000012</c:v>
                </c:pt>
                <c:pt idx="2235">
                  <c:v>6.9906187820000012</c:v>
                </c:pt>
                <c:pt idx="2236">
                  <c:v>7.047276952999999</c:v>
                </c:pt>
                <c:pt idx="2237">
                  <c:v>7.0246136850000003</c:v>
                </c:pt>
                <c:pt idx="2238">
                  <c:v>7.013282051</c:v>
                </c:pt>
                <c:pt idx="2239">
                  <c:v>7.0359453189999988</c:v>
                </c:pt>
                <c:pt idx="2240">
                  <c:v>7.0246136850000003</c:v>
                </c:pt>
                <c:pt idx="2241">
                  <c:v>7.0699402209999995</c:v>
                </c:pt>
                <c:pt idx="2242">
                  <c:v>6.9792871480000009</c:v>
                </c:pt>
                <c:pt idx="2243">
                  <c:v>6.967955513999998</c:v>
                </c:pt>
                <c:pt idx="2244">
                  <c:v>6.9792871480000009</c:v>
                </c:pt>
                <c:pt idx="2245">
                  <c:v>6.9792871480000009</c:v>
                </c:pt>
                <c:pt idx="2246">
                  <c:v>7.0359453189999988</c:v>
                </c:pt>
                <c:pt idx="2247">
                  <c:v>7.0586085870000002</c:v>
                </c:pt>
                <c:pt idx="2248">
                  <c:v>7.0246136850000003</c:v>
                </c:pt>
                <c:pt idx="2249">
                  <c:v>7.0019504159999997</c:v>
                </c:pt>
                <c:pt idx="2250">
                  <c:v>7.0359453189999988</c:v>
                </c:pt>
                <c:pt idx="2251">
                  <c:v>7.0019504159999997</c:v>
                </c:pt>
                <c:pt idx="2252">
                  <c:v>7.0246136850000003</c:v>
                </c:pt>
                <c:pt idx="2253">
                  <c:v>7.0246136850000003</c:v>
                </c:pt>
                <c:pt idx="2254">
                  <c:v>7.0246136850000003</c:v>
                </c:pt>
                <c:pt idx="2255">
                  <c:v>7.013282051</c:v>
                </c:pt>
                <c:pt idx="2256">
                  <c:v>7.0246136850000003</c:v>
                </c:pt>
                <c:pt idx="2257">
                  <c:v>7.047276952999999</c:v>
                </c:pt>
                <c:pt idx="2258">
                  <c:v>7.0246136850000003</c:v>
                </c:pt>
                <c:pt idx="2259">
                  <c:v>7.0246136850000003</c:v>
                </c:pt>
                <c:pt idx="2260">
                  <c:v>7.0246136850000003</c:v>
                </c:pt>
                <c:pt idx="2261">
                  <c:v>7.0019504159999997</c:v>
                </c:pt>
                <c:pt idx="2262">
                  <c:v>7.0246136850000003</c:v>
                </c:pt>
                <c:pt idx="2263">
                  <c:v>7.0359453189999988</c:v>
                </c:pt>
                <c:pt idx="2264">
                  <c:v>7.0246136850000003</c:v>
                </c:pt>
                <c:pt idx="2265">
                  <c:v>7.013282051</c:v>
                </c:pt>
                <c:pt idx="2266">
                  <c:v>7.0019504159999997</c:v>
                </c:pt>
                <c:pt idx="2267">
                  <c:v>7.0246136850000003</c:v>
                </c:pt>
                <c:pt idx="2268">
                  <c:v>7.047276952999999</c:v>
                </c:pt>
                <c:pt idx="2269">
                  <c:v>7.0019504159999997</c:v>
                </c:pt>
                <c:pt idx="2270">
                  <c:v>7.0019504159999997</c:v>
                </c:pt>
                <c:pt idx="2271">
                  <c:v>7.0359453189999988</c:v>
                </c:pt>
                <c:pt idx="2272">
                  <c:v>6.9566238800000013</c:v>
                </c:pt>
                <c:pt idx="2273">
                  <c:v>7.013282051</c:v>
                </c:pt>
                <c:pt idx="2274">
                  <c:v>7.013282051</c:v>
                </c:pt>
                <c:pt idx="2275">
                  <c:v>7.0246136850000003</c:v>
                </c:pt>
                <c:pt idx="2276">
                  <c:v>7.0586085870000002</c:v>
                </c:pt>
                <c:pt idx="2277">
                  <c:v>7.0019504159999997</c:v>
                </c:pt>
                <c:pt idx="2278">
                  <c:v>7.0359453189999988</c:v>
                </c:pt>
                <c:pt idx="2279">
                  <c:v>7.047276952999999</c:v>
                </c:pt>
                <c:pt idx="2280">
                  <c:v>7.0812718549999998</c:v>
                </c:pt>
                <c:pt idx="2281">
                  <c:v>7.047276952999999</c:v>
                </c:pt>
                <c:pt idx="2282">
                  <c:v>7.0019504159999997</c:v>
                </c:pt>
                <c:pt idx="2283">
                  <c:v>7.0246136850000003</c:v>
                </c:pt>
                <c:pt idx="2284">
                  <c:v>7.0359453189999988</c:v>
                </c:pt>
                <c:pt idx="2285">
                  <c:v>6.9792871480000009</c:v>
                </c:pt>
                <c:pt idx="2286">
                  <c:v>7.013282051</c:v>
                </c:pt>
                <c:pt idx="2287">
                  <c:v>7.0699402209999995</c:v>
                </c:pt>
                <c:pt idx="2288">
                  <c:v>7.0359453189999988</c:v>
                </c:pt>
                <c:pt idx="2289">
                  <c:v>7.0246136850000003</c:v>
                </c:pt>
                <c:pt idx="2290">
                  <c:v>7.013282051</c:v>
                </c:pt>
                <c:pt idx="2291">
                  <c:v>7.0359453189999988</c:v>
                </c:pt>
                <c:pt idx="2292">
                  <c:v>7.0359453189999988</c:v>
                </c:pt>
                <c:pt idx="2293">
                  <c:v>6.9906187820000012</c:v>
                </c:pt>
                <c:pt idx="2294">
                  <c:v>7.0246136850000003</c:v>
                </c:pt>
                <c:pt idx="2295">
                  <c:v>7.013282051</c:v>
                </c:pt>
                <c:pt idx="2296">
                  <c:v>7.0359453189999988</c:v>
                </c:pt>
                <c:pt idx="2297">
                  <c:v>7.0246136850000003</c:v>
                </c:pt>
                <c:pt idx="2298">
                  <c:v>7.0359453189999988</c:v>
                </c:pt>
                <c:pt idx="2299">
                  <c:v>7.0812718549999998</c:v>
                </c:pt>
                <c:pt idx="2300">
                  <c:v>7.0246136850000003</c:v>
                </c:pt>
                <c:pt idx="2301">
                  <c:v>7.0246136850000003</c:v>
                </c:pt>
                <c:pt idx="2302">
                  <c:v>7.0246136850000003</c:v>
                </c:pt>
                <c:pt idx="2303">
                  <c:v>7.013282051</c:v>
                </c:pt>
                <c:pt idx="2304">
                  <c:v>7.013282051</c:v>
                </c:pt>
                <c:pt idx="2305">
                  <c:v>7.047276952999999</c:v>
                </c:pt>
                <c:pt idx="2306">
                  <c:v>7.0359453189999988</c:v>
                </c:pt>
                <c:pt idx="2307">
                  <c:v>7.0359453189999988</c:v>
                </c:pt>
                <c:pt idx="2308">
                  <c:v>7.0246136850000003</c:v>
                </c:pt>
                <c:pt idx="2309">
                  <c:v>6.9906187820000012</c:v>
                </c:pt>
                <c:pt idx="2310">
                  <c:v>7.0586085870000002</c:v>
                </c:pt>
                <c:pt idx="2311">
                  <c:v>7.0359453189999988</c:v>
                </c:pt>
                <c:pt idx="2312">
                  <c:v>7.0246136850000003</c:v>
                </c:pt>
                <c:pt idx="2313">
                  <c:v>7.047276952999999</c:v>
                </c:pt>
                <c:pt idx="2314">
                  <c:v>7.0359453189999988</c:v>
                </c:pt>
                <c:pt idx="2315">
                  <c:v>7.0586085870000002</c:v>
                </c:pt>
                <c:pt idx="2316">
                  <c:v>7.013282051</c:v>
                </c:pt>
                <c:pt idx="2317">
                  <c:v>7.0699402209999995</c:v>
                </c:pt>
                <c:pt idx="2318">
                  <c:v>7.0246136850000003</c:v>
                </c:pt>
                <c:pt idx="2319">
                  <c:v>7.0359453189999988</c:v>
                </c:pt>
                <c:pt idx="2320">
                  <c:v>7.0246136850000003</c:v>
                </c:pt>
                <c:pt idx="2321">
                  <c:v>7.0359453189999988</c:v>
                </c:pt>
                <c:pt idx="2322">
                  <c:v>7.013282051</c:v>
                </c:pt>
                <c:pt idx="2323">
                  <c:v>7.0586085870000002</c:v>
                </c:pt>
                <c:pt idx="2324">
                  <c:v>7.0586085870000002</c:v>
                </c:pt>
                <c:pt idx="2325">
                  <c:v>7.0359453189999988</c:v>
                </c:pt>
                <c:pt idx="2326">
                  <c:v>7.0359453189999988</c:v>
                </c:pt>
                <c:pt idx="2327">
                  <c:v>7.047276952999999</c:v>
                </c:pt>
                <c:pt idx="2328">
                  <c:v>7.0586085870000002</c:v>
                </c:pt>
                <c:pt idx="2329">
                  <c:v>7.0246136850000003</c:v>
                </c:pt>
                <c:pt idx="2330">
                  <c:v>7.0699402209999995</c:v>
                </c:pt>
                <c:pt idx="2331">
                  <c:v>7.0812718549999998</c:v>
                </c:pt>
                <c:pt idx="2332">
                  <c:v>7.0812718549999998</c:v>
                </c:pt>
                <c:pt idx="2333">
                  <c:v>7.0586085870000002</c:v>
                </c:pt>
                <c:pt idx="2334">
                  <c:v>7.0359453189999988</c:v>
                </c:pt>
                <c:pt idx="2335">
                  <c:v>7.047276952999999</c:v>
                </c:pt>
                <c:pt idx="2336">
                  <c:v>7.0586085870000002</c:v>
                </c:pt>
                <c:pt idx="2337">
                  <c:v>7.047276952999999</c:v>
                </c:pt>
                <c:pt idx="2338">
                  <c:v>7.0246136850000003</c:v>
                </c:pt>
                <c:pt idx="2339">
                  <c:v>7.0699402209999995</c:v>
                </c:pt>
                <c:pt idx="2340">
                  <c:v>7.047276952999999</c:v>
                </c:pt>
                <c:pt idx="2341">
                  <c:v>7.0246136850000003</c:v>
                </c:pt>
                <c:pt idx="2342">
                  <c:v>7.0359453189999988</c:v>
                </c:pt>
                <c:pt idx="2343">
                  <c:v>7.0699402209999995</c:v>
                </c:pt>
                <c:pt idx="2344">
                  <c:v>7.0359453189999988</c:v>
                </c:pt>
                <c:pt idx="2345">
                  <c:v>7.0359453189999988</c:v>
                </c:pt>
                <c:pt idx="2346">
                  <c:v>7.1039351229999994</c:v>
                </c:pt>
                <c:pt idx="2347">
                  <c:v>7.0359453189999988</c:v>
                </c:pt>
                <c:pt idx="2348">
                  <c:v>7.0699402209999995</c:v>
                </c:pt>
                <c:pt idx="2349">
                  <c:v>6.967955513999998</c:v>
                </c:pt>
                <c:pt idx="2350">
                  <c:v>7.047276952999999</c:v>
                </c:pt>
                <c:pt idx="2351">
                  <c:v>7.047276952999999</c:v>
                </c:pt>
                <c:pt idx="2352">
                  <c:v>7.0699402209999995</c:v>
                </c:pt>
                <c:pt idx="2353">
                  <c:v>7.0019504159999997</c:v>
                </c:pt>
                <c:pt idx="2354">
                  <c:v>7.0586085870000002</c:v>
                </c:pt>
                <c:pt idx="2355">
                  <c:v>7.0359453189999988</c:v>
                </c:pt>
                <c:pt idx="2356">
                  <c:v>7.047276952999999</c:v>
                </c:pt>
                <c:pt idx="2357">
                  <c:v>7.0359453189999988</c:v>
                </c:pt>
                <c:pt idx="2358">
                  <c:v>7.0812718549999998</c:v>
                </c:pt>
                <c:pt idx="2359">
                  <c:v>7.0359453189999988</c:v>
                </c:pt>
                <c:pt idx="2360">
                  <c:v>7.0246136850000003</c:v>
                </c:pt>
                <c:pt idx="2361">
                  <c:v>6.9906187820000012</c:v>
                </c:pt>
                <c:pt idx="2362">
                  <c:v>7.047276952999999</c:v>
                </c:pt>
                <c:pt idx="2363">
                  <c:v>7.047276952999999</c:v>
                </c:pt>
                <c:pt idx="2364">
                  <c:v>7.0586085870000002</c:v>
                </c:pt>
                <c:pt idx="2365">
                  <c:v>7.0812718549999998</c:v>
                </c:pt>
                <c:pt idx="2366">
                  <c:v>7.0246136850000003</c:v>
                </c:pt>
                <c:pt idx="2367">
                  <c:v>7.0019504159999997</c:v>
                </c:pt>
                <c:pt idx="2368">
                  <c:v>7.0699402209999995</c:v>
                </c:pt>
                <c:pt idx="2369">
                  <c:v>7.0586085870000002</c:v>
                </c:pt>
                <c:pt idx="2370">
                  <c:v>7.0699402209999995</c:v>
                </c:pt>
                <c:pt idx="2371">
                  <c:v>7.047276952999999</c:v>
                </c:pt>
                <c:pt idx="2372">
                  <c:v>7.013282051</c:v>
                </c:pt>
                <c:pt idx="2373">
                  <c:v>7.047276952999999</c:v>
                </c:pt>
                <c:pt idx="2374">
                  <c:v>7.047276952999999</c:v>
                </c:pt>
                <c:pt idx="2375">
                  <c:v>7.047276952999999</c:v>
                </c:pt>
                <c:pt idx="2376">
                  <c:v>7.0699402209999995</c:v>
                </c:pt>
                <c:pt idx="2377">
                  <c:v>7.0586085870000002</c:v>
                </c:pt>
                <c:pt idx="2378">
                  <c:v>7.0246136850000003</c:v>
                </c:pt>
                <c:pt idx="2379">
                  <c:v>7.047276952999999</c:v>
                </c:pt>
                <c:pt idx="2380">
                  <c:v>7.0926034890000009</c:v>
                </c:pt>
                <c:pt idx="2381">
                  <c:v>7.0586085870000002</c:v>
                </c:pt>
                <c:pt idx="2382">
                  <c:v>7.0926034890000009</c:v>
                </c:pt>
                <c:pt idx="2383">
                  <c:v>7.0926034890000009</c:v>
                </c:pt>
                <c:pt idx="2384">
                  <c:v>7.0586085870000002</c:v>
                </c:pt>
                <c:pt idx="2385">
                  <c:v>7.0812718549999998</c:v>
                </c:pt>
                <c:pt idx="2386">
                  <c:v>7.0359453189999988</c:v>
                </c:pt>
                <c:pt idx="2387">
                  <c:v>7.0812718549999998</c:v>
                </c:pt>
                <c:pt idx="2388">
                  <c:v>7.0699402209999995</c:v>
                </c:pt>
                <c:pt idx="2389">
                  <c:v>7.047276952999999</c:v>
                </c:pt>
                <c:pt idx="2390">
                  <c:v>7.0699402209999995</c:v>
                </c:pt>
                <c:pt idx="2391">
                  <c:v>7.0699402209999995</c:v>
                </c:pt>
                <c:pt idx="2392">
                  <c:v>7.047276952999999</c:v>
                </c:pt>
                <c:pt idx="2393">
                  <c:v>7.0812718549999998</c:v>
                </c:pt>
                <c:pt idx="2394">
                  <c:v>7.0246136850000003</c:v>
                </c:pt>
                <c:pt idx="2395">
                  <c:v>7.0812718549999998</c:v>
                </c:pt>
                <c:pt idx="2396">
                  <c:v>7.0246136850000003</c:v>
                </c:pt>
                <c:pt idx="2397">
                  <c:v>7.0359453189999988</c:v>
                </c:pt>
                <c:pt idx="2398">
                  <c:v>7.0586085870000002</c:v>
                </c:pt>
                <c:pt idx="2399">
                  <c:v>7.047276952999999</c:v>
                </c:pt>
                <c:pt idx="2400">
                  <c:v>7.0812718549999998</c:v>
                </c:pt>
                <c:pt idx="2401">
                  <c:v>7.0586085870000002</c:v>
                </c:pt>
                <c:pt idx="2402">
                  <c:v>7.047276952999999</c:v>
                </c:pt>
                <c:pt idx="2403">
                  <c:v>7.0812718549999998</c:v>
                </c:pt>
                <c:pt idx="2404">
                  <c:v>7.0812718549999998</c:v>
                </c:pt>
                <c:pt idx="2405">
                  <c:v>7.0699402209999995</c:v>
                </c:pt>
                <c:pt idx="2406">
                  <c:v>7.0812718549999998</c:v>
                </c:pt>
                <c:pt idx="2407">
                  <c:v>7.0926034890000009</c:v>
                </c:pt>
                <c:pt idx="2408">
                  <c:v>7.0699402209999995</c:v>
                </c:pt>
                <c:pt idx="2409">
                  <c:v>7.0699402209999995</c:v>
                </c:pt>
                <c:pt idx="2410">
                  <c:v>7.0246136850000003</c:v>
                </c:pt>
                <c:pt idx="2411">
                  <c:v>7.1039351229999994</c:v>
                </c:pt>
                <c:pt idx="2412">
                  <c:v>7.0359453189999988</c:v>
                </c:pt>
                <c:pt idx="2413">
                  <c:v>7.0019504159999997</c:v>
                </c:pt>
                <c:pt idx="2414">
                  <c:v>7.0586085870000002</c:v>
                </c:pt>
                <c:pt idx="2415">
                  <c:v>7.047276952999999</c:v>
                </c:pt>
                <c:pt idx="2416">
                  <c:v>7.0586085870000002</c:v>
                </c:pt>
                <c:pt idx="2417">
                  <c:v>7.047276952999999</c:v>
                </c:pt>
                <c:pt idx="2418">
                  <c:v>7.0359453189999988</c:v>
                </c:pt>
                <c:pt idx="2419">
                  <c:v>7.013282051</c:v>
                </c:pt>
                <c:pt idx="2420">
                  <c:v>7.0586085870000002</c:v>
                </c:pt>
                <c:pt idx="2421">
                  <c:v>7.1152667569999988</c:v>
                </c:pt>
                <c:pt idx="2422">
                  <c:v>7.1039351229999994</c:v>
                </c:pt>
                <c:pt idx="2423">
                  <c:v>7.0699402209999995</c:v>
                </c:pt>
                <c:pt idx="2424">
                  <c:v>7.0926034890000009</c:v>
                </c:pt>
                <c:pt idx="2425">
                  <c:v>7.0586085870000002</c:v>
                </c:pt>
                <c:pt idx="2426">
                  <c:v>7.0699402209999995</c:v>
                </c:pt>
                <c:pt idx="2427">
                  <c:v>7.0812718549999998</c:v>
                </c:pt>
                <c:pt idx="2428">
                  <c:v>7.0699402209999995</c:v>
                </c:pt>
                <c:pt idx="2429">
                  <c:v>7.126598392</c:v>
                </c:pt>
                <c:pt idx="2430">
                  <c:v>7.0246136850000003</c:v>
                </c:pt>
                <c:pt idx="2431">
                  <c:v>7.0586085870000002</c:v>
                </c:pt>
                <c:pt idx="2432">
                  <c:v>7.047276952999999</c:v>
                </c:pt>
                <c:pt idx="2433">
                  <c:v>7.0812718549999998</c:v>
                </c:pt>
                <c:pt idx="2434">
                  <c:v>7.1039351229999994</c:v>
                </c:pt>
                <c:pt idx="2435">
                  <c:v>7.0586085870000002</c:v>
                </c:pt>
                <c:pt idx="2436">
                  <c:v>7.0699402209999995</c:v>
                </c:pt>
                <c:pt idx="2437">
                  <c:v>7.1152667569999988</c:v>
                </c:pt>
                <c:pt idx="2438">
                  <c:v>7.0699402209999995</c:v>
                </c:pt>
                <c:pt idx="2439">
                  <c:v>7.0699402209999995</c:v>
                </c:pt>
                <c:pt idx="2440">
                  <c:v>7.0812718549999998</c:v>
                </c:pt>
                <c:pt idx="2441">
                  <c:v>7.0586085870000002</c:v>
                </c:pt>
                <c:pt idx="2442">
                  <c:v>7.0926034890000009</c:v>
                </c:pt>
                <c:pt idx="2443">
                  <c:v>7.1039351229999994</c:v>
                </c:pt>
                <c:pt idx="2444">
                  <c:v>7.0586085870000002</c:v>
                </c:pt>
                <c:pt idx="2445">
                  <c:v>7.0812718549999998</c:v>
                </c:pt>
                <c:pt idx="2446">
                  <c:v>7.0926034890000009</c:v>
                </c:pt>
                <c:pt idx="2447">
                  <c:v>7.0586085870000002</c:v>
                </c:pt>
                <c:pt idx="2448">
                  <c:v>7.0926034890000009</c:v>
                </c:pt>
                <c:pt idx="2449">
                  <c:v>7.0586085870000002</c:v>
                </c:pt>
                <c:pt idx="2450">
                  <c:v>7.0812718549999998</c:v>
                </c:pt>
                <c:pt idx="2451">
                  <c:v>7.0586085870000002</c:v>
                </c:pt>
                <c:pt idx="2452">
                  <c:v>7.0699402209999995</c:v>
                </c:pt>
                <c:pt idx="2453">
                  <c:v>7.0699402209999995</c:v>
                </c:pt>
                <c:pt idx="2454">
                  <c:v>7.0926034890000009</c:v>
                </c:pt>
                <c:pt idx="2455">
                  <c:v>7.0926034890000009</c:v>
                </c:pt>
                <c:pt idx="2456">
                  <c:v>7.0812718549999998</c:v>
                </c:pt>
                <c:pt idx="2457">
                  <c:v>7.0812718549999998</c:v>
                </c:pt>
                <c:pt idx="2458">
                  <c:v>7.0699402209999995</c:v>
                </c:pt>
                <c:pt idx="2459">
                  <c:v>7.0812718549999998</c:v>
                </c:pt>
                <c:pt idx="2460">
                  <c:v>7.0926034890000009</c:v>
                </c:pt>
                <c:pt idx="2461">
                  <c:v>7.0926034890000009</c:v>
                </c:pt>
                <c:pt idx="2462">
                  <c:v>7.0699402209999995</c:v>
                </c:pt>
                <c:pt idx="2463">
                  <c:v>7.0586085870000002</c:v>
                </c:pt>
                <c:pt idx="2464">
                  <c:v>7.0812718549999998</c:v>
                </c:pt>
                <c:pt idx="2465">
                  <c:v>7.0586085870000002</c:v>
                </c:pt>
                <c:pt idx="2466">
                  <c:v>7.0699402209999995</c:v>
                </c:pt>
                <c:pt idx="2467">
                  <c:v>7.0812718549999998</c:v>
                </c:pt>
                <c:pt idx="2468">
                  <c:v>7.0586085870000002</c:v>
                </c:pt>
                <c:pt idx="2469">
                  <c:v>7.0812718549999998</c:v>
                </c:pt>
                <c:pt idx="2470">
                  <c:v>7.1039351229999994</c:v>
                </c:pt>
                <c:pt idx="2471">
                  <c:v>6.707327929999999</c:v>
                </c:pt>
                <c:pt idx="2472">
                  <c:v>6.707327929999999</c:v>
                </c:pt>
                <c:pt idx="2473">
                  <c:v>6.7979810029999994</c:v>
                </c:pt>
                <c:pt idx="2474">
                  <c:v>6.7753177339999997</c:v>
                </c:pt>
                <c:pt idx="2475">
                  <c:v>6.7753177339999997</c:v>
                </c:pt>
                <c:pt idx="2476">
                  <c:v>6.8093126369999988</c:v>
                </c:pt>
                <c:pt idx="2477">
                  <c:v>6.7979810029999994</c:v>
                </c:pt>
                <c:pt idx="2478">
                  <c:v>6.7866493690000009</c:v>
                </c:pt>
                <c:pt idx="2479">
                  <c:v>6.8093126369999988</c:v>
                </c:pt>
                <c:pt idx="2480">
                  <c:v>6.8206442709999981</c:v>
                </c:pt>
                <c:pt idx="2481">
                  <c:v>6.8093126369999988</c:v>
                </c:pt>
                <c:pt idx="2482">
                  <c:v>6.6959962959999988</c:v>
                </c:pt>
                <c:pt idx="2483">
                  <c:v>6.707327929999999</c:v>
                </c:pt>
                <c:pt idx="2484">
                  <c:v>6.7979810029999994</c:v>
                </c:pt>
                <c:pt idx="2485">
                  <c:v>6.7526544659999992</c:v>
                </c:pt>
                <c:pt idx="2486">
                  <c:v>6.8093126369999988</c:v>
                </c:pt>
                <c:pt idx="2487">
                  <c:v>6.7866493690000009</c:v>
                </c:pt>
                <c:pt idx="2488">
                  <c:v>6.7639860999999994</c:v>
                </c:pt>
                <c:pt idx="2489">
                  <c:v>6.7753177339999997</c:v>
                </c:pt>
                <c:pt idx="2490">
                  <c:v>6.7753177339999997</c:v>
                </c:pt>
                <c:pt idx="2491">
                  <c:v>6.8319759050000002</c:v>
                </c:pt>
                <c:pt idx="2492">
                  <c:v>6.8319759050000002</c:v>
                </c:pt>
                <c:pt idx="2493">
                  <c:v>6.8093126369999988</c:v>
                </c:pt>
                <c:pt idx="2494">
                  <c:v>6.6959962959999988</c:v>
                </c:pt>
                <c:pt idx="2495">
                  <c:v>6.8206442709999981</c:v>
                </c:pt>
                <c:pt idx="2496">
                  <c:v>6.7866493690000009</c:v>
                </c:pt>
                <c:pt idx="2497">
                  <c:v>6.7979810029999994</c:v>
                </c:pt>
                <c:pt idx="2498">
                  <c:v>6.7866493690000009</c:v>
                </c:pt>
                <c:pt idx="2499">
                  <c:v>6.7866493690000009</c:v>
                </c:pt>
                <c:pt idx="2500">
                  <c:v>6.7979810029999994</c:v>
                </c:pt>
                <c:pt idx="2501">
                  <c:v>6.7186595640000002</c:v>
                </c:pt>
                <c:pt idx="2502">
                  <c:v>6.8093126369999988</c:v>
                </c:pt>
                <c:pt idx="2503">
                  <c:v>6.7866493690000009</c:v>
                </c:pt>
                <c:pt idx="2504">
                  <c:v>6.8093126369999988</c:v>
                </c:pt>
                <c:pt idx="2505">
                  <c:v>6.7526544659999992</c:v>
                </c:pt>
                <c:pt idx="2506">
                  <c:v>6.8093126369999988</c:v>
                </c:pt>
                <c:pt idx="2507">
                  <c:v>6.7866493690000009</c:v>
                </c:pt>
                <c:pt idx="2508">
                  <c:v>6.8093126369999988</c:v>
                </c:pt>
                <c:pt idx="2509">
                  <c:v>6.7866493690000009</c:v>
                </c:pt>
                <c:pt idx="2510">
                  <c:v>6.8093126369999988</c:v>
                </c:pt>
                <c:pt idx="2511">
                  <c:v>6.8206442709999981</c:v>
                </c:pt>
                <c:pt idx="2512">
                  <c:v>6.7979810029999994</c:v>
                </c:pt>
                <c:pt idx="2513">
                  <c:v>6.8206442709999981</c:v>
                </c:pt>
                <c:pt idx="2514">
                  <c:v>6.8206442709999981</c:v>
                </c:pt>
                <c:pt idx="2515">
                  <c:v>6.8206442709999981</c:v>
                </c:pt>
                <c:pt idx="2516">
                  <c:v>6.8093126369999988</c:v>
                </c:pt>
                <c:pt idx="2517">
                  <c:v>6.8433075389999996</c:v>
                </c:pt>
                <c:pt idx="2518">
                  <c:v>6.7979810029999994</c:v>
                </c:pt>
                <c:pt idx="2519">
                  <c:v>6.7413228319999998</c:v>
                </c:pt>
                <c:pt idx="2520">
                  <c:v>6.7979810029999994</c:v>
                </c:pt>
                <c:pt idx="2521">
                  <c:v>6.7979810029999994</c:v>
                </c:pt>
                <c:pt idx="2522">
                  <c:v>6.7979810029999994</c:v>
                </c:pt>
                <c:pt idx="2523">
                  <c:v>6.7753177339999997</c:v>
                </c:pt>
                <c:pt idx="2524">
                  <c:v>6.8093126369999988</c:v>
                </c:pt>
                <c:pt idx="2525">
                  <c:v>6.7866493690000009</c:v>
                </c:pt>
                <c:pt idx="2526">
                  <c:v>6.7979810029999994</c:v>
                </c:pt>
                <c:pt idx="2527">
                  <c:v>6.7979810029999994</c:v>
                </c:pt>
                <c:pt idx="2528">
                  <c:v>6.8546391729999989</c:v>
                </c:pt>
                <c:pt idx="2529">
                  <c:v>6.7979810029999994</c:v>
                </c:pt>
                <c:pt idx="2530">
                  <c:v>6.8433075389999996</c:v>
                </c:pt>
                <c:pt idx="2531">
                  <c:v>6.8093126369999988</c:v>
                </c:pt>
                <c:pt idx="2532">
                  <c:v>6.8093126369999988</c:v>
                </c:pt>
                <c:pt idx="2533">
                  <c:v>6.8206442709999981</c:v>
                </c:pt>
                <c:pt idx="2534">
                  <c:v>6.7866493690000009</c:v>
                </c:pt>
                <c:pt idx="2535">
                  <c:v>6.8093126369999988</c:v>
                </c:pt>
                <c:pt idx="2536">
                  <c:v>6.8206442709999981</c:v>
                </c:pt>
                <c:pt idx="2537">
                  <c:v>6.7979810029999994</c:v>
                </c:pt>
                <c:pt idx="2538">
                  <c:v>6.7866493690000009</c:v>
                </c:pt>
                <c:pt idx="2539">
                  <c:v>6.8206442709999981</c:v>
                </c:pt>
                <c:pt idx="2540">
                  <c:v>6.8546391729999989</c:v>
                </c:pt>
                <c:pt idx="2541">
                  <c:v>6.8093126369999988</c:v>
                </c:pt>
                <c:pt idx="2542">
                  <c:v>6.7753177339999997</c:v>
                </c:pt>
                <c:pt idx="2543">
                  <c:v>6.8093126369999988</c:v>
                </c:pt>
                <c:pt idx="2544">
                  <c:v>6.7866493690000009</c:v>
                </c:pt>
                <c:pt idx="2545">
                  <c:v>6.8206442709999981</c:v>
                </c:pt>
                <c:pt idx="2546">
                  <c:v>6.8433075389999996</c:v>
                </c:pt>
                <c:pt idx="2547">
                  <c:v>6.7639860999999994</c:v>
                </c:pt>
                <c:pt idx="2548">
                  <c:v>6.7979810029999994</c:v>
                </c:pt>
                <c:pt idx="2549">
                  <c:v>6.8206442709999981</c:v>
                </c:pt>
                <c:pt idx="2550">
                  <c:v>6.8206442709999981</c:v>
                </c:pt>
                <c:pt idx="2551">
                  <c:v>6.7979810029999994</c:v>
                </c:pt>
                <c:pt idx="2552">
                  <c:v>6.8093126369999988</c:v>
                </c:pt>
                <c:pt idx="2553">
                  <c:v>6.7979810029999994</c:v>
                </c:pt>
                <c:pt idx="2554">
                  <c:v>6.8093126369999988</c:v>
                </c:pt>
                <c:pt idx="2555">
                  <c:v>6.7866493690000009</c:v>
                </c:pt>
                <c:pt idx="2556">
                  <c:v>6.7979810029999994</c:v>
                </c:pt>
                <c:pt idx="2557">
                  <c:v>6.8093126369999988</c:v>
                </c:pt>
                <c:pt idx="2558">
                  <c:v>6.8093126369999988</c:v>
                </c:pt>
                <c:pt idx="2559">
                  <c:v>6.8093126369999988</c:v>
                </c:pt>
                <c:pt idx="2560">
                  <c:v>6.8206442709999981</c:v>
                </c:pt>
                <c:pt idx="2561">
                  <c:v>6.8659708069999983</c:v>
                </c:pt>
                <c:pt idx="2562">
                  <c:v>6.8319759050000002</c:v>
                </c:pt>
                <c:pt idx="2563">
                  <c:v>6.8546391729999989</c:v>
                </c:pt>
                <c:pt idx="2564">
                  <c:v>6.8093126369999988</c:v>
                </c:pt>
                <c:pt idx="2565">
                  <c:v>6.7979810029999994</c:v>
                </c:pt>
                <c:pt idx="2566">
                  <c:v>6.8433075389999996</c:v>
                </c:pt>
                <c:pt idx="2567">
                  <c:v>6.8093126369999988</c:v>
                </c:pt>
                <c:pt idx="2568">
                  <c:v>6.8093126369999988</c:v>
                </c:pt>
                <c:pt idx="2569">
                  <c:v>6.8319759050000002</c:v>
                </c:pt>
                <c:pt idx="2570">
                  <c:v>6.8206442709999981</c:v>
                </c:pt>
                <c:pt idx="2571">
                  <c:v>6.8433075389999996</c:v>
                </c:pt>
                <c:pt idx="2572">
                  <c:v>6.8319759050000002</c:v>
                </c:pt>
                <c:pt idx="2573">
                  <c:v>6.8546391729999989</c:v>
                </c:pt>
                <c:pt idx="2574">
                  <c:v>6.8773024410000003</c:v>
                </c:pt>
                <c:pt idx="2575">
                  <c:v>6.8206442709999981</c:v>
                </c:pt>
                <c:pt idx="2576">
                  <c:v>6.8433075389999996</c:v>
                </c:pt>
                <c:pt idx="2577">
                  <c:v>6.8546391729999989</c:v>
                </c:pt>
                <c:pt idx="2578">
                  <c:v>6.8093126369999988</c:v>
                </c:pt>
                <c:pt idx="2579">
                  <c:v>6.8433075389999996</c:v>
                </c:pt>
                <c:pt idx="2580">
                  <c:v>6.8659708069999983</c:v>
                </c:pt>
                <c:pt idx="2581">
                  <c:v>6.8206442709999981</c:v>
                </c:pt>
                <c:pt idx="2582">
                  <c:v>6.8206442709999981</c:v>
                </c:pt>
                <c:pt idx="2583">
                  <c:v>6.8206442709999981</c:v>
                </c:pt>
                <c:pt idx="2584">
                  <c:v>6.8659708069999983</c:v>
                </c:pt>
                <c:pt idx="2585">
                  <c:v>6.8319759050000002</c:v>
                </c:pt>
                <c:pt idx="2586">
                  <c:v>6.8433075389999996</c:v>
                </c:pt>
                <c:pt idx="2587">
                  <c:v>6.8546391729999989</c:v>
                </c:pt>
                <c:pt idx="2588">
                  <c:v>6.8206442709999981</c:v>
                </c:pt>
                <c:pt idx="2589">
                  <c:v>6.8319759050000002</c:v>
                </c:pt>
                <c:pt idx="2590">
                  <c:v>6.8206442709999981</c:v>
                </c:pt>
                <c:pt idx="2591">
                  <c:v>6.8433075389999996</c:v>
                </c:pt>
                <c:pt idx="2592">
                  <c:v>6.8093126369999988</c:v>
                </c:pt>
                <c:pt idx="2593">
                  <c:v>6.8319759050000002</c:v>
                </c:pt>
                <c:pt idx="2594">
                  <c:v>6.7413228319999998</c:v>
                </c:pt>
                <c:pt idx="2595">
                  <c:v>6.8206442709999981</c:v>
                </c:pt>
                <c:pt idx="2596">
                  <c:v>6.8206442709999981</c:v>
                </c:pt>
                <c:pt idx="2597">
                  <c:v>6.8319759050000002</c:v>
                </c:pt>
                <c:pt idx="2598">
                  <c:v>6.8433075389999996</c:v>
                </c:pt>
                <c:pt idx="2599">
                  <c:v>6.7979810029999994</c:v>
                </c:pt>
                <c:pt idx="2600">
                  <c:v>6.8206442709999981</c:v>
                </c:pt>
                <c:pt idx="2601">
                  <c:v>6.8433075389999996</c:v>
                </c:pt>
                <c:pt idx="2602">
                  <c:v>6.8433075389999996</c:v>
                </c:pt>
                <c:pt idx="2603">
                  <c:v>6.8206442709999981</c:v>
                </c:pt>
                <c:pt idx="2604">
                  <c:v>6.8319759050000002</c:v>
                </c:pt>
                <c:pt idx="2605">
                  <c:v>6.8433075389999996</c:v>
                </c:pt>
                <c:pt idx="2606">
                  <c:v>6.8886340749999988</c:v>
                </c:pt>
                <c:pt idx="2607">
                  <c:v>6.8546391729999989</c:v>
                </c:pt>
                <c:pt idx="2608">
                  <c:v>6.7866493690000009</c:v>
                </c:pt>
                <c:pt idx="2609">
                  <c:v>6.8433075389999996</c:v>
                </c:pt>
                <c:pt idx="2610">
                  <c:v>6.8319759050000002</c:v>
                </c:pt>
                <c:pt idx="2611">
                  <c:v>6.8319759050000002</c:v>
                </c:pt>
                <c:pt idx="2612">
                  <c:v>6.7979810029999994</c:v>
                </c:pt>
                <c:pt idx="2613">
                  <c:v>6.8659708069999983</c:v>
                </c:pt>
                <c:pt idx="2614">
                  <c:v>6.8319759050000002</c:v>
                </c:pt>
                <c:pt idx="2615">
                  <c:v>6.8433075389999996</c:v>
                </c:pt>
                <c:pt idx="2616">
                  <c:v>6.8433075389999996</c:v>
                </c:pt>
                <c:pt idx="2617">
                  <c:v>6.7979810029999994</c:v>
                </c:pt>
                <c:pt idx="2618">
                  <c:v>6.8319759050000002</c:v>
                </c:pt>
                <c:pt idx="2619">
                  <c:v>6.8433075389999996</c:v>
                </c:pt>
                <c:pt idx="2620">
                  <c:v>6.8546391729999989</c:v>
                </c:pt>
                <c:pt idx="2621">
                  <c:v>6.7979810029999994</c:v>
                </c:pt>
                <c:pt idx="2622">
                  <c:v>6.8546391729999989</c:v>
                </c:pt>
                <c:pt idx="2623">
                  <c:v>6.8546391729999989</c:v>
                </c:pt>
                <c:pt idx="2624">
                  <c:v>6.8546391729999989</c:v>
                </c:pt>
                <c:pt idx="2625">
                  <c:v>6.8773024410000003</c:v>
                </c:pt>
                <c:pt idx="2626">
                  <c:v>6.8546391729999989</c:v>
                </c:pt>
                <c:pt idx="2627">
                  <c:v>6.8433075389999996</c:v>
                </c:pt>
                <c:pt idx="2628">
                  <c:v>6.8546391729999989</c:v>
                </c:pt>
                <c:pt idx="2629">
                  <c:v>6.8206442709999981</c:v>
                </c:pt>
                <c:pt idx="2630">
                  <c:v>6.8206442709999981</c:v>
                </c:pt>
                <c:pt idx="2631">
                  <c:v>6.8206442709999981</c:v>
                </c:pt>
                <c:pt idx="2632">
                  <c:v>6.8433075389999996</c:v>
                </c:pt>
                <c:pt idx="2633">
                  <c:v>6.7753177339999997</c:v>
                </c:pt>
                <c:pt idx="2634">
                  <c:v>6.7979810029999994</c:v>
                </c:pt>
                <c:pt idx="2635">
                  <c:v>6.8319759050000002</c:v>
                </c:pt>
                <c:pt idx="2636">
                  <c:v>6.8093126369999988</c:v>
                </c:pt>
                <c:pt idx="2637">
                  <c:v>6.8433075389999996</c:v>
                </c:pt>
                <c:pt idx="2638">
                  <c:v>6.8319759050000002</c:v>
                </c:pt>
                <c:pt idx="2639">
                  <c:v>6.8546391729999989</c:v>
                </c:pt>
                <c:pt idx="2640">
                  <c:v>6.8773024410000003</c:v>
                </c:pt>
                <c:pt idx="2641">
                  <c:v>6.8093126369999988</c:v>
                </c:pt>
                <c:pt idx="2642">
                  <c:v>6.8546391729999989</c:v>
                </c:pt>
                <c:pt idx="2643">
                  <c:v>6.8546391729999989</c:v>
                </c:pt>
                <c:pt idx="2644">
                  <c:v>6.8546391729999989</c:v>
                </c:pt>
                <c:pt idx="2645">
                  <c:v>6.8093126369999988</c:v>
                </c:pt>
                <c:pt idx="2646">
                  <c:v>6.7526544659999992</c:v>
                </c:pt>
                <c:pt idx="2647">
                  <c:v>6.8093126369999988</c:v>
                </c:pt>
                <c:pt idx="2648">
                  <c:v>6.8206442709999981</c:v>
                </c:pt>
                <c:pt idx="2649">
                  <c:v>6.8433075389999996</c:v>
                </c:pt>
                <c:pt idx="2650">
                  <c:v>6.8319759050000002</c:v>
                </c:pt>
                <c:pt idx="2651">
                  <c:v>6.8546391729999989</c:v>
                </c:pt>
                <c:pt idx="2652">
                  <c:v>6.8319759050000002</c:v>
                </c:pt>
                <c:pt idx="2653">
                  <c:v>6.8546391729999989</c:v>
                </c:pt>
                <c:pt idx="2654">
                  <c:v>6.8433075389999996</c:v>
                </c:pt>
                <c:pt idx="2655">
                  <c:v>6.8319759050000002</c:v>
                </c:pt>
                <c:pt idx="2656">
                  <c:v>6.8659708069999983</c:v>
                </c:pt>
                <c:pt idx="2657">
                  <c:v>6.8433075389999996</c:v>
                </c:pt>
                <c:pt idx="2658">
                  <c:v>6.8433075389999996</c:v>
                </c:pt>
                <c:pt idx="2659">
                  <c:v>6.8546391729999989</c:v>
                </c:pt>
                <c:pt idx="2660">
                  <c:v>6.8433075389999996</c:v>
                </c:pt>
                <c:pt idx="2661">
                  <c:v>6.8546391729999989</c:v>
                </c:pt>
                <c:pt idx="2662">
                  <c:v>6.8546391729999989</c:v>
                </c:pt>
                <c:pt idx="2663">
                  <c:v>6.8319759050000002</c:v>
                </c:pt>
                <c:pt idx="2664">
                  <c:v>6.8546391729999989</c:v>
                </c:pt>
                <c:pt idx="2665">
                  <c:v>6.8773024410000003</c:v>
                </c:pt>
                <c:pt idx="2666">
                  <c:v>6.8206442709999981</c:v>
                </c:pt>
                <c:pt idx="2667">
                  <c:v>6.8206442709999981</c:v>
                </c:pt>
                <c:pt idx="2668">
                  <c:v>6.8433075389999996</c:v>
                </c:pt>
                <c:pt idx="2669">
                  <c:v>6.8546391729999989</c:v>
                </c:pt>
                <c:pt idx="2670">
                  <c:v>6.8433075389999996</c:v>
                </c:pt>
                <c:pt idx="2671">
                  <c:v>6.8433075389999996</c:v>
                </c:pt>
                <c:pt idx="2672">
                  <c:v>6.8433075389999996</c:v>
                </c:pt>
                <c:pt idx="2673">
                  <c:v>6.8433075389999996</c:v>
                </c:pt>
                <c:pt idx="2674">
                  <c:v>6.8546391729999989</c:v>
                </c:pt>
                <c:pt idx="2675">
                  <c:v>6.8546391729999989</c:v>
                </c:pt>
                <c:pt idx="2676">
                  <c:v>6.8546391729999989</c:v>
                </c:pt>
                <c:pt idx="2677">
                  <c:v>6.8886340749999988</c:v>
                </c:pt>
                <c:pt idx="2678">
                  <c:v>6.8546391729999989</c:v>
                </c:pt>
                <c:pt idx="2679">
                  <c:v>6.8886340749999988</c:v>
                </c:pt>
                <c:pt idx="2680">
                  <c:v>6.8773024410000003</c:v>
                </c:pt>
                <c:pt idx="2681">
                  <c:v>6.8659708069999983</c:v>
                </c:pt>
                <c:pt idx="2682">
                  <c:v>6.8319759050000002</c:v>
                </c:pt>
                <c:pt idx="2683">
                  <c:v>6.7979810029999994</c:v>
                </c:pt>
                <c:pt idx="2684">
                  <c:v>6.7979810029999994</c:v>
                </c:pt>
                <c:pt idx="2685">
                  <c:v>6.8773024410000003</c:v>
                </c:pt>
                <c:pt idx="2686">
                  <c:v>6.8773024410000003</c:v>
                </c:pt>
                <c:pt idx="2687">
                  <c:v>6.8546391729999989</c:v>
                </c:pt>
                <c:pt idx="2688">
                  <c:v>6.8659708069999983</c:v>
                </c:pt>
                <c:pt idx="2689">
                  <c:v>6.8773024410000003</c:v>
                </c:pt>
                <c:pt idx="2690">
                  <c:v>6.8773024410000003</c:v>
                </c:pt>
                <c:pt idx="2691">
                  <c:v>6.8773024410000003</c:v>
                </c:pt>
                <c:pt idx="2692">
                  <c:v>6.8659708069999983</c:v>
                </c:pt>
                <c:pt idx="2693">
                  <c:v>6.8433075389999996</c:v>
                </c:pt>
                <c:pt idx="2694">
                  <c:v>6.7866493690000009</c:v>
                </c:pt>
                <c:pt idx="2695">
                  <c:v>6.8773024410000003</c:v>
                </c:pt>
                <c:pt idx="2696">
                  <c:v>6.8546391729999989</c:v>
                </c:pt>
                <c:pt idx="2697">
                  <c:v>6.8319759050000002</c:v>
                </c:pt>
                <c:pt idx="2698">
                  <c:v>6.8433075389999996</c:v>
                </c:pt>
                <c:pt idx="2699">
                  <c:v>6.8773024410000003</c:v>
                </c:pt>
                <c:pt idx="2700">
                  <c:v>6.8546391729999989</c:v>
                </c:pt>
                <c:pt idx="2701">
                  <c:v>6.8546391729999989</c:v>
                </c:pt>
                <c:pt idx="2702">
                  <c:v>6.8546391729999989</c:v>
                </c:pt>
                <c:pt idx="2703">
                  <c:v>6.8546391729999989</c:v>
                </c:pt>
                <c:pt idx="2704">
                  <c:v>6.8433075389999996</c:v>
                </c:pt>
                <c:pt idx="2705">
                  <c:v>6.8773024410000003</c:v>
                </c:pt>
                <c:pt idx="2706">
                  <c:v>6.8773024410000003</c:v>
                </c:pt>
                <c:pt idx="2707">
                  <c:v>6.8659708069999983</c:v>
                </c:pt>
                <c:pt idx="2708">
                  <c:v>6.8546391729999989</c:v>
                </c:pt>
                <c:pt idx="2709">
                  <c:v>6.8433075389999996</c:v>
                </c:pt>
                <c:pt idx="2710">
                  <c:v>6.8433075389999996</c:v>
                </c:pt>
                <c:pt idx="2711">
                  <c:v>6.8433075389999996</c:v>
                </c:pt>
                <c:pt idx="2712">
                  <c:v>6.8546391729999989</c:v>
                </c:pt>
                <c:pt idx="2713">
                  <c:v>6.9226289779999988</c:v>
                </c:pt>
                <c:pt idx="2714">
                  <c:v>6.8433075389999996</c:v>
                </c:pt>
                <c:pt idx="2715">
                  <c:v>6.8546391729999989</c:v>
                </c:pt>
                <c:pt idx="2716">
                  <c:v>6.8546391729999989</c:v>
                </c:pt>
                <c:pt idx="2717">
                  <c:v>6.89996571</c:v>
                </c:pt>
                <c:pt idx="2718">
                  <c:v>6.8433075389999996</c:v>
                </c:pt>
                <c:pt idx="2719">
                  <c:v>6.8433075389999996</c:v>
                </c:pt>
                <c:pt idx="2720">
                  <c:v>6.8659708069999983</c:v>
                </c:pt>
                <c:pt idx="2721">
                  <c:v>6.8433075389999996</c:v>
                </c:pt>
                <c:pt idx="2722">
                  <c:v>6.8886340749999988</c:v>
                </c:pt>
                <c:pt idx="2723">
                  <c:v>6.8546391729999989</c:v>
                </c:pt>
                <c:pt idx="2724">
                  <c:v>6.8546391729999989</c:v>
                </c:pt>
                <c:pt idx="2725">
                  <c:v>6.8659708069999983</c:v>
                </c:pt>
                <c:pt idx="2726">
                  <c:v>6.8773024410000003</c:v>
                </c:pt>
                <c:pt idx="2727">
                  <c:v>6.8886340749999988</c:v>
                </c:pt>
                <c:pt idx="2728">
                  <c:v>6.9452922460000002</c:v>
                </c:pt>
                <c:pt idx="2729">
                  <c:v>6.8546391729999989</c:v>
                </c:pt>
                <c:pt idx="2730">
                  <c:v>6.8433075389999996</c:v>
                </c:pt>
                <c:pt idx="2731">
                  <c:v>6.8319759050000002</c:v>
                </c:pt>
                <c:pt idx="2732">
                  <c:v>6.7979810029999994</c:v>
                </c:pt>
                <c:pt idx="2733">
                  <c:v>6.8433075389999996</c:v>
                </c:pt>
                <c:pt idx="2734">
                  <c:v>6.8886340749999988</c:v>
                </c:pt>
                <c:pt idx="2735">
                  <c:v>6.8093126369999988</c:v>
                </c:pt>
                <c:pt idx="2736">
                  <c:v>6.8546391729999989</c:v>
                </c:pt>
                <c:pt idx="2737">
                  <c:v>6.8433075389999996</c:v>
                </c:pt>
                <c:pt idx="2738">
                  <c:v>6.8773024410000003</c:v>
                </c:pt>
                <c:pt idx="2739">
                  <c:v>6.8433075389999996</c:v>
                </c:pt>
                <c:pt idx="2740">
                  <c:v>6.8659708069999983</c:v>
                </c:pt>
                <c:pt idx="2741">
                  <c:v>6.8546391729999989</c:v>
                </c:pt>
                <c:pt idx="2742">
                  <c:v>6.8773024410000003</c:v>
                </c:pt>
                <c:pt idx="2743">
                  <c:v>6.8773024410000003</c:v>
                </c:pt>
                <c:pt idx="2744">
                  <c:v>6.8886340749999988</c:v>
                </c:pt>
                <c:pt idx="2745">
                  <c:v>6.8773024410000003</c:v>
                </c:pt>
                <c:pt idx="2746">
                  <c:v>6.89996571</c:v>
                </c:pt>
                <c:pt idx="2747">
                  <c:v>6.9112973440000012</c:v>
                </c:pt>
                <c:pt idx="2748">
                  <c:v>6.8433075389999996</c:v>
                </c:pt>
                <c:pt idx="2749">
                  <c:v>6.89996571</c:v>
                </c:pt>
                <c:pt idx="2750">
                  <c:v>6.89996571</c:v>
                </c:pt>
                <c:pt idx="2751">
                  <c:v>6.8659708069999983</c:v>
                </c:pt>
                <c:pt idx="2752">
                  <c:v>6.8659708069999983</c:v>
                </c:pt>
                <c:pt idx="2753">
                  <c:v>6.89996571</c:v>
                </c:pt>
                <c:pt idx="2754">
                  <c:v>6.9339606119999999</c:v>
                </c:pt>
                <c:pt idx="2755">
                  <c:v>6.8886340749999988</c:v>
                </c:pt>
                <c:pt idx="2756">
                  <c:v>6.8093126369999988</c:v>
                </c:pt>
                <c:pt idx="2757">
                  <c:v>6.8886340749999988</c:v>
                </c:pt>
                <c:pt idx="2758">
                  <c:v>6.89996571</c:v>
                </c:pt>
                <c:pt idx="2759">
                  <c:v>6.8886340749999988</c:v>
                </c:pt>
                <c:pt idx="2760">
                  <c:v>6.8773024410000003</c:v>
                </c:pt>
                <c:pt idx="2761">
                  <c:v>6.9226289779999988</c:v>
                </c:pt>
                <c:pt idx="2762">
                  <c:v>6.8773024410000003</c:v>
                </c:pt>
                <c:pt idx="2763">
                  <c:v>6.9112973440000012</c:v>
                </c:pt>
                <c:pt idx="2764">
                  <c:v>6.8886340749999988</c:v>
                </c:pt>
                <c:pt idx="2765">
                  <c:v>6.89996571</c:v>
                </c:pt>
                <c:pt idx="2766">
                  <c:v>6.8546391729999989</c:v>
                </c:pt>
                <c:pt idx="2767">
                  <c:v>6.8886340749999988</c:v>
                </c:pt>
                <c:pt idx="2768">
                  <c:v>6.8886340749999988</c:v>
                </c:pt>
                <c:pt idx="2769">
                  <c:v>6.8433075389999996</c:v>
                </c:pt>
                <c:pt idx="2770">
                  <c:v>6.8886340749999988</c:v>
                </c:pt>
                <c:pt idx="2771">
                  <c:v>6.8659708069999983</c:v>
                </c:pt>
                <c:pt idx="2772">
                  <c:v>6.8773024410000003</c:v>
                </c:pt>
                <c:pt idx="2773">
                  <c:v>6.8886340749999988</c:v>
                </c:pt>
                <c:pt idx="2774">
                  <c:v>6.9112973440000012</c:v>
                </c:pt>
                <c:pt idx="2775">
                  <c:v>6.8886340749999988</c:v>
                </c:pt>
                <c:pt idx="2776">
                  <c:v>6.9339606119999999</c:v>
                </c:pt>
                <c:pt idx="2777">
                  <c:v>6.89996571</c:v>
                </c:pt>
                <c:pt idx="2778">
                  <c:v>6.9112973440000012</c:v>
                </c:pt>
                <c:pt idx="2779">
                  <c:v>6.9112973440000012</c:v>
                </c:pt>
                <c:pt idx="2780">
                  <c:v>6.89996571</c:v>
                </c:pt>
                <c:pt idx="2781">
                  <c:v>6.89996571</c:v>
                </c:pt>
                <c:pt idx="2782">
                  <c:v>6.8546391729999989</c:v>
                </c:pt>
                <c:pt idx="2783">
                  <c:v>6.8319759050000002</c:v>
                </c:pt>
                <c:pt idx="2784">
                  <c:v>6.8886340749999988</c:v>
                </c:pt>
                <c:pt idx="2785">
                  <c:v>6.9112973440000012</c:v>
                </c:pt>
                <c:pt idx="2786">
                  <c:v>6.9112973440000012</c:v>
                </c:pt>
                <c:pt idx="2787">
                  <c:v>6.8659708069999983</c:v>
                </c:pt>
                <c:pt idx="2788">
                  <c:v>6.8546391729999989</c:v>
                </c:pt>
                <c:pt idx="2789">
                  <c:v>6.89996571</c:v>
                </c:pt>
                <c:pt idx="2790">
                  <c:v>6.8433075389999996</c:v>
                </c:pt>
                <c:pt idx="2791">
                  <c:v>6.8886340749999988</c:v>
                </c:pt>
                <c:pt idx="2792">
                  <c:v>6.9226289779999988</c:v>
                </c:pt>
                <c:pt idx="2793">
                  <c:v>6.8886340749999988</c:v>
                </c:pt>
                <c:pt idx="2794">
                  <c:v>6.8659708069999983</c:v>
                </c:pt>
                <c:pt idx="2795">
                  <c:v>6.8659708069999983</c:v>
                </c:pt>
                <c:pt idx="2796">
                  <c:v>6.8433075389999996</c:v>
                </c:pt>
                <c:pt idx="2797">
                  <c:v>6.89996571</c:v>
                </c:pt>
                <c:pt idx="2798">
                  <c:v>6.89996571</c:v>
                </c:pt>
                <c:pt idx="2799">
                  <c:v>6.8886340749999988</c:v>
                </c:pt>
                <c:pt idx="2800">
                  <c:v>6.8773024410000003</c:v>
                </c:pt>
                <c:pt idx="2801">
                  <c:v>6.8773024410000003</c:v>
                </c:pt>
                <c:pt idx="2802">
                  <c:v>6.9226289779999988</c:v>
                </c:pt>
                <c:pt idx="2803">
                  <c:v>6.89996571</c:v>
                </c:pt>
                <c:pt idx="2804">
                  <c:v>6.8773024410000003</c:v>
                </c:pt>
                <c:pt idx="2805">
                  <c:v>6.8773024410000003</c:v>
                </c:pt>
                <c:pt idx="2806">
                  <c:v>6.8773024410000003</c:v>
                </c:pt>
                <c:pt idx="2807">
                  <c:v>6.89996571</c:v>
                </c:pt>
                <c:pt idx="2808">
                  <c:v>6.9112973440000012</c:v>
                </c:pt>
                <c:pt idx="2809">
                  <c:v>6.8773024410000003</c:v>
                </c:pt>
                <c:pt idx="2810">
                  <c:v>6.8886340749999988</c:v>
                </c:pt>
                <c:pt idx="2811">
                  <c:v>6.8886340749999988</c:v>
                </c:pt>
                <c:pt idx="2812">
                  <c:v>6.89996571</c:v>
                </c:pt>
                <c:pt idx="2813">
                  <c:v>6.9566238800000013</c:v>
                </c:pt>
                <c:pt idx="2814">
                  <c:v>6.8886340749999988</c:v>
                </c:pt>
                <c:pt idx="2815">
                  <c:v>6.9226289779999988</c:v>
                </c:pt>
                <c:pt idx="2816">
                  <c:v>6.9226289779999988</c:v>
                </c:pt>
                <c:pt idx="2817">
                  <c:v>6.89996571</c:v>
                </c:pt>
                <c:pt idx="2818">
                  <c:v>6.89996571</c:v>
                </c:pt>
                <c:pt idx="2819">
                  <c:v>6.8773024410000003</c:v>
                </c:pt>
                <c:pt idx="2820">
                  <c:v>6.9112973440000012</c:v>
                </c:pt>
                <c:pt idx="2821">
                  <c:v>6.8773024410000003</c:v>
                </c:pt>
                <c:pt idx="2822">
                  <c:v>6.8659708069999983</c:v>
                </c:pt>
                <c:pt idx="2823">
                  <c:v>6.8886340749999988</c:v>
                </c:pt>
                <c:pt idx="2824">
                  <c:v>6.9452922460000002</c:v>
                </c:pt>
                <c:pt idx="2825">
                  <c:v>6.8773024410000003</c:v>
                </c:pt>
                <c:pt idx="2826">
                  <c:v>6.8773024410000003</c:v>
                </c:pt>
                <c:pt idx="2827">
                  <c:v>6.9452922460000002</c:v>
                </c:pt>
                <c:pt idx="2828">
                  <c:v>6.9112973440000012</c:v>
                </c:pt>
                <c:pt idx="2829">
                  <c:v>6.8886340749999988</c:v>
                </c:pt>
                <c:pt idx="2830">
                  <c:v>6.8886340749999988</c:v>
                </c:pt>
                <c:pt idx="2831">
                  <c:v>6.8886340749999988</c:v>
                </c:pt>
                <c:pt idx="2832">
                  <c:v>6.9566238800000013</c:v>
                </c:pt>
                <c:pt idx="2833">
                  <c:v>6.9112973440000012</c:v>
                </c:pt>
                <c:pt idx="2834">
                  <c:v>6.89996571</c:v>
                </c:pt>
                <c:pt idx="2835">
                  <c:v>6.9112973440000012</c:v>
                </c:pt>
                <c:pt idx="2836">
                  <c:v>6.89996571</c:v>
                </c:pt>
                <c:pt idx="2837">
                  <c:v>6.8773024410000003</c:v>
                </c:pt>
                <c:pt idx="2838">
                  <c:v>6.89996571</c:v>
                </c:pt>
                <c:pt idx="2839">
                  <c:v>6.89996571</c:v>
                </c:pt>
                <c:pt idx="2840">
                  <c:v>6.8773024410000003</c:v>
                </c:pt>
                <c:pt idx="2841">
                  <c:v>6.8886340749999988</c:v>
                </c:pt>
                <c:pt idx="2842">
                  <c:v>6.9112973440000012</c:v>
                </c:pt>
                <c:pt idx="2843">
                  <c:v>6.9339606119999999</c:v>
                </c:pt>
                <c:pt idx="2844">
                  <c:v>6.89996571</c:v>
                </c:pt>
                <c:pt idx="2845">
                  <c:v>6.8886340749999988</c:v>
                </c:pt>
                <c:pt idx="2846">
                  <c:v>6.9339606119999999</c:v>
                </c:pt>
                <c:pt idx="2847">
                  <c:v>6.9452922460000002</c:v>
                </c:pt>
                <c:pt idx="2848">
                  <c:v>6.9112973440000012</c:v>
                </c:pt>
                <c:pt idx="2849">
                  <c:v>6.9339606119999999</c:v>
                </c:pt>
                <c:pt idx="2850">
                  <c:v>6.9226289779999988</c:v>
                </c:pt>
                <c:pt idx="2851">
                  <c:v>6.89996571</c:v>
                </c:pt>
                <c:pt idx="2852">
                  <c:v>6.89996571</c:v>
                </c:pt>
                <c:pt idx="2853">
                  <c:v>6.89996571</c:v>
                </c:pt>
                <c:pt idx="2854">
                  <c:v>6.8886340749999988</c:v>
                </c:pt>
                <c:pt idx="2855">
                  <c:v>6.9112973440000012</c:v>
                </c:pt>
                <c:pt idx="2856">
                  <c:v>6.89996571</c:v>
                </c:pt>
                <c:pt idx="2857">
                  <c:v>6.9339606119999999</c:v>
                </c:pt>
                <c:pt idx="2858">
                  <c:v>6.9339606119999999</c:v>
                </c:pt>
                <c:pt idx="2859">
                  <c:v>6.8886340749999988</c:v>
                </c:pt>
                <c:pt idx="2860">
                  <c:v>6.89996571</c:v>
                </c:pt>
                <c:pt idx="2861">
                  <c:v>6.9452922460000002</c:v>
                </c:pt>
                <c:pt idx="2862">
                  <c:v>6.8886340749999988</c:v>
                </c:pt>
                <c:pt idx="2863">
                  <c:v>6.9452922460000002</c:v>
                </c:pt>
                <c:pt idx="2864">
                  <c:v>6.9112973440000012</c:v>
                </c:pt>
                <c:pt idx="2865">
                  <c:v>6.8773024410000003</c:v>
                </c:pt>
                <c:pt idx="2866">
                  <c:v>6.89996571</c:v>
                </c:pt>
                <c:pt idx="2867">
                  <c:v>6.8886340749999988</c:v>
                </c:pt>
                <c:pt idx="2868">
                  <c:v>6.9226289779999988</c:v>
                </c:pt>
                <c:pt idx="2869">
                  <c:v>6.9226289779999988</c:v>
                </c:pt>
                <c:pt idx="2870">
                  <c:v>6.9112973440000012</c:v>
                </c:pt>
                <c:pt idx="2871">
                  <c:v>6.8886340749999988</c:v>
                </c:pt>
                <c:pt idx="2872">
                  <c:v>6.89996571</c:v>
                </c:pt>
                <c:pt idx="2873">
                  <c:v>6.9339606119999999</c:v>
                </c:pt>
                <c:pt idx="2874">
                  <c:v>6.8886340749999988</c:v>
                </c:pt>
                <c:pt idx="2875">
                  <c:v>6.9112973440000012</c:v>
                </c:pt>
                <c:pt idx="2876">
                  <c:v>6.9339606119999999</c:v>
                </c:pt>
                <c:pt idx="2877">
                  <c:v>6.9112973440000012</c:v>
                </c:pt>
                <c:pt idx="2878">
                  <c:v>6.9226289779999988</c:v>
                </c:pt>
                <c:pt idx="2879">
                  <c:v>6.9226289779999988</c:v>
                </c:pt>
                <c:pt idx="2880">
                  <c:v>6.9112973440000012</c:v>
                </c:pt>
                <c:pt idx="2881">
                  <c:v>6.8773024410000003</c:v>
                </c:pt>
                <c:pt idx="2882">
                  <c:v>6.9112973440000012</c:v>
                </c:pt>
                <c:pt idx="2883">
                  <c:v>6.9339606119999999</c:v>
                </c:pt>
                <c:pt idx="2884">
                  <c:v>6.9339606119999999</c:v>
                </c:pt>
                <c:pt idx="2885">
                  <c:v>6.89996571</c:v>
                </c:pt>
                <c:pt idx="2886">
                  <c:v>6.9452922460000002</c:v>
                </c:pt>
                <c:pt idx="2887">
                  <c:v>6.9452922460000002</c:v>
                </c:pt>
                <c:pt idx="2888">
                  <c:v>6.9112973440000012</c:v>
                </c:pt>
                <c:pt idx="2889">
                  <c:v>6.8886340749999988</c:v>
                </c:pt>
                <c:pt idx="2890">
                  <c:v>6.9112973440000012</c:v>
                </c:pt>
                <c:pt idx="2891">
                  <c:v>6.9339606119999999</c:v>
                </c:pt>
                <c:pt idx="2892">
                  <c:v>6.8886340749999988</c:v>
                </c:pt>
                <c:pt idx="2893">
                  <c:v>6.89996571</c:v>
                </c:pt>
                <c:pt idx="2894">
                  <c:v>6.8546391729999989</c:v>
                </c:pt>
                <c:pt idx="2895">
                  <c:v>6.8659708069999983</c:v>
                </c:pt>
                <c:pt idx="2896">
                  <c:v>6.9112973440000012</c:v>
                </c:pt>
                <c:pt idx="2897">
                  <c:v>6.89996571</c:v>
                </c:pt>
                <c:pt idx="2898">
                  <c:v>6.967955513999998</c:v>
                </c:pt>
                <c:pt idx="2899">
                  <c:v>6.9339606119999999</c:v>
                </c:pt>
                <c:pt idx="2900">
                  <c:v>6.8886340749999988</c:v>
                </c:pt>
                <c:pt idx="2901">
                  <c:v>6.9339606119999999</c:v>
                </c:pt>
                <c:pt idx="2902">
                  <c:v>6.9566238800000013</c:v>
                </c:pt>
                <c:pt idx="2903">
                  <c:v>6.9226289779999988</c:v>
                </c:pt>
                <c:pt idx="2904">
                  <c:v>6.89996571</c:v>
                </c:pt>
                <c:pt idx="2905">
                  <c:v>6.9226289779999988</c:v>
                </c:pt>
                <c:pt idx="2906">
                  <c:v>6.9452922460000002</c:v>
                </c:pt>
                <c:pt idx="2907">
                  <c:v>6.8773024410000003</c:v>
                </c:pt>
                <c:pt idx="2908">
                  <c:v>6.9339606119999999</c:v>
                </c:pt>
                <c:pt idx="2909">
                  <c:v>6.9452922460000002</c:v>
                </c:pt>
                <c:pt idx="2910">
                  <c:v>6.9112973440000012</c:v>
                </c:pt>
                <c:pt idx="2911">
                  <c:v>6.8886340749999988</c:v>
                </c:pt>
                <c:pt idx="2912">
                  <c:v>6.9339606119999999</c:v>
                </c:pt>
                <c:pt idx="2913">
                  <c:v>6.9226289779999988</c:v>
                </c:pt>
                <c:pt idx="2914">
                  <c:v>6.9112973440000012</c:v>
                </c:pt>
                <c:pt idx="2915">
                  <c:v>6.9452922460000002</c:v>
                </c:pt>
                <c:pt idx="2916">
                  <c:v>6.9339606119999999</c:v>
                </c:pt>
                <c:pt idx="2917">
                  <c:v>6.967955513999998</c:v>
                </c:pt>
                <c:pt idx="2918">
                  <c:v>6.9339606119999999</c:v>
                </c:pt>
                <c:pt idx="2919">
                  <c:v>6.9226289779999988</c:v>
                </c:pt>
                <c:pt idx="2920">
                  <c:v>6.9339606119999999</c:v>
                </c:pt>
                <c:pt idx="2921">
                  <c:v>6.9112973440000012</c:v>
                </c:pt>
                <c:pt idx="2922">
                  <c:v>6.9112973440000012</c:v>
                </c:pt>
                <c:pt idx="2923">
                  <c:v>6.9226289779999988</c:v>
                </c:pt>
                <c:pt idx="2924">
                  <c:v>6.9339606119999999</c:v>
                </c:pt>
                <c:pt idx="2925">
                  <c:v>6.9112973440000012</c:v>
                </c:pt>
                <c:pt idx="2926">
                  <c:v>6.8886340749999988</c:v>
                </c:pt>
                <c:pt idx="2927">
                  <c:v>6.8659708069999983</c:v>
                </c:pt>
                <c:pt idx="2928">
                  <c:v>6.9566238800000013</c:v>
                </c:pt>
                <c:pt idx="2929">
                  <c:v>6.9226289779999988</c:v>
                </c:pt>
                <c:pt idx="2930">
                  <c:v>6.9452922460000002</c:v>
                </c:pt>
                <c:pt idx="2931">
                  <c:v>6.9339606119999999</c:v>
                </c:pt>
                <c:pt idx="2932">
                  <c:v>6.967955513999998</c:v>
                </c:pt>
                <c:pt idx="2933">
                  <c:v>6.9339606119999999</c:v>
                </c:pt>
                <c:pt idx="2934">
                  <c:v>6.967955513999998</c:v>
                </c:pt>
                <c:pt idx="2935">
                  <c:v>6.9906187820000012</c:v>
                </c:pt>
                <c:pt idx="2936">
                  <c:v>6.967955513999998</c:v>
                </c:pt>
                <c:pt idx="2937">
                  <c:v>6.9112973440000012</c:v>
                </c:pt>
                <c:pt idx="2938">
                  <c:v>6.89996571</c:v>
                </c:pt>
                <c:pt idx="2939">
                  <c:v>6.8886340749999988</c:v>
                </c:pt>
                <c:pt idx="2940">
                  <c:v>6.967955513999998</c:v>
                </c:pt>
                <c:pt idx="2941">
                  <c:v>6.8886340749999988</c:v>
                </c:pt>
                <c:pt idx="2942">
                  <c:v>6.9339606119999999</c:v>
                </c:pt>
                <c:pt idx="2943">
                  <c:v>6.89996571</c:v>
                </c:pt>
                <c:pt idx="2944">
                  <c:v>6.89996571</c:v>
                </c:pt>
                <c:pt idx="2945">
                  <c:v>6.8886340749999988</c:v>
                </c:pt>
                <c:pt idx="2946">
                  <c:v>6.8773024410000003</c:v>
                </c:pt>
                <c:pt idx="2947">
                  <c:v>6.9452922460000002</c:v>
                </c:pt>
                <c:pt idx="2948">
                  <c:v>6.9339606119999999</c:v>
                </c:pt>
                <c:pt idx="2949">
                  <c:v>6.89996571</c:v>
                </c:pt>
                <c:pt idx="2950">
                  <c:v>6.9112973440000012</c:v>
                </c:pt>
                <c:pt idx="2951">
                  <c:v>6.9452922460000002</c:v>
                </c:pt>
                <c:pt idx="2952">
                  <c:v>6.9226289779999988</c:v>
                </c:pt>
                <c:pt idx="2953">
                  <c:v>6.9226289779999988</c:v>
                </c:pt>
                <c:pt idx="2954">
                  <c:v>6.9792871480000009</c:v>
                </c:pt>
                <c:pt idx="2955">
                  <c:v>6.9452922460000002</c:v>
                </c:pt>
                <c:pt idx="2956">
                  <c:v>6.9792871480000009</c:v>
                </c:pt>
                <c:pt idx="2957">
                  <c:v>6.9452922460000002</c:v>
                </c:pt>
                <c:pt idx="2958">
                  <c:v>6.9226289779999988</c:v>
                </c:pt>
                <c:pt idx="2959">
                  <c:v>6.9452922460000002</c:v>
                </c:pt>
                <c:pt idx="2960">
                  <c:v>6.9339606119999999</c:v>
                </c:pt>
                <c:pt idx="2961">
                  <c:v>6.9339606119999999</c:v>
                </c:pt>
                <c:pt idx="2962">
                  <c:v>6.9339606119999999</c:v>
                </c:pt>
                <c:pt idx="2963">
                  <c:v>6.9566238800000013</c:v>
                </c:pt>
                <c:pt idx="2964">
                  <c:v>6.9112973440000012</c:v>
                </c:pt>
                <c:pt idx="2965">
                  <c:v>6.9792871480000009</c:v>
                </c:pt>
                <c:pt idx="2966">
                  <c:v>6.9452922460000002</c:v>
                </c:pt>
                <c:pt idx="2967">
                  <c:v>6.9112973440000012</c:v>
                </c:pt>
                <c:pt idx="2968">
                  <c:v>6.9452922460000002</c:v>
                </c:pt>
                <c:pt idx="2969">
                  <c:v>6.9339606119999999</c:v>
                </c:pt>
                <c:pt idx="2970">
                  <c:v>6.4920268820000002</c:v>
                </c:pt>
                <c:pt idx="2971">
                  <c:v>6.5033585159999996</c:v>
                </c:pt>
                <c:pt idx="2972">
                  <c:v>6.5373534180000004</c:v>
                </c:pt>
                <c:pt idx="2973">
                  <c:v>6.5486850519999988</c:v>
                </c:pt>
                <c:pt idx="2974">
                  <c:v>6.514690149999999</c:v>
                </c:pt>
                <c:pt idx="2975">
                  <c:v>6.514690149999999</c:v>
                </c:pt>
                <c:pt idx="2976">
                  <c:v>6.5373534180000004</c:v>
                </c:pt>
                <c:pt idx="2977">
                  <c:v>6.526021784000001</c:v>
                </c:pt>
                <c:pt idx="2978">
                  <c:v>6.514690149999999</c:v>
                </c:pt>
                <c:pt idx="2979">
                  <c:v>6.5033585159999996</c:v>
                </c:pt>
                <c:pt idx="2980">
                  <c:v>6.5373534180000004</c:v>
                </c:pt>
                <c:pt idx="2981">
                  <c:v>6.5373534180000004</c:v>
                </c:pt>
                <c:pt idx="2982">
                  <c:v>6.4920268820000002</c:v>
                </c:pt>
                <c:pt idx="2983">
                  <c:v>6.4920268820000002</c:v>
                </c:pt>
                <c:pt idx="2984">
                  <c:v>6.526021784000001</c:v>
                </c:pt>
                <c:pt idx="2985">
                  <c:v>6.6166748569999978</c:v>
                </c:pt>
                <c:pt idx="2986">
                  <c:v>6.6166748569999978</c:v>
                </c:pt>
                <c:pt idx="2987">
                  <c:v>6.5826799549999997</c:v>
                </c:pt>
                <c:pt idx="2988">
                  <c:v>6.6280064909999989</c:v>
                </c:pt>
                <c:pt idx="2989">
                  <c:v>6.6053432230000002</c:v>
                </c:pt>
                <c:pt idx="2990">
                  <c:v>6.639338125000001</c:v>
                </c:pt>
                <c:pt idx="2991">
                  <c:v>6.5940115889999991</c:v>
                </c:pt>
                <c:pt idx="2992">
                  <c:v>6.6280064909999989</c:v>
                </c:pt>
                <c:pt idx="2993">
                  <c:v>6.5826799549999997</c:v>
                </c:pt>
                <c:pt idx="2994">
                  <c:v>6.6053432230000002</c:v>
                </c:pt>
                <c:pt idx="2995">
                  <c:v>6.5826799549999997</c:v>
                </c:pt>
                <c:pt idx="2996">
                  <c:v>6.6166748569999978</c:v>
                </c:pt>
                <c:pt idx="2997">
                  <c:v>6.6280064909999989</c:v>
                </c:pt>
                <c:pt idx="2998">
                  <c:v>6.5940115889999991</c:v>
                </c:pt>
                <c:pt idx="2999">
                  <c:v>6.5826799549999997</c:v>
                </c:pt>
                <c:pt idx="3000">
                  <c:v>6.6053432230000002</c:v>
                </c:pt>
                <c:pt idx="3001">
                  <c:v>6.639338125000001</c:v>
                </c:pt>
                <c:pt idx="3002">
                  <c:v>6.639338125000001</c:v>
                </c:pt>
                <c:pt idx="3003">
                  <c:v>6.6280064909999989</c:v>
                </c:pt>
                <c:pt idx="3004">
                  <c:v>6.6053432230000002</c:v>
                </c:pt>
                <c:pt idx="3005">
                  <c:v>6.5826799549999997</c:v>
                </c:pt>
                <c:pt idx="3006">
                  <c:v>6.5713483210000012</c:v>
                </c:pt>
                <c:pt idx="3007">
                  <c:v>6.6280064909999989</c:v>
                </c:pt>
                <c:pt idx="3008">
                  <c:v>6.639338125000001</c:v>
                </c:pt>
                <c:pt idx="3009">
                  <c:v>6.6166748569999978</c:v>
                </c:pt>
                <c:pt idx="3010">
                  <c:v>6.6280064909999989</c:v>
                </c:pt>
                <c:pt idx="3011">
                  <c:v>6.6166748569999978</c:v>
                </c:pt>
                <c:pt idx="3012">
                  <c:v>6.639338125000001</c:v>
                </c:pt>
                <c:pt idx="3013">
                  <c:v>6.6053432230000002</c:v>
                </c:pt>
                <c:pt idx="3014">
                  <c:v>6.6620013929999988</c:v>
                </c:pt>
                <c:pt idx="3015">
                  <c:v>6.639338125000001</c:v>
                </c:pt>
                <c:pt idx="3016">
                  <c:v>6.5600166869999992</c:v>
                </c:pt>
                <c:pt idx="3017">
                  <c:v>6.6280064909999989</c:v>
                </c:pt>
                <c:pt idx="3018">
                  <c:v>6.6166748569999978</c:v>
                </c:pt>
                <c:pt idx="3019">
                  <c:v>6.6166748569999978</c:v>
                </c:pt>
                <c:pt idx="3020">
                  <c:v>6.639338125000001</c:v>
                </c:pt>
                <c:pt idx="3021">
                  <c:v>6.6506697590000003</c:v>
                </c:pt>
                <c:pt idx="3022">
                  <c:v>6.6280064909999989</c:v>
                </c:pt>
                <c:pt idx="3023">
                  <c:v>6.6280064909999989</c:v>
                </c:pt>
                <c:pt idx="3024">
                  <c:v>6.6166748569999978</c:v>
                </c:pt>
                <c:pt idx="3025">
                  <c:v>6.6166748569999978</c:v>
                </c:pt>
                <c:pt idx="3026">
                  <c:v>6.6166748569999978</c:v>
                </c:pt>
                <c:pt idx="3027">
                  <c:v>6.639338125000001</c:v>
                </c:pt>
                <c:pt idx="3028">
                  <c:v>6.6280064909999989</c:v>
                </c:pt>
                <c:pt idx="3029">
                  <c:v>6.639338125000001</c:v>
                </c:pt>
                <c:pt idx="3030">
                  <c:v>6.639338125000001</c:v>
                </c:pt>
                <c:pt idx="3031">
                  <c:v>6.6620013929999988</c:v>
                </c:pt>
                <c:pt idx="3032">
                  <c:v>6.6280064909999989</c:v>
                </c:pt>
                <c:pt idx="3033">
                  <c:v>6.6280064909999989</c:v>
                </c:pt>
                <c:pt idx="3034">
                  <c:v>6.6166748569999978</c:v>
                </c:pt>
                <c:pt idx="3035">
                  <c:v>6.639338125000001</c:v>
                </c:pt>
                <c:pt idx="3036">
                  <c:v>6.6620013929999988</c:v>
                </c:pt>
                <c:pt idx="3037">
                  <c:v>6.6166748569999978</c:v>
                </c:pt>
                <c:pt idx="3038">
                  <c:v>6.6280064909999989</c:v>
                </c:pt>
                <c:pt idx="3039">
                  <c:v>6.639338125000001</c:v>
                </c:pt>
                <c:pt idx="3040">
                  <c:v>6.6053432230000002</c:v>
                </c:pt>
                <c:pt idx="3041">
                  <c:v>6.6166748569999978</c:v>
                </c:pt>
                <c:pt idx="3042">
                  <c:v>6.6620013929999988</c:v>
                </c:pt>
                <c:pt idx="3043">
                  <c:v>6.639338125000001</c:v>
                </c:pt>
                <c:pt idx="3044">
                  <c:v>6.639338125000001</c:v>
                </c:pt>
                <c:pt idx="3045">
                  <c:v>6.6506697590000003</c:v>
                </c:pt>
                <c:pt idx="3046">
                  <c:v>6.6506697590000003</c:v>
                </c:pt>
                <c:pt idx="3047">
                  <c:v>6.639338125000001</c:v>
                </c:pt>
                <c:pt idx="3048">
                  <c:v>6.6166748569999978</c:v>
                </c:pt>
                <c:pt idx="3049">
                  <c:v>6.639338125000001</c:v>
                </c:pt>
                <c:pt idx="3050">
                  <c:v>6.639338125000001</c:v>
                </c:pt>
                <c:pt idx="3051">
                  <c:v>6.6280064909999989</c:v>
                </c:pt>
                <c:pt idx="3052">
                  <c:v>6.6166748569999978</c:v>
                </c:pt>
                <c:pt idx="3053">
                  <c:v>6.639338125000001</c:v>
                </c:pt>
                <c:pt idx="3054">
                  <c:v>6.6166748569999978</c:v>
                </c:pt>
                <c:pt idx="3055">
                  <c:v>6.639338125000001</c:v>
                </c:pt>
                <c:pt idx="3056">
                  <c:v>6.6166748569999978</c:v>
                </c:pt>
                <c:pt idx="3057">
                  <c:v>6.639338125000001</c:v>
                </c:pt>
                <c:pt idx="3058">
                  <c:v>6.639338125000001</c:v>
                </c:pt>
                <c:pt idx="3059">
                  <c:v>6.6166748569999978</c:v>
                </c:pt>
                <c:pt idx="3060">
                  <c:v>6.6506697590000003</c:v>
                </c:pt>
                <c:pt idx="3061">
                  <c:v>6.6506697590000003</c:v>
                </c:pt>
                <c:pt idx="3062">
                  <c:v>6.6506697590000003</c:v>
                </c:pt>
                <c:pt idx="3063">
                  <c:v>6.6280064909999989</c:v>
                </c:pt>
                <c:pt idx="3064">
                  <c:v>6.6506697590000003</c:v>
                </c:pt>
                <c:pt idx="3065">
                  <c:v>6.6506697590000003</c:v>
                </c:pt>
                <c:pt idx="3066">
                  <c:v>6.639338125000001</c:v>
                </c:pt>
                <c:pt idx="3067">
                  <c:v>6.6166748569999978</c:v>
                </c:pt>
                <c:pt idx="3068">
                  <c:v>6.5826799549999997</c:v>
                </c:pt>
                <c:pt idx="3069">
                  <c:v>6.639338125000001</c:v>
                </c:pt>
                <c:pt idx="3070">
                  <c:v>6.6053432230000002</c:v>
                </c:pt>
                <c:pt idx="3071">
                  <c:v>6.6733330280000001</c:v>
                </c:pt>
                <c:pt idx="3072">
                  <c:v>6.639338125000001</c:v>
                </c:pt>
                <c:pt idx="3073">
                  <c:v>6.639338125000001</c:v>
                </c:pt>
                <c:pt idx="3074">
                  <c:v>6.6166748569999978</c:v>
                </c:pt>
                <c:pt idx="3075">
                  <c:v>6.6506697590000003</c:v>
                </c:pt>
                <c:pt idx="3076">
                  <c:v>6.5940115889999991</c:v>
                </c:pt>
                <c:pt idx="3077">
                  <c:v>6.6280064909999989</c:v>
                </c:pt>
                <c:pt idx="3078">
                  <c:v>6.6280064909999989</c:v>
                </c:pt>
                <c:pt idx="3079">
                  <c:v>6.639338125000001</c:v>
                </c:pt>
                <c:pt idx="3080">
                  <c:v>6.6620013929999988</c:v>
                </c:pt>
                <c:pt idx="3081">
                  <c:v>6.6506697590000003</c:v>
                </c:pt>
                <c:pt idx="3082">
                  <c:v>6.6733330280000001</c:v>
                </c:pt>
                <c:pt idx="3083">
                  <c:v>6.639338125000001</c:v>
                </c:pt>
                <c:pt idx="3084">
                  <c:v>6.6620013929999988</c:v>
                </c:pt>
                <c:pt idx="3085">
                  <c:v>6.639338125000001</c:v>
                </c:pt>
                <c:pt idx="3086">
                  <c:v>6.639338125000001</c:v>
                </c:pt>
                <c:pt idx="3087">
                  <c:v>6.6506697590000003</c:v>
                </c:pt>
                <c:pt idx="3088">
                  <c:v>6.639338125000001</c:v>
                </c:pt>
                <c:pt idx="3089">
                  <c:v>6.6280064909999989</c:v>
                </c:pt>
                <c:pt idx="3090">
                  <c:v>6.6506697590000003</c:v>
                </c:pt>
                <c:pt idx="3091">
                  <c:v>6.6280064909999989</c:v>
                </c:pt>
                <c:pt idx="3092">
                  <c:v>6.5713483210000012</c:v>
                </c:pt>
                <c:pt idx="3093">
                  <c:v>6.6506697590000003</c:v>
                </c:pt>
                <c:pt idx="3094">
                  <c:v>6.6620013929999988</c:v>
                </c:pt>
                <c:pt idx="3095">
                  <c:v>6.6620013929999988</c:v>
                </c:pt>
                <c:pt idx="3096">
                  <c:v>6.6733330280000001</c:v>
                </c:pt>
                <c:pt idx="3097">
                  <c:v>6.6733330280000001</c:v>
                </c:pt>
                <c:pt idx="3098">
                  <c:v>6.6506697590000003</c:v>
                </c:pt>
                <c:pt idx="3099">
                  <c:v>6.6506697590000003</c:v>
                </c:pt>
                <c:pt idx="3100">
                  <c:v>6.6733330280000001</c:v>
                </c:pt>
                <c:pt idx="3101">
                  <c:v>6.6620013929999988</c:v>
                </c:pt>
                <c:pt idx="3102">
                  <c:v>6.6166748569999978</c:v>
                </c:pt>
                <c:pt idx="3103">
                  <c:v>6.6733330280000001</c:v>
                </c:pt>
                <c:pt idx="3104">
                  <c:v>6.5600166869999992</c:v>
                </c:pt>
                <c:pt idx="3105">
                  <c:v>6.5600166869999992</c:v>
                </c:pt>
                <c:pt idx="3106">
                  <c:v>6.5373534180000004</c:v>
                </c:pt>
                <c:pt idx="3107">
                  <c:v>6.6733330280000001</c:v>
                </c:pt>
                <c:pt idx="3108">
                  <c:v>6.639338125000001</c:v>
                </c:pt>
                <c:pt idx="3109">
                  <c:v>6.639338125000001</c:v>
                </c:pt>
                <c:pt idx="3110">
                  <c:v>6.6053432230000002</c:v>
                </c:pt>
                <c:pt idx="3111">
                  <c:v>6.6733330280000001</c:v>
                </c:pt>
                <c:pt idx="3112">
                  <c:v>6.7186595640000002</c:v>
                </c:pt>
                <c:pt idx="3113">
                  <c:v>6.6620013929999988</c:v>
                </c:pt>
                <c:pt idx="3114">
                  <c:v>6.6506697590000003</c:v>
                </c:pt>
                <c:pt idx="3115">
                  <c:v>6.6620013929999988</c:v>
                </c:pt>
                <c:pt idx="3116">
                  <c:v>6.5826799549999997</c:v>
                </c:pt>
                <c:pt idx="3117">
                  <c:v>6.6620013929999988</c:v>
                </c:pt>
                <c:pt idx="3118">
                  <c:v>6.639338125000001</c:v>
                </c:pt>
                <c:pt idx="3119">
                  <c:v>6.6166748569999978</c:v>
                </c:pt>
                <c:pt idx="3120">
                  <c:v>6.6733330280000001</c:v>
                </c:pt>
                <c:pt idx="3121">
                  <c:v>6.6846646619999994</c:v>
                </c:pt>
                <c:pt idx="3122">
                  <c:v>6.6506697590000003</c:v>
                </c:pt>
                <c:pt idx="3123">
                  <c:v>6.6506697590000003</c:v>
                </c:pt>
                <c:pt idx="3124">
                  <c:v>6.5713483210000012</c:v>
                </c:pt>
                <c:pt idx="3125">
                  <c:v>6.6620013929999988</c:v>
                </c:pt>
                <c:pt idx="3126">
                  <c:v>6.639338125000001</c:v>
                </c:pt>
                <c:pt idx="3127">
                  <c:v>6.6620013929999988</c:v>
                </c:pt>
                <c:pt idx="3128">
                  <c:v>6.6846646619999994</c:v>
                </c:pt>
                <c:pt idx="3129">
                  <c:v>6.639338125000001</c:v>
                </c:pt>
                <c:pt idx="3130">
                  <c:v>6.6959962959999988</c:v>
                </c:pt>
                <c:pt idx="3131">
                  <c:v>6.6506697590000003</c:v>
                </c:pt>
                <c:pt idx="3132">
                  <c:v>6.6506697590000003</c:v>
                </c:pt>
                <c:pt idx="3133">
                  <c:v>6.639338125000001</c:v>
                </c:pt>
                <c:pt idx="3134">
                  <c:v>6.6959962959999988</c:v>
                </c:pt>
                <c:pt idx="3135">
                  <c:v>6.6166748569999978</c:v>
                </c:pt>
                <c:pt idx="3136">
                  <c:v>6.6733330280000001</c:v>
                </c:pt>
                <c:pt idx="3137">
                  <c:v>6.6733330280000001</c:v>
                </c:pt>
                <c:pt idx="3138">
                  <c:v>6.6733330280000001</c:v>
                </c:pt>
                <c:pt idx="3139">
                  <c:v>6.6506697590000003</c:v>
                </c:pt>
                <c:pt idx="3140">
                  <c:v>6.6620013929999988</c:v>
                </c:pt>
                <c:pt idx="3141">
                  <c:v>6.6280064909999989</c:v>
                </c:pt>
                <c:pt idx="3142">
                  <c:v>6.639338125000001</c:v>
                </c:pt>
                <c:pt idx="3143">
                  <c:v>6.639338125000001</c:v>
                </c:pt>
                <c:pt idx="3144">
                  <c:v>6.6620013929999988</c:v>
                </c:pt>
                <c:pt idx="3145">
                  <c:v>6.6506697590000003</c:v>
                </c:pt>
                <c:pt idx="3146">
                  <c:v>6.6620013929999988</c:v>
                </c:pt>
                <c:pt idx="3147">
                  <c:v>6.639338125000001</c:v>
                </c:pt>
                <c:pt idx="3148">
                  <c:v>6.7186595640000002</c:v>
                </c:pt>
                <c:pt idx="3149">
                  <c:v>6.6846646619999994</c:v>
                </c:pt>
                <c:pt idx="3150">
                  <c:v>6.6620013929999988</c:v>
                </c:pt>
                <c:pt idx="3151">
                  <c:v>6.6733330280000001</c:v>
                </c:pt>
                <c:pt idx="3152">
                  <c:v>6.6733330280000001</c:v>
                </c:pt>
                <c:pt idx="3153">
                  <c:v>6.6620013929999988</c:v>
                </c:pt>
                <c:pt idx="3154">
                  <c:v>6.6620013929999988</c:v>
                </c:pt>
                <c:pt idx="3155">
                  <c:v>6.6733330280000001</c:v>
                </c:pt>
                <c:pt idx="3156">
                  <c:v>6.6959962959999988</c:v>
                </c:pt>
                <c:pt idx="3157">
                  <c:v>6.6733330280000001</c:v>
                </c:pt>
                <c:pt idx="3158">
                  <c:v>6.6280064909999989</c:v>
                </c:pt>
                <c:pt idx="3159">
                  <c:v>6.639338125000001</c:v>
                </c:pt>
                <c:pt idx="3160">
                  <c:v>6.6733330280000001</c:v>
                </c:pt>
                <c:pt idx="3161">
                  <c:v>6.6959962959999988</c:v>
                </c:pt>
                <c:pt idx="3162">
                  <c:v>6.639338125000001</c:v>
                </c:pt>
                <c:pt idx="3163">
                  <c:v>6.6733330280000001</c:v>
                </c:pt>
                <c:pt idx="3164">
                  <c:v>6.7186595640000002</c:v>
                </c:pt>
                <c:pt idx="3165">
                  <c:v>6.6620013929999988</c:v>
                </c:pt>
                <c:pt idx="3166">
                  <c:v>6.6846646619999994</c:v>
                </c:pt>
                <c:pt idx="3167">
                  <c:v>6.6846646619999994</c:v>
                </c:pt>
                <c:pt idx="3168">
                  <c:v>6.6846646619999994</c:v>
                </c:pt>
                <c:pt idx="3169">
                  <c:v>6.6733330280000001</c:v>
                </c:pt>
                <c:pt idx="3170">
                  <c:v>6.707327929999999</c:v>
                </c:pt>
                <c:pt idx="3171">
                  <c:v>6.639338125000001</c:v>
                </c:pt>
                <c:pt idx="3172">
                  <c:v>6.6620013929999988</c:v>
                </c:pt>
                <c:pt idx="3173">
                  <c:v>6.6733330280000001</c:v>
                </c:pt>
                <c:pt idx="3174">
                  <c:v>6.6506697590000003</c:v>
                </c:pt>
                <c:pt idx="3175">
                  <c:v>6.6959962959999988</c:v>
                </c:pt>
                <c:pt idx="3176">
                  <c:v>6.6846646619999994</c:v>
                </c:pt>
                <c:pt idx="3177">
                  <c:v>6.6733330280000001</c:v>
                </c:pt>
                <c:pt idx="3178">
                  <c:v>6.6733330280000001</c:v>
                </c:pt>
                <c:pt idx="3179">
                  <c:v>6.6733330280000001</c:v>
                </c:pt>
                <c:pt idx="3180">
                  <c:v>6.639338125000001</c:v>
                </c:pt>
                <c:pt idx="3181">
                  <c:v>6.6959962959999988</c:v>
                </c:pt>
                <c:pt idx="3182">
                  <c:v>6.6053432230000002</c:v>
                </c:pt>
                <c:pt idx="3183">
                  <c:v>6.639338125000001</c:v>
                </c:pt>
                <c:pt idx="3184">
                  <c:v>6.707327929999999</c:v>
                </c:pt>
                <c:pt idx="3185">
                  <c:v>6.6506697590000003</c:v>
                </c:pt>
                <c:pt idx="3186">
                  <c:v>6.6959962959999988</c:v>
                </c:pt>
                <c:pt idx="3187">
                  <c:v>6.6733330280000001</c:v>
                </c:pt>
                <c:pt idx="3188">
                  <c:v>6.6733330280000001</c:v>
                </c:pt>
                <c:pt idx="3189">
                  <c:v>6.6733330280000001</c:v>
                </c:pt>
                <c:pt idx="3190">
                  <c:v>6.6959962959999988</c:v>
                </c:pt>
                <c:pt idx="3191">
                  <c:v>6.639338125000001</c:v>
                </c:pt>
                <c:pt idx="3192">
                  <c:v>6.6959962959999988</c:v>
                </c:pt>
                <c:pt idx="3193">
                  <c:v>6.6506697590000003</c:v>
                </c:pt>
                <c:pt idx="3194">
                  <c:v>6.6620013929999988</c:v>
                </c:pt>
                <c:pt idx="3195">
                  <c:v>6.6733330280000001</c:v>
                </c:pt>
                <c:pt idx="3196">
                  <c:v>6.6620013929999988</c:v>
                </c:pt>
                <c:pt idx="3197">
                  <c:v>6.707327929999999</c:v>
                </c:pt>
                <c:pt idx="3198">
                  <c:v>6.6620013929999988</c:v>
                </c:pt>
                <c:pt idx="3199">
                  <c:v>6.6959962959999988</c:v>
                </c:pt>
                <c:pt idx="3200">
                  <c:v>6.6280064909999989</c:v>
                </c:pt>
                <c:pt idx="3201">
                  <c:v>6.6959962959999988</c:v>
                </c:pt>
                <c:pt idx="3202">
                  <c:v>6.6846646619999994</c:v>
                </c:pt>
                <c:pt idx="3203">
                  <c:v>6.6959962959999988</c:v>
                </c:pt>
                <c:pt idx="3204">
                  <c:v>6.639338125000001</c:v>
                </c:pt>
                <c:pt idx="3205">
                  <c:v>6.7299911979999996</c:v>
                </c:pt>
                <c:pt idx="3206">
                  <c:v>6.6733330280000001</c:v>
                </c:pt>
                <c:pt idx="3207">
                  <c:v>6.6733330280000001</c:v>
                </c:pt>
                <c:pt idx="3208">
                  <c:v>6.6959962959999988</c:v>
                </c:pt>
                <c:pt idx="3209">
                  <c:v>6.6959962959999988</c:v>
                </c:pt>
                <c:pt idx="3210">
                  <c:v>6.6620013929999988</c:v>
                </c:pt>
                <c:pt idx="3211">
                  <c:v>6.6166748569999978</c:v>
                </c:pt>
                <c:pt idx="3212">
                  <c:v>6.7186595640000002</c:v>
                </c:pt>
                <c:pt idx="3213">
                  <c:v>6.6506697590000003</c:v>
                </c:pt>
                <c:pt idx="3214">
                  <c:v>6.6733330280000001</c:v>
                </c:pt>
                <c:pt idx="3215">
                  <c:v>6.6733330280000001</c:v>
                </c:pt>
                <c:pt idx="3216">
                  <c:v>6.6620013929999988</c:v>
                </c:pt>
                <c:pt idx="3217">
                  <c:v>6.6733330280000001</c:v>
                </c:pt>
                <c:pt idx="3218">
                  <c:v>6.5826799549999997</c:v>
                </c:pt>
                <c:pt idx="3219">
                  <c:v>6.6733330280000001</c:v>
                </c:pt>
                <c:pt idx="3220">
                  <c:v>6.6846646619999994</c:v>
                </c:pt>
                <c:pt idx="3221">
                  <c:v>6.6053432230000002</c:v>
                </c:pt>
                <c:pt idx="3222">
                  <c:v>6.7186595640000002</c:v>
                </c:pt>
                <c:pt idx="3223">
                  <c:v>6.6959962959999988</c:v>
                </c:pt>
                <c:pt idx="3224">
                  <c:v>6.6733330280000001</c:v>
                </c:pt>
                <c:pt idx="3225">
                  <c:v>6.6733330280000001</c:v>
                </c:pt>
                <c:pt idx="3226">
                  <c:v>6.6733330280000001</c:v>
                </c:pt>
                <c:pt idx="3227">
                  <c:v>6.7186595640000002</c:v>
                </c:pt>
                <c:pt idx="3228">
                  <c:v>6.6959962959999988</c:v>
                </c:pt>
                <c:pt idx="3229">
                  <c:v>6.6846646619999994</c:v>
                </c:pt>
                <c:pt idx="3230">
                  <c:v>6.6166748569999978</c:v>
                </c:pt>
                <c:pt idx="3231">
                  <c:v>6.7186595640000002</c:v>
                </c:pt>
                <c:pt idx="3232">
                  <c:v>6.6959962959999988</c:v>
                </c:pt>
                <c:pt idx="3233">
                  <c:v>6.707327929999999</c:v>
                </c:pt>
                <c:pt idx="3234">
                  <c:v>6.7186595640000002</c:v>
                </c:pt>
                <c:pt idx="3235">
                  <c:v>6.6959962959999988</c:v>
                </c:pt>
                <c:pt idx="3236">
                  <c:v>6.707327929999999</c:v>
                </c:pt>
                <c:pt idx="3237">
                  <c:v>6.707327929999999</c:v>
                </c:pt>
                <c:pt idx="3238">
                  <c:v>6.6959962959999988</c:v>
                </c:pt>
                <c:pt idx="3239">
                  <c:v>6.6733330280000001</c:v>
                </c:pt>
                <c:pt idx="3240">
                  <c:v>6.6846646619999994</c:v>
                </c:pt>
                <c:pt idx="3241">
                  <c:v>6.6733330280000001</c:v>
                </c:pt>
                <c:pt idx="3242">
                  <c:v>6.6959962959999988</c:v>
                </c:pt>
                <c:pt idx="3243">
                  <c:v>6.6733330280000001</c:v>
                </c:pt>
                <c:pt idx="3244">
                  <c:v>6.6959962959999988</c:v>
                </c:pt>
                <c:pt idx="3245">
                  <c:v>6.6620013929999988</c:v>
                </c:pt>
                <c:pt idx="3246">
                  <c:v>6.6959962959999988</c:v>
                </c:pt>
                <c:pt idx="3247">
                  <c:v>6.6733330280000001</c:v>
                </c:pt>
                <c:pt idx="3248">
                  <c:v>6.707327929999999</c:v>
                </c:pt>
                <c:pt idx="3249">
                  <c:v>6.7299911979999996</c:v>
                </c:pt>
                <c:pt idx="3250">
                  <c:v>6.6506697590000003</c:v>
                </c:pt>
                <c:pt idx="3251">
                  <c:v>6.707327929999999</c:v>
                </c:pt>
                <c:pt idx="3252">
                  <c:v>6.6959962959999988</c:v>
                </c:pt>
                <c:pt idx="3253">
                  <c:v>6.707327929999999</c:v>
                </c:pt>
                <c:pt idx="3254">
                  <c:v>6.6733330280000001</c:v>
                </c:pt>
                <c:pt idx="3255">
                  <c:v>6.707327929999999</c:v>
                </c:pt>
                <c:pt idx="3256">
                  <c:v>6.6846646619999994</c:v>
                </c:pt>
                <c:pt idx="3257">
                  <c:v>6.6959962959999988</c:v>
                </c:pt>
                <c:pt idx="3258">
                  <c:v>6.6733330280000001</c:v>
                </c:pt>
                <c:pt idx="3259">
                  <c:v>6.6846646619999994</c:v>
                </c:pt>
                <c:pt idx="3260">
                  <c:v>6.707327929999999</c:v>
                </c:pt>
                <c:pt idx="3261">
                  <c:v>6.6959962959999988</c:v>
                </c:pt>
                <c:pt idx="3262">
                  <c:v>6.707327929999999</c:v>
                </c:pt>
                <c:pt idx="3263">
                  <c:v>6.7186595640000002</c:v>
                </c:pt>
                <c:pt idx="3264">
                  <c:v>6.707327929999999</c:v>
                </c:pt>
                <c:pt idx="3265">
                  <c:v>6.6846646619999994</c:v>
                </c:pt>
                <c:pt idx="3266">
                  <c:v>6.6959962959999988</c:v>
                </c:pt>
                <c:pt idx="3267">
                  <c:v>6.6620013929999988</c:v>
                </c:pt>
                <c:pt idx="3268">
                  <c:v>6.707327929999999</c:v>
                </c:pt>
                <c:pt idx="3269">
                  <c:v>6.707327929999999</c:v>
                </c:pt>
                <c:pt idx="3270">
                  <c:v>6.6959962959999988</c:v>
                </c:pt>
                <c:pt idx="3271">
                  <c:v>6.6846646619999994</c:v>
                </c:pt>
                <c:pt idx="3272">
                  <c:v>6.6506697590000003</c:v>
                </c:pt>
                <c:pt idx="3273">
                  <c:v>6.6280064909999989</c:v>
                </c:pt>
                <c:pt idx="3274">
                  <c:v>6.5826799549999997</c:v>
                </c:pt>
                <c:pt idx="3275">
                  <c:v>6.7413228319999998</c:v>
                </c:pt>
                <c:pt idx="3276">
                  <c:v>6.6733330280000001</c:v>
                </c:pt>
                <c:pt idx="3277">
                  <c:v>6.7186595640000002</c:v>
                </c:pt>
                <c:pt idx="3278">
                  <c:v>6.6959962959999988</c:v>
                </c:pt>
                <c:pt idx="3279">
                  <c:v>6.7299911979999996</c:v>
                </c:pt>
                <c:pt idx="3280">
                  <c:v>6.7299911979999996</c:v>
                </c:pt>
                <c:pt idx="3281">
                  <c:v>6.6506697590000003</c:v>
                </c:pt>
                <c:pt idx="3282">
                  <c:v>6.6846646619999994</c:v>
                </c:pt>
                <c:pt idx="3283">
                  <c:v>6.6846646619999994</c:v>
                </c:pt>
                <c:pt idx="3284">
                  <c:v>6.6733330280000001</c:v>
                </c:pt>
                <c:pt idx="3285">
                  <c:v>6.7186595640000002</c:v>
                </c:pt>
                <c:pt idx="3286">
                  <c:v>6.6846646619999994</c:v>
                </c:pt>
                <c:pt idx="3287">
                  <c:v>6.707327929999999</c:v>
                </c:pt>
                <c:pt idx="3288">
                  <c:v>6.6959962959999988</c:v>
                </c:pt>
                <c:pt idx="3289">
                  <c:v>6.707327929999999</c:v>
                </c:pt>
                <c:pt idx="3290">
                  <c:v>6.6959962959999988</c:v>
                </c:pt>
                <c:pt idx="3291">
                  <c:v>6.6959962959999988</c:v>
                </c:pt>
                <c:pt idx="3292">
                  <c:v>6.707327929999999</c:v>
                </c:pt>
                <c:pt idx="3293">
                  <c:v>6.6959962959999988</c:v>
                </c:pt>
                <c:pt idx="3294">
                  <c:v>6.707327929999999</c:v>
                </c:pt>
                <c:pt idx="3295">
                  <c:v>6.7299911979999996</c:v>
                </c:pt>
                <c:pt idx="3296">
                  <c:v>6.6846646619999994</c:v>
                </c:pt>
                <c:pt idx="3297">
                  <c:v>6.7186595640000002</c:v>
                </c:pt>
                <c:pt idx="3298">
                  <c:v>6.6959962959999988</c:v>
                </c:pt>
                <c:pt idx="3299">
                  <c:v>6.7186595640000002</c:v>
                </c:pt>
                <c:pt idx="3300">
                  <c:v>6.6959962959999988</c:v>
                </c:pt>
                <c:pt idx="3301">
                  <c:v>6.7413228319999998</c:v>
                </c:pt>
                <c:pt idx="3302">
                  <c:v>6.7186595640000002</c:v>
                </c:pt>
                <c:pt idx="3303">
                  <c:v>6.6620013929999988</c:v>
                </c:pt>
                <c:pt idx="3304">
                  <c:v>6.7186595640000002</c:v>
                </c:pt>
                <c:pt idx="3305">
                  <c:v>6.6959962959999988</c:v>
                </c:pt>
                <c:pt idx="3306">
                  <c:v>6.7299911979999996</c:v>
                </c:pt>
                <c:pt idx="3307">
                  <c:v>6.7526544659999992</c:v>
                </c:pt>
                <c:pt idx="3308">
                  <c:v>6.7186595640000002</c:v>
                </c:pt>
                <c:pt idx="3309">
                  <c:v>6.7299911979999996</c:v>
                </c:pt>
                <c:pt idx="3310">
                  <c:v>6.7186595640000002</c:v>
                </c:pt>
                <c:pt idx="3311">
                  <c:v>6.7413228319999998</c:v>
                </c:pt>
                <c:pt idx="3312">
                  <c:v>6.7639860999999994</c:v>
                </c:pt>
                <c:pt idx="3313">
                  <c:v>6.7186595640000002</c:v>
                </c:pt>
                <c:pt idx="3314">
                  <c:v>6.7413228319999998</c:v>
                </c:pt>
                <c:pt idx="3315">
                  <c:v>6.6620013929999988</c:v>
                </c:pt>
                <c:pt idx="3316">
                  <c:v>6.6620013929999988</c:v>
                </c:pt>
                <c:pt idx="3317">
                  <c:v>6.7639860999999994</c:v>
                </c:pt>
                <c:pt idx="3318">
                  <c:v>6.7299911979999996</c:v>
                </c:pt>
                <c:pt idx="3319">
                  <c:v>6.7186595640000002</c:v>
                </c:pt>
                <c:pt idx="3320">
                  <c:v>6.6959962959999988</c:v>
                </c:pt>
                <c:pt idx="3321">
                  <c:v>6.6846646619999994</c:v>
                </c:pt>
                <c:pt idx="3322">
                  <c:v>6.7186595640000002</c:v>
                </c:pt>
                <c:pt idx="3323">
                  <c:v>6.7639860999999994</c:v>
                </c:pt>
                <c:pt idx="3324">
                  <c:v>6.7186595640000002</c:v>
                </c:pt>
                <c:pt idx="3325">
                  <c:v>6.707327929999999</c:v>
                </c:pt>
                <c:pt idx="3326">
                  <c:v>6.7186595640000002</c:v>
                </c:pt>
                <c:pt idx="3327">
                  <c:v>6.7753177339999997</c:v>
                </c:pt>
                <c:pt idx="3328">
                  <c:v>6.7526544659999992</c:v>
                </c:pt>
                <c:pt idx="3329">
                  <c:v>6.7639860999999994</c:v>
                </c:pt>
                <c:pt idx="3330">
                  <c:v>6.707327929999999</c:v>
                </c:pt>
                <c:pt idx="3331">
                  <c:v>6.7866493690000009</c:v>
                </c:pt>
                <c:pt idx="3332">
                  <c:v>6.7299911979999996</c:v>
                </c:pt>
                <c:pt idx="3333">
                  <c:v>6.7299911979999996</c:v>
                </c:pt>
                <c:pt idx="3334">
                  <c:v>6.7639860999999994</c:v>
                </c:pt>
                <c:pt idx="3335">
                  <c:v>6.707327929999999</c:v>
                </c:pt>
                <c:pt idx="3336">
                  <c:v>6.7299911979999996</c:v>
                </c:pt>
                <c:pt idx="3337">
                  <c:v>6.7639860999999994</c:v>
                </c:pt>
                <c:pt idx="3338">
                  <c:v>6.7526544659999992</c:v>
                </c:pt>
                <c:pt idx="3339">
                  <c:v>6.7299911979999996</c:v>
                </c:pt>
                <c:pt idx="3340">
                  <c:v>6.707327929999999</c:v>
                </c:pt>
                <c:pt idx="3341">
                  <c:v>6.7299911979999996</c:v>
                </c:pt>
                <c:pt idx="3342">
                  <c:v>6.7299911979999996</c:v>
                </c:pt>
                <c:pt idx="3343">
                  <c:v>6.707327929999999</c:v>
                </c:pt>
                <c:pt idx="3344">
                  <c:v>6.7299911979999996</c:v>
                </c:pt>
                <c:pt idx="3345">
                  <c:v>6.7299911979999996</c:v>
                </c:pt>
                <c:pt idx="3346">
                  <c:v>6.707327929999999</c:v>
                </c:pt>
                <c:pt idx="3347">
                  <c:v>6.7526544659999992</c:v>
                </c:pt>
                <c:pt idx="3348">
                  <c:v>6.7413228319999998</c:v>
                </c:pt>
                <c:pt idx="3349">
                  <c:v>6.7526544659999992</c:v>
                </c:pt>
                <c:pt idx="3350">
                  <c:v>6.7526544659999992</c:v>
                </c:pt>
                <c:pt idx="3351">
                  <c:v>6.7299911979999996</c:v>
                </c:pt>
                <c:pt idx="3352">
                  <c:v>6.7186595640000002</c:v>
                </c:pt>
                <c:pt idx="3353">
                  <c:v>6.7639860999999994</c:v>
                </c:pt>
                <c:pt idx="3354">
                  <c:v>6.7186595640000002</c:v>
                </c:pt>
                <c:pt idx="3355">
                  <c:v>6.707327929999999</c:v>
                </c:pt>
                <c:pt idx="3356">
                  <c:v>6.7186595640000002</c:v>
                </c:pt>
                <c:pt idx="3357">
                  <c:v>6.7299911979999996</c:v>
                </c:pt>
                <c:pt idx="3358">
                  <c:v>6.7186595640000002</c:v>
                </c:pt>
                <c:pt idx="3359">
                  <c:v>6.7299911979999996</c:v>
                </c:pt>
                <c:pt idx="3360">
                  <c:v>6.7299911979999996</c:v>
                </c:pt>
                <c:pt idx="3361">
                  <c:v>6.7526544659999992</c:v>
                </c:pt>
                <c:pt idx="3362">
                  <c:v>6.7413228319999998</c:v>
                </c:pt>
                <c:pt idx="3363">
                  <c:v>6.7526544659999992</c:v>
                </c:pt>
                <c:pt idx="3364">
                  <c:v>6.7526544659999992</c:v>
                </c:pt>
                <c:pt idx="3365">
                  <c:v>6.7639860999999994</c:v>
                </c:pt>
                <c:pt idx="3366">
                  <c:v>6.707327929999999</c:v>
                </c:pt>
                <c:pt idx="3367">
                  <c:v>6.7186595640000002</c:v>
                </c:pt>
                <c:pt idx="3368">
                  <c:v>6.7299911979999996</c:v>
                </c:pt>
                <c:pt idx="3369">
                  <c:v>6.707327929999999</c:v>
                </c:pt>
                <c:pt idx="3370">
                  <c:v>6.7413228319999998</c:v>
                </c:pt>
                <c:pt idx="3371">
                  <c:v>6.7639860999999994</c:v>
                </c:pt>
                <c:pt idx="3372">
                  <c:v>6.707327929999999</c:v>
                </c:pt>
                <c:pt idx="3373">
                  <c:v>6.7186595640000002</c:v>
                </c:pt>
                <c:pt idx="3374">
                  <c:v>6.7413228319999998</c:v>
                </c:pt>
                <c:pt idx="3375">
                  <c:v>6.7413228319999998</c:v>
                </c:pt>
                <c:pt idx="3376">
                  <c:v>6.7413228319999998</c:v>
                </c:pt>
                <c:pt idx="3377">
                  <c:v>6.7299911979999996</c:v>
                </c:pt>
                <c:pt idx="3378">
                  <c:v>6.7413228319999998</c:v>
                </c:pt>
                <c:pt idx="3379">
                  <c:v>6.7186595640000002</c:v>
                </c:pt>
                <c:pt idx="3380">
                  <c:v>6.7299911979999996</c:v>
                </c:pt>
                <c:pt idx="3381">
                  <c:v>6.7753177339999997</c:v>
                </c:pt>
                <c:pt idx="3382">
                  <c:v>6.7413228319999998</c:v>
                </c:pt>
                <c:pt idx="3383">
                  <c:v>6.7753177339999997</c:v>
                </c:pt>
                <c:pt idx="3384">
                  <c:v>6.7866493690000009</c:v>
                </c:pt>
                <c:pt idx="3385">
                  <c:v>6.7299911979999996</c:v>
                </c:pt>
                <c:pt idx="3386">
                  <c:v>6.7753177339999997</c:v>
                </c:pt>
                <c:pt idx="3387">
                  <c:v>6.7526544659999992</c:v>
                </c:pt>
                <c:pt idx="3388">
                  <c:v>6.7299911979999996</c:v>
                </c:pt>
                <c:pt idx="3389">
                  <c:v>6.7299911979999996</c:v>
                </c:pt>
                <c:pt idx="3390">
                  <c:v>6.7753177339999997</c:v>
                </c:pt>
                <c:pt idx="3391">
                  <c:v>6.7299911979999996</c:v>
                </c:pt>
                <c:pt idx="3392">
                  <c:v>6.7299911979999996</c:v>
                </c:pt>
                <c:pt idx="3393">
                  <c:v>6.7526544659999992</c:v>
                </c:pt>
                <c:pt idx="3394">
                  <c:v>6.7639860999999994</c:v>
                </c:pt>
                <c:pt idx="3395">
                  <c:v>6.7413228319999998</c:v>
                </c:pt>
                <c:pt idx="3396">
                  <c:v>6.7639860999999994</c:v>
                </c:pt>
                <c:pt idx="3397">
                  <c:v>6.7639860999999994</c:v>
                </c:pt>
                <c:pt idx="3398">
                  <c:v>6.7299911979999996</c:v>
                </c:pt>
                <c:pt idx="3399">
                  <c:v>6.7526544659999992</c:v>
                </c:pt>
                <c:pt idx="3400">
                  <c:v>6.7299911979999996</c:v>
                </c:pt>
                <c:pt idx="3401">
                  <c:v>6.7299911979999996</c:v>
                </c:pt>
                <c:pt idx="3402">
                  <c:v>6.7639860999999994</c:v>
                </c:pt>
                <c:pt idx="3403">
                  <c:v>6.7299911979999996</c:v>
                </c:pt>
                <c:pt idx="3404">
                  <c:v>6.7299911979999996</c:v>
                </c:pt>
                <c:pt idx="3405">
                  <c:v>6.7526544659999992</c:v>
                </c:pt>
                <c:pt idx="3406">
                  <c:v>6.6959962959999988</c:v>
                </c:pt>
                <c:pt idx="3407">
                  <c:v>6.7526544659999992</c:v>
                </c:pt>
                <c:pt idx="3408">
                  <c:v>6.7753177339999997</c:v>
                </c:pt>
                <c:pt idx="3409">
                  <c:v>6.7639860999999994</c:v>
                </c:pt>
                <c:pt idx="3410">
                  <c:v>6.7866493690000009</c:v>
                </c:pt>
                <c:pt idx="3411">
                  <c:v>6.7299911979999996</c:v>
                </c:pt>
                <c:pt idx="3412">
                  <c:v>6.7753177339999997</c:v>
                </c:pt>
                <c:pt idx="3413">
                  <c:v>6.7866493690000009</c:v>
                </c:pt>
                <c:pt idx="3414">
                  <c:v>6.7186595640000002</c:v>
                </c:pt>
                <c:pt idx="3415">
                  <c:v>6.707327929999999</c:v>
                </c:pt>
                <c:pt idx="3416">
                  <c:v>6.7526544659999992</c:v>
                </c:pt>
                <c:pt idx="3417">
                  <c:v>6.7526544659999992</c:v>
                </c:pt>
                <c:pt idx="3418">
                  <c:v>6.7979810029999994</c:v>
                </c:pt>
                <c:pt idx="3419">
                  <c:v>6.7526544659999992</c:v>
                </c:pt>
                <c:pt idx="3420">
                  <c:v>6.7639860999999994</c:v>
                </c:pt>
                <c:pt idx="3421">
                  <c:v>6.7979810029999994</c:v>
                </c:pt>
                <c:pt idx="3422">
                  <c:v>6.7639860999999994</c:v>
                </c:pt>
                <c:pt idx="3423">
                  <c:v>6.7639860999999994</c:v>
                </c:pt>
                <c:pt idx="3424">
                  <c:v>6.7753177339999997</c:v>
                </c:pt>
                <c:pt idx="3425">
                  <c:v>6.7413228319999998</c:v>
                </c:pt>
                <c:pt idx="3426">
                  <c:v>6.7299911979999996</c:v>
                </c:pt>
                <c:pt idx="3427">
                  <c:v>6.7866493690000009</c:v>
                </c:pt>
                <c:pt idx="3428">
                  <c:v>6.7526544659999992</c:v>
                </c:pt>
                <c:pt idx="3429">
                  <c:v>6.7413228319999998</c:v>
                </c:pt>
                <c:pt idx="3430">
                  <c:v>6.707327929999999</c:v>
                </c:pt>
                <c:pt idx="3431">
                  <c:v>6.7299911979999996</c:v>
                </c:pt>
                <c:pt idx="3432">
                  <c:v>6.7866493690000009</c:v>
                </c:pt>
                <c:pt idx="3433">
                  <c:v>6.7413228319999998</c:v>
                </c:pt>
                <c:pt idx="3434">
                  <c:v>6.8093126369999988</c:v>
                </c:pt>
                <c:pt idx="3435">
                  <c:v>6.7639860999999994</c:v>
                </c:pt>
                <c:pt idx="3436">
                  <c:v>6.7866493690000009</c:v>
                </c:pt>
                <c:pt idx="3437">
                  <c:v>6.7526544659999992</c:v>
                </c:pt>
                <c:pt idx="3438">
                  <c:v>6.7639860999999994</c:v>
                </c:pt>
                <c:pt idx="3439">
                  <c:v>6.7186595640000002</c:v>
                </c:pt>
                <c:pt idx="3440">
                  <c:v>6.7413228319999998</c:v>
                </c:pt>
                <c:pt idx="3441">
                  <c:v>6.7639860999999994</c:v>
                </c:pt>
                <c:pt idx="3442">
                  <c:v>6.7639860999999994</c:v>
                </c:pt>
                <c:pt idx="3443">
                  <c:v>6.7526544659999992</c:v>
                </c:pt>
                <c:pt idx="3444">
                  <c:v>6.7639860999999994</c:v>
                </c:pt>
                <c:pt idx="3445">
                  <c:v>6.7866493690000009</c:v>
                </c:pt>
                <c:pt idx="3446">
                  <c:v>6.7753177339999997</c:v>
                </c:pt>
                <c:pt idx="3447">
                  <c:v>6.7639860999999994</c:v>
                </c:pt>
                <c:pt idx="3448">
                  <c:v>6.7639860999999994</c:v>
                </c:pt>
                <c:pt idx="3449">
                  <c:v>6.7866493690000009</c:v>
                </c:pt>
                <c:pt idx="3450">
                  <c:v>6.7979810029999994</c:v>
                </c:pt>
                <c:pt idx="3451">
                  <c:v>6.7639860999999994</c:v>
                </c:pt>
                <c:pt idx="3452">
                  <c:v>6.7639860999999994</c:v>
                </c:pt>
                <c:pt idx="3453">
                  <c:v>6.8093126369999988</c:v>
                </c:pt>
                <c:pt idx="3454">
                  <c:v>6.7413228319999998</c:v>
                </c:pt>
                <c:pt idx="3455">
                  <c:v>6.7639860999999994</c:v>
                </c:pt>
                <c:pt idx="3456">
                  <c:v>6.7639860999999994</c:v>
                </c:pt>
                <c:pt idx="3457">
                  <c:v>6.7866493690000009</c:v>
                </c:pt>
                <c:pt idx="3458">
                  <c:v>6.7526544659999992</c:v>
                </c:pt>
                <c:pt idx="3459">
                  <c:v>6.7639860999999994</c:v>
                </c:pt>
                <c:pt idx="3460">
                  <c:v>6.7639860999999994</c:v>
                </c:pt>
                <c:pt idx="3461">
                  <c:v>6.7413228319999998</c:v>
                </c:pt>
                <c:pt idx="3462">
                  <c:v>6.7639860999999994</c:v>
                </c:pt>
                <c:pt idx="3463">
                  <c:v>6.7753177339999997</c:v>
                </c:pt>
                <c:pt idx="3464">
                  <c:v>6.7979810029999994</c:v>
                </c:pt>
                <c:pt idx="3465">
                  <c:v>6.7753177339999997</c:v>
                </c:pt>
                <c:pt idx="3466">
                  <c:v>6.7979810029999994</c:v>
                </c:pt>
                <c:pt idx="3467">
                  <c:v>6.7866493690000009</c:v>
                </c:pt>
                <c:pt idx="3468">
                  <c:v>6.7753177339999997</c:v>
                </c:pt>
                <c:pt idx="3469">
                  <c:v>6.299389102000001</c:v>
                </c:pt>
                <c:pt idx="3470">
                  <c:v>6.322052369999998</c:v>
                </c:pt>
                <c:pt idx="3471">
                  <c:v>6.4127054430000001</c:v>
                </c:pt>
                <c:pt idx="3472">
                  <c:v>6.3560472729999988</c:v>
                </c:pt>
                <c:pt idx="3473">
                  <c:v>6.3673789069999991</c:v>
                </c:pt>
                <c:pt idx="3474">
                  <c:v>6.3560472729999988</c:v>
                </c:pt>
                <c:pt idx="3475">
                  <c:v>6.3560472729999988</c:v>
                </c:pt>
                <c:pt idx="3476">
                  <c:v>6.3673789069999991</c:v>
                </c:pt>
                <c:pt idx="3477">
                  <c:v>6.3673789069999991</c:v>
                </c:pt>
                <c:pt idx="3478">
                  <c:v>6.3787105409999993</c:v>
                </c:pt>
                <c:pt idx="3479">
                  <c:v>6.3447156389999986</c:v>
                </c:pt>
                <c:pt idx="3480">
                  <c:v>6.2200676640000001</c:v>
                </c:pt>
                <c:pt idx="3481">
                  <c:v>6.3107207359999995</c:v>
                </c:pt>
                <c:pt idx="3482">
                  <c:v>6.3560472729999988</c:v>
                </c:pt>
                <c:pt idx="3483">
                  <c:v>6.3560472729999988</c:v>
                </c:pt>
                <c:pt idx="3484">
                  <c:v>6.3560472729999988</c:v>
                </c:pt>
                <c:pt idx="3485">
                  <c:v>6.3900421749999996</c:v>
                </c:pt>
                <c:pt idx="3486">
                  <c:v>6.3560472729999988</c:v>
                </c:pt>
                <c:pt idx="3487">
                  <c:v>6.3560472729999988</c:v>
                </c:pt>
                <c:pt idx="3488">
                  <c:v>6.4013738089999999</c:v>
                </c:pt>
                <c:pt idx="3489">
                  <c:v>6.3333840050000001</c:v>
                </c:pt>
                <c:pt idx="3490">
                  <c:v>6.3787105409999993</c:v>
                </c:pt>
                <c:pt idx="3491">
                  <c:v>6.3673789069999991</c:v>
                </c:pt>
                <c:pt idx="3492">
                  <c:v>6.3673789069999991</c:v>
                </c:pt>
                <c:pt idx="3493">
                  <c:v>6.3900421749999996</c:v>
                </c:pt>
                <c:pt idx="3494">
                  <c:v>6.3900421749999996</c:v>
                </c:pt>
                <c:pt idx="3495">
                  <c:v>6.3787105409999993</c:v>
                </c:pt>
                <c:pt idx="3496">
                  <c:v>6.322052369999998</c:v>
                </c:pt>
                <c:pt idx="3497">
                  <c:v>6.3673789069999991</c:v>
                </c:pt>
                <c:pt idx="3498">
                  <c:v>6.3107207359999995</c:v>
                </c:pt>
                <c:pt idx="3499">
                  <c:v>6.4127054430000001</c:v>
                </c:pt>
                <c:pt idx="3500">
                  <c:v>6.4013738089999999</c:v>
                </c:pt>
                <c:pt idx="3501">
                  <c:v>6.3900421749999996</c:v>
                </c:pt>
                <c:pt idx="3502">
                  <c:v>6.3673789069999991</c:v>
                </c:pt>
                <c:pt idx="3503">
                  <c:v>6.4240370769999986</c:v>
                </c:pt>
                <c:pt idx="3504">
                  <c:v>6.3447156389999986</c:v>
                </c:pt>
                <c:pt idx="3505">
                  <c:v>6.3333840050000001</c:v>
                </c:pt>
                <c:pt idx="3506">
                  <c:v>6.4013738089999999</c:v>
                </c:pt>
                <c:pt idx="3507">
                  <c:v>6.3673789069999991</c:v>
                </c:pt>
                <c:pt idx="3508">
                  <c:v>6.3787105409999993</c:v>
                </c:pt>
                <c:pt idx="3509">
                  <c:v>6.3560472729999988</c:v>
                </c:pt>
                <c:pt idx="3510">
                  <c:v>6.3560472729999988</c:v>
                </c:pt>
                <c:pt idx="3511">
                  <c:v>6.3900421749999996</c:v>
                </c:pt>
                <c:pt idx="3512">
                  <c:v>6.3900421749999996</c:v>
                </c:pt>
                <c:pt idx="3513">
                  <c:v>6.3107207359999995</c:v>
                </c:pt>
                <c:pt idx="3514">
                  <c:v>6.3560472729999988</c:v>
                </c:pt>
                <c:pt idx="3515">
                  <c:v>6.3787105409999993</c:v>
                </c:pt>
                <c:pt idx="3516">
                  <c:v>6.3560472729999988</c:v>
                </c:pt>
                <c:pt idx="3517">
                  <c:v>6.3900421749999996</c:v>
                </c:pt>
                <c:pt idx="3518">
                  <c:v>6.4240370769999986</c:v>
                </c:pt>
                <c:pt idx="3519">
                  <c:v>6.4013738089999999</c:v>
                </c:pt>
                <c:pt idx="3520">
                  <c:v>6.4013738089999999</c:v>
                </c:pt>
                <c:pt idx="3521">
                  <c:v>6.3787105409999993</c:v>
                </c:pt>
                <c:pt idx="3522">
                  <c:v>6.4240370769999986</c:v>
                </c:pt>
                <c:pt idx="3523">
                  <c:v>6.4013738089999999</c:v>
                </c:pt>
                <c:pt idx="3524">
                  <c:v>6.3673789069999991</c:v>
                </c:pt>
                <c:pt idx="3525">
                  <c:v>6.4127054430000001</c:v>
                </c:pt>
                <c:pt idx="3526">
                  <c:v>6.4013738089999999</c:v>
                </c:pt>
                <c:pt idx="3527">
                  <c:v>6.4013738089999999</c:v>
                </c:pt>
                <c:pt idx="3528">
                  <c:v>6.4013738089999999</c:v>
                </c:pt>
                <c:pt idx="3529">
                  <c:v>6.3787105409999993</c:v>
                </c:pt>
                <c:pt idx="3530">
                  <c:v>6.3900421749999996</c:v>
                </c:pt>
                <c:pt idx="3531">
                  <c:v>6.3900421749999996</c:v>
                </c:pt>
                <c:pt idx="3532">
                  <c:v>6.3787105409999993</c:v>
                </c:pt>
                <c:pt idx="3533">
                  <c:v>6.4240370769999986</c:v>
                </c:pt>
                <c:pt idx="3534">
                  <c:v>6.3787105409999993</c:v>
                </c:pt>
                <c:pt idx="3535">
                  <c:v>6.4013738089999999</c:v>
                </c:pt>
                <c:pt idx="3536">
                  <c:v>6.4127054430000001</c:v>
                </c:pt>
                <c:pt idx="3537">
                  <c:v>6.322052369999998</c:v>
                </c:pt>
                <c:pt idx="3538">
                  <c:v>6.4013738089999999</c:v>
                </c:pt>
                <c:pt idx="3539">
                  <c:v>6.4013738089999999</c:v>
                </c:pt>
                <c:pt idx="3540">
                  <c:v>6.4127054430000001</c:v>
                </c:pt>
                <c:pt idx="3541">
                  <c:v>6.4240370769999986</c:v>
                </c:pt>
                <c:pt idx="3542">
                  <c:v>6.4013738089999999</c:v>
                </c:pt>
                <c:pt idx="3543">
                  <c:v>6.4240370769999986</c:v>
                </c:pt>
                <c:pt idx="3544">
                  <c:v>6.4013738089999999</c:v>
                </c:pt>
                <c:pt idx="3545">
                  <c:v>6.3900421749999996</c:v>
                </c:pt>
                <c:pt idx="3546">
                  <c:v>6.3787105409999993</c:v>
                </c:pt>
                <c:pt idx="3547">
                  <c:v>6.4127054430000001</c:v>
                </c:pt>
                <c:pt idx="3548">
                  <c:v>6.4240370769999986</c:v>
                </c:pt>
                <c:pt idx="3549">
                  <c:v>6.4013738089999999</c:v>
                </c:pt>
                <c:pt idx="3550">
                  <c:v>6.3787105409999993</c:v>
                </c:pt>
                <c:pt idx="3551">
                  <c:v>6.4353687110000006</c:v>
                </c:pt>
                <c:pt idx="3552">
                  <c:v>6.4013738089999999</c:v>
                </c:pt>
                <c:pt idx="3553">
                  <c:v>6.4013738089999999</c:v>
                </c:pt>
                <c:pt idx="3554">
                  <c:v>6.3900421749999996</c:v>
                </c:pt>
                <c:pt idx="3555">
                  <c:v>6.4127054430000001</c:v>
                </c:pt>
                <c:pt idx="3556">
                  <c:v>6.4467003460000001</c:v>
                </c:pt>
                <c:pt idx="3557">
                  <c:v>6.4353687110000006</c:v>
                </c:pt>
                <c:pt idx="3558">
                  <c:v>6.4013738089999999</c:v>
                </c:pt>
                <c:pt idx="3559">
                  <c:v>6.4240370769999986</c:v>
                </c:pt>
                <c:pt idx="3560">
                  <c:v>6.4240370769999986</c:v>
                </c:pt>
                <c:pt idx="3561">
                  <c:v>6.4013738089999999</c:v>
                </c:pt>
                <c:pt idx="3562">
                  <c:v>6.4467003460000001</c:v>
                </c:pt>
                <c:pt idx="3563">
                  <c:v>6.4127054430000001</c:v>
                </c:pt>
                <c:pt idx="3564">
                  <c:v>6.4353687110000006</c:v>
                </c:pt>
                <c:pt idx="3565">
                  <c:v>6.4127054430000001</c:v>
                </c:pt>
                <c:pt idx="3566">
                  <c:v>6.4127054430000001</c:v>
                </c:pt>
                <c:pt idx="3567">
                  <c:v>6.3900421749999996</c:v>
                </c:pt>
                <c:pt idx="3568">
                  <c:v>6.3787105409999993</c:v>
                </c:pt>
                <c:pt idx="3569">
                  <c:v>6.3900421749999996</c:v>
                </c:pt>
                <c:pt idx="3570">
                  <c:v>6.4240370769999986</c:v>
                </c:pt>
                <c:pt idx="3571">
                  <c:v>6.4693636140000006</c:v>
                </c:pt>
                <c:pt idx="3572">
                  <c:v>6.4353687110000006</c:v>
                </c:pt>
                <c:pt idx="3573">
                  <c:v>6.4353687110000006</c:v>
                </c:pt>
                <c:pt idx="3574">
                  <c:v>6.4353687110000006</c:v>
                </c:pt>
                <c:pt idx="3575">
                  <c:v>6.4240370769999986</c:v>
                </c:pt>
                <c:pt idx="3576">
                  <c:v>6.4013738089999999</c:v>
                </c:pt>
                <c:pt idx="3577">
                  <c:v>6.4240370769999986</c:v>
                </c:pt>
                <c:pt idx="3578">
                  <c:v>6.4467003460000001</c:v>
                </c:pt>
                <c:pt idx="3579">
                  <c:v>6.4013738089999999</c:v>
                </c:pt>
                <c:pt idx="3580">
                  <c:v>6.3560472729999988</c:v>
                </c:pt>
                <c:pt idx="3581">
                  <c:v>6.3900421749999996</c:v>
                </c:pt>
                <c:pt idx="3582">
                  <c:v>6.4127054430000001</c:v>
                </c:pt>
                <c:pt idx="3583">
                  <c:v>6.3447156389999986</c:v>
                </c:pt>
                <c:pt idx="3584">
                  <c:v>6.4240370769999986</c:v>
                </c:pt>
                <c:pt idx="3585">
                  <c:v>6.4467003460000001</c:v>
                </c:pt>
                <c:pt idx="3586">
                  <c:v>6.4353687110000006</c:v>
                </c:pt>
                <c:pt idx="3587">
                  <c:v>6.3787105409999993</c:v>
                </c:pt>
                <c:pt idx="3588">
                  <c:v>6.4013738089999999</c:v>
                </c:pt>
                <c:pt idx="3589">
                  <c:v>6.480695248</c:v>
                </c:pt>
                <c:pt idx="3590">
                  <c:v>6.4127054430000001</c:v>
                </c:pt>
                <c:pt idx="3591">
                  <c:v>6.4353687110000006</c:v>
                </c:pt>
                <c:pt idx="3592">
                  <c:v>6.4353687110000006</c:v>
                </c:pt>
                <c:pt idx="3593">
                  <c:v>6.4127054430000001</c:v>
                </c:pt>
                <c:pt idx="3594">
                  <c:v>6.4467003460000001</c:v>
                </c:pt>
                <c:pt idx="3595">
                  <c:v>6.4240370769999986</c:v>
                </c:pt>
                <c:pt idx="3596">
                  <c:v>6.4467003460000001</c:v>
                </c:pt>
                <c:pt idx="3597">
                  <c:v>6.4240370769999986</c:v>
                </c:pt>
                <c:pt idx="3598">
                  <c:v>6.4127054430000001</c:v>
                </c:pt>
                <c:pt idx="3599">
                  <c:v>6.4013738089999999</c:v>
                </c:pt>
                <c:pt idx="3600">
                  <c:v>6.4467003460000001</c:v>
                </c:pt>
                <c:pt idx="3601">
                  <c:v>6.4240370769999986</c:v>
                </c:pt>
                <c:pt idx="3602">
                  <c:v>6.4240370769999986</c:v>
                </c:pt>
                <c:pt idx="3603">
                  <c:v>6.3447156389999986</c:v>
                </c:pt>
                <c:pt idx="3604">
                  <c:v>6.3673789069999991</c:v>
                </c:pt>
                <c:pt idx="3605">
                  <c:v>6.4013738089999999</c:v>
                </c:pt>
                <c:pt idx="3606">
                  <c:v>6.4693636140000006</c:v>
                </c:pt>
                <c:pt idx="3607">
                  <c:v>6.4467003460000001</c:v>
                </c:pt>
                <c:pt idx="3608">
                  <c:v>6.3787105409999993</c:v>
                </c:pt>
                <c:pt idx="3609">
                  <c:v>6.4580319800000003</c:v>
                </c:pt>
                <c:pt idx="3610">
                  <c:v>6.4127054430000001</c:v>
                </c:pt>
                <c:pt idx="3611">
                  <c:v>6.4467003460000001</c:v>
                </c:pt>
                <c:pt idx="3612">
                  <c:v>6.4013738089999999</c:v>
                </c:pt>
                <c:pt idx="3613">
                  <c:v>6.4240370769999986</c:v>
                </c:pt>
                <c:pt idx="3614">
                  <c:v>6.4240370769999986</c:v>
                </c:pt>
                <c:pt idx="3615">
                  <c:v>6.4467003460000001</c:v>
                </c:pt>
                <c:pt idx="3616">
                  <c:v>6.4353687110000006</c:v>
                </c:pt>
                <c:pt idx="3617">
                  <c:v>6.4240370769999986</c:v>
                </c:pt>
                <c:pt idx="3618">
                  <c:v>6.4353687110000006</c:v>
                </c:pt>
                <c:pt idx="3619">
                  <c:v>6.4353687110000006</c:v>
                </c:pt>
                <c:pt idx="3620">
                  <c:v>6.4353687110000006</c:v>
                </c:pt>
                <c:pt idx="3621">
                  <c:v>6.4353687110000006</c:v>
                </c:pt>
                <c:pt idx="3622">
                  <c:v>6.4920268820000002</c:v>
                </c:pt>
                <c:pt idx="3623">
                  <c:v>6.480695248</c:v>
                </c:pt>
                <c:pt idx="3624">
                  <c:v>6.4353687110000006</c:v>
                </c:pt>
                <c:pt idx="3625">
                  <c:v>6.3560472729999988</c:v>
                </c:pt>
                <c:pt idx="3626">
                  <c:v>6.4580319800000003</c:v>
                </c:pt>
                <c:pt idx="3627">
                  <c:v>6.4353687110000006</c:v>
                </c:pt>
                <c:pt idx="3628">
                  <c:v>6.4467003460000001</c:v>
                </c:pt>
                <c:pt idx="3629">
                  <c:v>6.4467003460000001</c:v>
                </c:pt>
                <c:pt idx="3630">
                  <c:v>6.4467003460000001</c:v>
                </c:pt>
                <c:pt idx="3631">
                  <c:v>6.4580319800000003</c:v>
                </c:pt>
                <c:pt idx="3632">
                  <c:v>6.4353687110000006</c:v>
                </c:pt>
                <c:pt idx="3633">
                  <c:v>6.4467003460000001</c:v>
                </c:pt>
                <c:pt idx="3634">
                  <c:v>6.4127054430000001</c:v>
                </c:pt>
                <c:pt idx="3635">
                  <c:v>6.4353687110000006</c:v>
                </c:pt>
                <c:pt idx="3636">
                  <c:v>6.4353687110000006</c:v>
                </c:pt>
                <c:pt idx="3637">
                  <c:v>6.3787105409999993</c:v>
                </c:pt>
                <c:pt idx="3638">
                  <c:v>6.4240370769999986</c:v>
                </c:pt>
                <c:pt idx="3639">
                  <c:v>6.4580319800000003</c:v>
                </c:pt>
                <c:pt idx="3640">
                  <c:v>6.4353687110000006</c:v>
                </c:pt>
                <c:pt idx="3641">
                  <c:v>6.480695248</c:v>
                </c:pt>
                <c:pt idx="3642">
                  <c:v>6.4353687110000006</c:v>
                </c:pt>
                <c:pt idx="3643">
                  <c:v>6.4693636140000006</c:v>
                </c:pt>
                <c:pt idx="3644">
                  <c:v>6.4580319800000003</c:v>
                </c:pt>
                <c:pt idx="3645">
                  <c:v>6.4580319800000003</c:v>
                </c:pt>
                <c:pt idx="3646">
                  <c:v>6.4467003460000001</c:v>
                </c:pt>
                <c:pt idx="3647">
                  <c:v>6.4013738089999999</c:v>
                </c:pt>
                <c:pt idx="3648">
                  <c:v>6.4580319800000003</c:v>
                </c:pt>
                <c:pt idx="3649">
                  <c:v>6.480695248</c:v>
                </c:pt>
                <c:pt idx="3650">
                  <c:v>6.4353687110000006</c:v>
                </c:pt>
                <c:pt idx="3651">
                  <c:v>6.4580319800000003</c:v>
                </c:pt>
                <c:pt idx="3652">
                  <c:v>6.4467003460000001</c:v>
                </c:pt>
                <c:pt idx="3653">
                  <c:v>6.4013738089999999</c:v>
                </c:pt>
                <c:pt idx="3654">
                  <c:v>6.4580319800000003</c:v>
                </c:pt>
                <c:pt idx="3655">
                  <c:v>6.4467003460000001</c:v>
                </c:pt>
                <c:pt idx="3656">
                  <c:v>6.4580319800000003</c:v>
                </c:pt>
                <c:pt idx="3657">
                  <c:v>6.3900421749999996</c:v>
                </c:pt>
                <c:pt idx="3658">
                  <c:v>6.4467003460000001</c:v>
                </c:pt>
                <c:pt idx="3659">
                  <c:v>6.4467003460000001</c:v>
                </c:pt>
                <c:pt idx="3660">
                  <c:v>6.4920268820000002</c:v>
                </c:pt>
                <c:pt idx="3661">
                  <c:v>6.4127054430000001</c:v>
                </c:pt>
                <c:pt idx="3662">
                  <c:v>6.4580319800000003</c:v>
                </c:pt>
                <c:pt idx="3663">
                  <c:v>6.4013738089999999</c:v>
                </c:pt>
                <c:pt idx="3664">
                  <c:v>6.4353687110000006</c:v>
                </c:pt>
                <c:pt idx="3665">
                  <c:v>6.4127054430000001</c:v>
                </c:pt>
                <c:pt idx="3666">
                  <c:v>6.4467003460000001</c:v>
                </c:pt>
                <c:pt idx="3667">
                  <c:v>6.4467003460000001</c:v>
                </c:pt>
                <c:pt idx="3668">
                  <c:v>6.4467003460000001</c:v>
                </c:pt>
                <c:pt idx="3669">
                  <c:v>6.4353687110000006</c:v>
                </c:pt>
                <c:pt idx="3670">
                  <c:v>6.4467003460000001</c:v>
                </c:pt>
                <c:pt idx="3671">
                  <c:v>6.4467003460000001</c:v>
                </c:pt>
                <c:pt idx="3672">
                  <c:v>6.4580319800000003</c:v>
                </c:pt>
                <c:pt idx="3673">
                  <c:v>6.4353687110000006</c:v>
                </c:pt>
                <c:pt idx="3674">
                  <c:v>6.4467003460000001</c:v>
                </c:pt>
                <c:pt idx="3675">
                  <c:v>6.4693636140000006</c:v>
                </c:pt>
                <c:pt idx="3676">
                  <c:v>6.4013738089999999</c:v>
                </c:pt>
                <c:pt idx="3677">
                  <c:v>6.3673789069999991</c:v>
                </c:pt>
                <c:pt idx="3678">
                  <c:v>6.4353687110000006</c:v>
                </c:pt>
                <c:pt idx="3679">
                  <c:v>6.4693636140000006</c:v>
                </c:pt>
                <c:pt idx="3680">
                  <c:v>6.4353687110000006</c:v>
                </c:pt>
                <c:pt idx="3681">
                  <c:v>6.480695248</c:v>
                </c:pt>
                <c:pt idx="3682">
                  <c:v>6.4467003460000001</c:v>
                </c:pt>
                <c:pt idx="3683">
                  <c:v>6.4920268820000002</c:v>
                </c:pt>
                <c:pt idx="3684">
                  <c:v>6.4467003460000001</c:v>
                </c:pt>
                <c:pt idx="3685">
                  <c:v>6.480695248</c:v>
                </c:pt>
                <c:pt idx="3686">
                  <c:v>6.480695248</c:v>
                </c:pt>
                <c:pt idx="3687">
                  <c:v>6.4467003460000001</c:v>
                </c:pt>
                <c:pt idx="3688">
                  <c:v>6.4467003460000001</c:v>
                </c:pt>
                <c:pt idx="3689">
                  <c:v>6.480695248</c:v>
                </c:pt>
                <c:pt idx="3690">
                  <c:v>6.4353687110000006</c:v>
                </c:pt>
                <c:pt idx="3691">
                  <c:v>6.4467003460000001</c:v>
                </c:pt>
                <c:pt idx="3692">
                  <c:v>6.4580319800000003</c:v>
                </c:pt>
                <c:pt idx="3693">
                  <c:v>6.5033585159999996</c:v>
                </c:pt>
                <c:pt idx="3694">
                  <c:v>6.4467003460000001</c:v>
                </c:pt>
                <c:pt idx="3695">
                  <c:v>6.4580319800000003</c:v>
                </c:pt>
                <c:pt idx="3696">
                  <c:v>6.480695248</c:v>
                </c:pt>
                <c:pt idx="3697">
                  <c:v>6.4467003460000001</c:v>
                </c:pt>
                <c:pt idx="3698">
                  <c:v>6.4580319800000003</c:v>
                </c:pt>
                <c:pt idx="3699">
                  <c:v>6.480695248</c:v>
                </c:pt>
                <c:pt idx="3700">
                  <c:v>6.480695248</c:v>
                </c:pt>
                <c:pt idx="3701">
                  <c:v>6.4127054430000001</c:v>
                </c:pt>
                <c:pt idx="3702">
                  <c:v>6.4693636140000006</c:v>
                </c:pt>
                <c:pt idx="3703">
                  <c:v>6.3900421749999996</c:v>
                </c:pt>
                <c:pt idx="3704">
                  <c:v>6.480695248</c:v>
                </c:pt>
                <c:pt idx="3705">
                  <c:v>6.4353687110000006</c:v>
                </c:pt>
                <c:pt idx="3706">
                  <c:v>6.4467003460000001</c:v>
                </c:pt>
                <c:pt idx="3707">
                  <c:v>6.4920268820000002</c:v>
                </c:pt>
                <c:pt idx="3708">
                  <c:v>6.480695248</c:v>
                </c:pt>
                <c:pt idx="3709">
                  <c:v>6.4240370769999986</c:v>
                </c:pt>
                <c:pt idx="3710">
                  <c:v>6.3900421749999996</c:v>
                </c:pt>
                <c:pt idx="3711">
                  <c:v>6.480695248</c:v>
                </c:pt>
                <c:pt idx="3712">
                  <c:v>6.4467003460000001</c:v>
                </c:pt>
                <c:pt idx="3713">
                  <c:v>6.4693636140000006</c:v>
                </c:pt>
                <c:pt idx="3714">
                  <c:v>6.4467003460000001</c:v>
                </c:pt>
                <c:pt idx="3715">
                  <c:v>6.4693636140000006</c:v>
                </c:pt>
                <c:pt idx="3716">
                  <c:v>6.4127054430000001</c:v>
                </c:pt>
                <c:pt idx="3717">
                  <c:v>6.4693636140000006</c:v>
                </c:pt>
                <c:pt idx="3718">
                  <c:v>6.4920268820000002</c:v>
                </c:pt>
                <c:pt idx="3719">
                  <c:v>6.4693636140000006</c:v>
                </c:pt>
                <c:pt idx="3720">
                  <c:v>6.514690149999999</c:v>
                </c:pt>
                <c:pt idx="3721">
                  <c:v>6.480695248</c:v>
                </c:pt>
                <c:pt idx="3722">
                  <c:v>6.4920268820000002</c:v>
                </c:pt>
                <c:pt idx="3723">
                  <c:v>6.4693636140000006</c:v>
                </c:pt>
                <c:pt idx="3724">
                  <c:v>6.4467003460000001</c:v>
                </c:pt>
                <c:pt idx="3725">
                  <c:v>6.4467003460000001</c:v>
                </c:pt>
                <c:pt idx="3726">
                  <c:v>6.4920268820000002</c:v>
                </c:pt>
                <c:pt idx="3727">
                  <c:v>6.4920268820000002</c:v>
                </c:pt>
                <c:pt idx="3728">
                  <c:v>6.4467003460000001</c:v>
                </c:pt>
                <c:pt idx="3729">
                  <c:v>6.4467003460000001</c:v>
                </c:pt>
                <c:pt idx="3730">
                  <c:v>6.4580319800000003</c:v>
                </c:pt>
                <c:pt idx="3731">
                  <c:v>6.4920268820000002</c:v>
                </c:pt>
                <c:pt idx="3732">
                  <c:v>6.4353687110000006</c:v>
                </c:pt>
                <c:pt idx="3733">
                  <c:v>6.514690149999999</c:v>
                </c:pt>
                <c:pt idx="3734">
                  <c:v>6.4920268820000002</c:v>
                </c:pt>
                <c:pt idx="3735">
                  <c:v>6.4920268820000002</c:v>
                </c:pt>
                <c:pt idx="3736">
                  <c:v>6.4920268820000002</c:v>
                </c:pt>
                <c:pt idx="3737">
                  <c:v>6.4013738089999999</c:v>
                </c:pt>
                <c:pt idx="3738">
                  <c:v>6.4693636140000006</c:v>
                </c:pt>
                <c:pt idx="3739">
                  <c:v>6.480695248</c:v>
                </c:pt>
                <c:pt idx="3740">
                  <c:v>6.4580319800000003</c:v>
                </c:pt>
                <c:pt idx="3741">
                  <c:v>6.480695248</c:v>
                </c:pt>
                <c:pt idx="3742">
                  <c:v>6.480695248</c:v>
                </c:pt>
                <c:pt idx="3743">
                  <c:v>6.4693636140000006</c:v>
                </c:pt>
                <c:pt idx="3744">
                  <c:v>6.4693636140000006</c:v>
                </c:pt>
                <c:pt idx="3745">
                  <c:v>6.4920268820000002</c:v>
                </c:pt>
                <c:pt idx="3746">
                  <c:v>6.4353687110000006</c:v>
                </c:pt>
                <c:pt idx="3747">
                  <c:v>6.480695248</c:v>
                </c:pt>
                <c:pt idx="3748">
                  <c:v>6.4920268820000002</c:v>
                </c:pt>
                <c:pt idx="3749">
                  <c:v>6.526021784000001</c:v>
                </c:pt>
                <c:pt idx="3750">
                  <c:v>6.526021784000001</c:v>
                </c:pt>
                <c:pt idx="3751">
                  <c:v>6.480695248</c:v>
                </c:pt>
                <c:pt idx="3752">
                  <c:v>6.526021784000001</c:v>
                </c:pt>
                <c:pt idx="3753">
                  <c:v>6.526021784000001</c:v>
                </c:pt>
                <c:pt idx="3754">
                  <c:v>6.4920268820000002</c:v>
                </c:pt>
                <c:pt idx="3755">
                  <c:v>6.5033585159999996</c:v>
                </c:pt>
                <c:pt idx="3756">
                  <c:v>6.480695248</c:v>
                </c:pt>
                <c:pt idx="3757">
                  <c:v>6.480695248</c:v>
                </c:pt>
                <c:pt idx="3758">
                  <c:v>6.4580319800000003</c:v>
                </c:pt>
                <c:pt idx="3759">
                  <c:v>6.480695248</c:v>
                </c:pt>
                <c:pt idx="3760">
                  <c:v>6.4693636140000006</c:v>
                </c:pt>
                <c:pt idx="3761">
                  <c:v>6.480695248</c:v>
                </c:pt>
                <c:pt idx="3762">
                  <c:v>6.480695248</c:v>
                </c:pt>
                <c:pt idx="3763">
                  <c:v>6.514690149999999</c:v>
                </c:pt>
                <c:pt idx="3764">
                  <c:v>6.480695248</c:v>
                </c:pt>
                <c:pt idx="3765">
                  <c:v>6.4920268820000002</c:v>
                </c:pt>
                <c:pt idx="3766">
                  <c:v>6.5373534180000004</c:v>
                </c:pt>
                <c:pt idx="3767">
                  <c:v>6.480695248</c:v>
                </c:pt>
                <c:pt idx="3768">
                  <c:v>6.526021784000001</c:v>
                </c:pt>
                <c:pt idx="3769">
                  <c:v>6.514690149999999</c:v>
                </c:pt>
                <c:pt idx="3770">
                  <c:v>6.5713483210000012</c:v>
                </c:pt>
                <c:pt idx="3771">
                  <c:v>6.4920268820000002</c:v>
                </c:pt>
                <c:pt idx="3772">
                  <c:v>6.4920268820000002</c:v>
                </c:pt>
                <c:pt idx="3773">
                  <c:v>6.480695248</c:v>
                </c:pt>
                <c:pt idx="3774">
                  <c:v>6.526021784000001</c:v>
                </c:pt>
                <c:pt idx="3775">
                  <c:v>6.514690149999999</c:v>
                </c:pt>
                <c:pt idx="3776">
                  <c:v>6.4353687110000006</c:v>
                </c:pt>
                <c:pt idx="3777">
                  <c:v>6.4240370769999986</c:v>
                </c:pt>
                <c:pt idx="3778">
                  <c:v>6.480695248</c:v>
                </c:pt>
                <c:pt idx="3779">
                  <c:v>6.526021784000001</c:v>
                </c:pt>
                <c:pt idx="3780">
                  <c:v>6.5486850519999988</c:v>
                </c:pt>
                <c:pt idx="3781">
                  <c:v>6.4920268820000002</c:v>
                </c:pt>
                <c:pt idx="3782">
                  <c:v>6.480695248</c:v>
                </c:pt>
                <c:pt idx="3783">
                  <c:v>6.480695248</c:v>
                </c:pt>
                <c:pt idx="3784">
                  <c:v>6.526021784000001</c:v>
                </c:pt>
                <c:pt idx="3785">
                  <c:v>6.5486850519999988</c:v>
                </c:pt>
                <c:pt idx="3786">
                  <c:v>6.514690149999999</c:v>
                </c:pt>
                <c:pt idx="3787">
                  <c:v>6.514690149999999</c:v>
                </c:pt>
                <c:pt idx="3788">
                  <c:v>6.526021784000001</c:v>
                </c:pt>
                <c:pt idx="3789">
                  <c:v>6.5033585159999996</c:v>
                </c:pt>
                <c:pt idx="3790">
                  <c:v>6.526021784000001</c:v>
                </c:pt>
                <c:pt idx="3791">
                  <c:v>6.5033585159999996</c:v>
                </c:pt>
                <c:pt idx="3792">
                  <c:v>6.4920268820000002</c:v>
                </c:pt>
                <c:pt idx="3793">
                  <c:v>6.5033585159999996</c:v>
                </c:pt>
                <c:pt idx="3794">
                  <c:v>6.5033585159999996</c:v>
                </c:pt>
                <c:pt idx="3795">
                  <c:v>6.480695248</c:v>
                </c:pt>
                <c:pt idx="3796">
                  <c:v>6.526021784000001</c:v>
                </c:pt>
                <c:pt idx="3797">
                  <c:v>6.4920268820000002</c:v>
                </c:pt>
                <c:pt idx="3798">
                  <c:v>6.5033585159999996</c:v>
                </c:pt>
                <c:pt idx="3799">
                  <c:v>6.5713483210000012</c:v>
                </c:pt>
                <c:pt idx="3800">
                  <c:v>6.526021784000001</c:v>
                </c:pt>
                <c:pt idx="3801">
                  <c:v>6.5033585159999996</c:v>
                </c:pt>
                <c:pt idx="3802">
                  <c:v>6.4353687110000006</c:v>
                </c:pt>
                <c:pt idx="3803">
                  <c:v>6.4693636140000006</c:v>
                </c:pt>
                <c:pt idx="3804">
                  <c:v>6.4467003460000001</c:v>
                </c:pt>
                <c:pt idx="3805">
                  <c:v>6.4920268820000002</c:v>
                </c:pt>
                <c:pt idx="3806">
                  <c:v>6.4920268820000002</c:v>
                </c:pt>
                <c:pt idx="3807">
                  <c:v>6.5373534180000004</c:v>
                </c:pt>
                <c:pt idx="3808">
                  <c:v>6.526021784000001</c:v>
                </c:pt>
                <c:pt idx="3809">
                  <c:v>6.526021784000001</c:v>
                </c:pt>
                <c:pt idx="3810">
                  <c:v>6.5373534180000004</c:v>
                </c:pt>
                <c:pt idx="3811">
                  <c:v>6.526021784000001</c:v>
                </c:pt>
                <c:pt idx="3812">
                  <c:v>6.5033585159999996</c:v>
                </c:pt>
                <c:pt idx="3813">
                  <c:v>6.4920268820000002</c:v>
                </c:pt>
                <c:pt idx="3814">
                  <c:v>6.5373534180000004</c:v>
                </c:pt>
                <c:pt idx="3815">
                  <c:v>6.5486850519999988</c:v>
                </c:pt>
                <c:pt idx="3816">
                  <c:v>6.480695248</c:v>
                </c:pt>
                <c:pt idx="3817">
                  <c:v>6.526021784000001</c:v>
                </c:pt>
                <c:pt idx="3818">
                  <c:v>6.526021784000001</c:v>
                </c:pt>
                <c:pt idx="3819">
                  <c:v>6.5600166869999992</c:v>
                </c:pt>
                <c:pt idx="3820">
                  <c:v>6.5486850519999988</c:v>
                </c:pt>
                <c:pt idx="3821">
                  <c:v>6.5713483210000012</c:v>
                </c:pt>
                <c:pt idx="3822">
                  <c:v>6.5600166869999992</c:v>
                </c:pt>
                <c:pt idx="3823">
                  <c:v>6.5486850519999988</c:v>
                </c:pt>
                <c:pt idx="3824">
                  <c:v>6.526021784000001</c:v>
                </c:pt>
                <c:pt idx="3825">
                  <c:v>6.526021784000001</c:v>
                </c:pt>
                <c:pt idx="3826">
                  <c:v>6.5486850519999988</c:v>
                </c:pt>
                <c:pt idx="3827">
                  <c:v>6.526021784000001</c:v>
                </c:pt>
                <c:pt idx="3828">
                  <c:v>6.526021784000001</c:v>
                </c:pt>
                <c:pt idx="3829">
                  <c:v>6.5373534180000004</c:v>
                </c:pt>
                <c:pt idx="3830">
                  <c:v>6.5373534180000004</c:v>
                </c:pt>
                <c:pt idx="3831">
                  <c:v>6.514690149999999</c:v>
                </c:pt>
                <c:pt idx="3832">
                  <c:v>6.5033585159999996</c:v>
                </c:pt>
                <c:pt idx="3833">
                  <c:v>6.5713483210000012</c:v>
                </c:pt>
                <c:pt idx="3834">
                  <c:v>6.5600166869999992</c:v>
                </c:pt>
                <c:pt idx="3835">
                  <c:v>6.5600166869999992</c:v>
                </c:pt>
                <c:pt idx="3836">
                  <c:v>6.5373534180000004</c:v>
                </c:pt>
                <c:pt idx="3837">
                  <c:v>6.526021784000001</c:v>
                </c:pt>
                <c:pt idx="3838">
                  <c:v>6.5373534180000004</c:v>
                </c:pt>
                <c:pt idx="3839">
                  <c:v>6.5600166869999992</c:v>
                </c:pt>
                <c:pt idx="3840">
                  <c:v>6.480695248</c:v>
                </c:pt>
                <c:pt idx="3841">
                  <c:v>6.5373534180000004</c:v>
                </c:pt>
                <c:pt idx="3842">
                  <c:v>6.526021784000001</c:v>
                </c:pt>
                <c:pt idx="3843">
                  <c:v>6.5373534180000004</c:v>
                </c:pt>
                <c:pt idx="3844">
                  <c:v>6.5600166869999992</c:v>
                </c:pt>
                <c:pt idx="3845">
                  <c:v>6.4920268820000002</c:v>
                </c:pt>
                <c:pt idx="3846">
                  <c:v>6.514690149999999</c:v>
                </c:pt>
                <c:pt idx="3847">
                  <c:v>6.526021784000001</c:v>
                </c:pt>
                <c:pt idx="3848">
                  <c:v>6.526021784000001</c:v>
                </c:pt>
                <c:pt idx="3849">
                  <c:v>6.5373534180000004</c:v>
                </c:pt>
                <c:pt idx="3850">
                  <c:v>6.514690149999999</c:v>
                </c:pt>
                <c:pt idx="3851">
                  <c:v>6.514690149999999</c:v>
                </c:pt>
                <c:pt idx="3852">
                  <c:v>6.5486850519999988</c:v>
                </c:pt>
                <c:pt idx="3853">
                  <c:v>6.5486850519999988</c:v>
                </c:pt>
                <c:pt idx="3854">
                  <c:v>6.5486850519999988</c:v>
                </c:pt>
                <c:pt idx="3855">
                  <c:v>6.526021784000001</c:v>
                </c:pt>
                <c:pt idx="3856">
                  <c:v>6.5486850519999988</c:v>
                </c:pt>
                <c:pt idx="3857">
                  <c:v>6.526021784000001</c:v>
                </c:pt>
                <c:pt idx="3858">
                  <c:v>6.5373534180000004</c:v>
                </c:pt>
                <c:pt idx="3859">
                  <c:v>6.5600166869999992</c:v>
                </c:pt>
                <c:pt idx="3860">
                  <c:v>6.526021784000001</c:v>
                </c:pt>
                <c:pt idx="3861">
                  <c:v>6.526021784000001</c:v>
                </c:pt>
                <c:pt idx="3862">
                  <c:v>6.5373534180000004</c:v>
                </c:pt>
                <c:pt idx="3863">
                  <c:v>6.4920268820000002</c:v>
                </c:pt>
                <c:pt idx="3864">
                  <c:v>6.514690149999999</c:v>
                </c:pt>
                <c:pt idx="3865">
                  <c:v>6.526021784000001</c:v>
                </c:pt>
                <c:pt idx="3866">
                  <c:v>6.480695248</c:v>
                </c:pt>
                <c:pt idx="3867">
                  <c:v>6.5033585159999996</c:v>
                </c:pt>
                <c:pt idx="3868">
                  <c:v>6.5373534180000004</c:v>
                </c:pt>
                <c:pt idx="3869">
                  <c:v>6.526021784000001</c:v>
                </c:pt>
                <c:pt idx="3870">
                  <c:v>6.514690149999999</c:v>
                </c:pt>
                <c:pt idx="3871">
                  <c:v>6.5600166869999992</c:v>
                </c:pt>
                <c:pt idx="3872">
                  <c:v>6.5713483210000012</c:v>
                </c:pt>
                <c:pt idx="3873">
                  <c:v>6.526021784000001</c:v>
                </c:pt>
                <c:pt idx="3874">
                  <c:v>6.5826799549999997</c:v>
                </c:pt>
                <c:pt idx="3875">
                  <c:v>6.5373534180000004</c:v>
                </c:pt>
                <c:pt idx="3876">
                  <c:v>6.5486850519999988</c:v>
                </c:pt>
                <c:pt idx="3877">
                  <c:v>6.5600166869999992</c:v>
                </c:pt>
                <c:pt idx="3878">
                  <c:v>6.514690149999999</c:v>
                </c:pt>
                <c:pt idx="3879">
                  <c:v>6.526021784000001</c:v>
                </c:pt>
                <c:pt idx="3880">
                  <c:v>6.514690149999999</c:v>
                </c:pt>
                <c:pt idx="3881">
                  <c:v>6.526021784000001</c:v>
                </c:pt>
                <c:pt idx="3882">
                  <c:v>6.5373534180000004</c:v>
                </c:pt>
                <c:pt idx="3883">
                  <c:v>6.5713483210000012</c:v>
                </c:pt>
                <c:pt idx="3884">
                  <c:v>6.5713483210000012</c:v>
                </c:pt>
                <c:pt idx="3885">
                  <c:v>6.5713483210000012</c:v>
                </c:pt>
                <c:pt idx="3886">
                  <c:v>6.526021784000001</c:v>
                </c:pt>
                <c:pt idx="3887">
                  <c:v>6.5373534180000004</c:v>
                </c:pt>
                <c:pt idx="3888">
                  <c:v>6.5486850519999988</c:v>
                </c:pt>
                <c:pt idx="3889">
                  <c:v>6.5600166869999992</c:v>
                </c:pt>
                <c:pt idx="3890">
                  <c:v>6.526021784000001</c:v>
                </c:pt>
                <c:pt idx="3891">
                  <c:v>6.5373534180000004</c:v>
                </c:pt>
                <c:pt idx="3892">
                  <c:v>6.4920268820000002</c:v>
                </c:pt>
                <c:pt idx="3893">
                  <c:v>6.5486850519999988</c:v>
                </c:pt>
                <c:pt idx="3894">
                  <c:v>6.514690149999999</c:v>
                </c:pt>
                <c:pt idx="3895">
                  <c:v>6.5373534180000004</c:v>
                </c:pt>
                <c:pt idx="3896">
                  <c:v>6.5486850519999988</c:v>
                </c:pt>
                <c:pt idx="3897">
                  <c:v>6.526021784000001</c:v>
                </c:pt>
                <c:pt idx="3898">
                  <c:v>6.526021784000001</c:v>
                </c:pt>
                <c:pt idx="3899">
                  <c:v>6.5486850519999988</c:v>
                </c:pt>
                <c:pt idx="3900">
                  <c:v>6.5486850519999988</c:v>
                </c:pt>
                <c:pt idx="3901">
                  <c:v>6.5486850519999988</c:v>
                </c:pt>
                <c:pt idx="3902">
                  <c:v>6.5600166869999992</c:v>
                </c:pt>
                <c:pt idx="3903">
                  <c:v>6.5600166869999992</c:v>
                </c:pt>
                <c:pt idx="3904">
                  <c:v>6.5600166869999992</c:v>
                </c:pt>
                <c:pt idx="3905">
                  <c:v>6.5373534180000004</c:v>
                </c:pt>
                <c:pt idx="3906">
                  <c:v>6.5600166869999992</c:v>
                </c:pt>
                <c:pt idx="3907">
                  <c:v>6.5713483210000012</c:v>
                </c:pt>
                <c:pt idx="3908">
                  <c:v>6.5486850519999988</c:v>
                </c:pt>
                <c:pt idx="3909">
                  <c:v>6.5600166869999992</c:v>
                </c:pt>
                <c:pt idx="3910">
                  <c:v>6.5486850519999988</c:v>
                </c:pt>
                <c:pt idx="3911">
                  <c:v>6.5600166869999992</c:v>
                </c:pt>
                <c:pt idx="3912">
                  <c:v>6.5373534180000004</c:v>
                </c:pt>
                <c:pt idx="3913">
                  <c:v>6.5373534180000004</c:v>
                </c:pt>
                <c:pt idx="3914">
                  <c:v>6.526021784000001</c:v>
                </c:pt>
                <c:pt idx="3915">
                  <c:v>6.526021784000001</c:v>
                </c:pt>
                <c:pt idx="3916">
                  <c:v>6.5486850519999988</c:v>
                </c:pt>
                <c:pt idx="3917">
                  <c:v>6.5826799549999997</c:v>
                </c:pt>
                <c:pt idx="3918">
                  <c:v>6.526021784000001</c:v>
                </c:pt>
                <c:pt idx="3919">
                  <c:v>6.526021784000001</c:v>
                </c:pt>
                <c:pt idx="3920">
                  <c:v>6.5373534180000004</c:v>
                </c:pt>
                <c:pt idx="3921">
                  <c:v>6.5486850519999988</c:v>
                </c:pt>
                <c:pt idx="3922">
                  <c:v>6.6053432230000002</c:v>
                </c:pt>
                <c:pt idx="3923">
                  <c:v>6.5600166869999992</c:v>
                </c:pt>
                <c:pt idx="3924">
                  <c:v>6.5486850519999988</c:v>
                </c:pt>
                <c:pt idx="3925">
                  <c:v>6.5600166869999992</c:v>
                </c:pt>
                <c:pt idx="3926">
                  <c:v>6.5826799549999997</c:v>
                </c:pt>
                <c:pt idx="3927">
                  <c:v>6.5486850519999988</c:v>
                </c:pt>
                <c:pt idx="3928">
                  <c:v>6.5826799549999997</c:v>
                </c:pt>
                <c:pt idx="3929">
                  <c:v>6.5826799549999997</c:v>
                </c:pt>
                <c:pt idx="3930">
                  <c:v>6.5713483210000012</c:v>
                </c:pt>
                <c:pt idx="3931">
                  <c:v>6.5486850519999988</c:v>
                </c:pt>
                <c:pt idx="3932">
                  <c:v>6.5600166869999992</c:v>
                </c:pt>
                <c:pt idx="3933">
                  <c:v>6.5713483210000012</c:v>
                </c:pt>
                <c:pt idx="3934">
                  <c:v>6.5486850519999988</c:v>
                </c:pt>
                <c:pt idx="3935">
                  <c:v>6.5600166869999992</c:v>
                </c:pt>
                <c:pt idx="3936">
                  <c:v>6.5826799549999997</c:v>
                </c:pt>
                <c:pt idx="3937">
                  <c:v>6.514690149999999</c:v>
                </c:pt>
                <c:pt idx="3938">
                  <c:v>6.5600166869999992</c:v>
                </c:pt>
                <c:pt idx="3939">
                  <c:v>6.5486850519999988</c:v>
                </c:pt>
                <c:pt idx="3940">
                  <c:v>6.5826799549999997</c:v>
                </c:pt>
                <c:pt idx="3941">
                  <c:v>6.5826799549999997</c:v>
                </c:pt>
                <c:pt idx="3942">
                  <c:v>6.5486850519999988</c:v>
                </c:pt>
                <c:pt idx="3943">
                  <c:v>6.6053432230000002</c:v>
                </c:pt>
                <c:pt idx="3944">
                  <c:v>6.6166748569999978</c:v>
                </c:pt>
                <c:pt idx="3945">
                  <c:v>6.5600166869999992</c:v>
                </c:pt>
                <c:pt idx="3946">
                  <c:v>6.5713483210000012</c:v>
                </c:pt>
                <c:pt idx="3947">
                  <c:v>6.5373534180000004</c:v>
                </c:pt>
                <c:pt idx="3948">
                  <c:v>6.6280064909999989</c:v>
                </c:pt>
                <c:pt idx="3949">
                  <c:v>6.5486850519999988</c:v>
                </c:pt>
                <c:pt idx="3950">
                  <c:v>6.5600166869999992</c:v>
                </c:pt>
                <c:pt idx="3951">
                  <c:v>6.5826799549999997</c:v>
                </c:pt>
                <c:pt idx="3952">
                  <c:v>6.5940115889999991</c:v>
                </c:pt>
                <c:pt idx="3953">
                  <c:v>6.5600166869999992</c:v>
                </c:pt>
                <c:pt idx="3954">
                  <c:v>6.5486850519999988</c:v>
                </c:pt>
                <c:pt idx="3955">
                  <c:v>6.5486850519999988</c:v>
                </c:pt>
                <c:pt idx="3956">
                  <c:v>6.5713483210000012</c:v>
                </c:pt>
                <c:pt idx="3957">
                  <c:v>6.5713483210000012</c:v>
                </c:pt>
                <c:pt idx="3958">
                  <c:v>6.5600166869999992</c:v>
                </c:pt>
                <c:pt idx="3959">
                  <c:v>6.6053432230000002</c:v>
                </c:pt>
                <c:pt idx="3960">
                  <c:v>6.5713483210000012</c:v>
                </c:pt>
                <c:pt idx="3961">
                  <c:v>6.5826799549999997</c:v>
                </c:pt>
                <c:pt idx="3962">
                  <c:v>6.5826799549999997</c:v>
                </c:pt>
                <c:pt idx="3963">
                  <c:v>6.5373534180000004</c:v>
                </c:pt>
                <c:pt idx="3964">
                  <c:v>6.5713483210000012</c:v>
                </c:pt>
                <c:pt idx="3965">
                  <c:v>6.5826799549999997</c:v>
                </c:pt>
                <c:pt idx="3966">
                  <c:v>6.5600166869999992</c:v>
                </c:pt>
                <c:pt idx="3967">
                  <c:v>6.5826799549999997</c:v>
                </c:pt>
                <c:pt idx="3968">
                  <c:v>5.9821033469999989</c:v>
                </c:pt>
                <c:pt idx="3969">
                  <c:v>6.0160982499999989</c:v>
                </c:pt>
                <c:pt idx="3970">
                  <c:v>6.0160982499999989</c:v>
                </c:pt>
                <c:pt idx="3971">
                  <c:v>5.9821033469999989</c:v>
                </c:pt>
                <c:pt idx="3972">
                  <c:v>6.0387615180000003</c:v>
                </c:pt>
                <c:pt idx="3973">
                  <c:v>6.0954196879999989</c:v>
                </c:pt>
                <c:pt idx="3974">
                  <c:v>6.0727564200000002</c:v>
                </c:pt>
                <c:pt idx="3975">
                  <c:v>6.0840880539999995</c:v>
                </c:pt>
                <c:pt idx="3976">
                  <c:v>6.0840880539999995</c:v>
                </c:pt>
                <c:pt idx="3977">
                  <c:v>6.0727564200000002</c:v>
                </c:pt>
                <c:pt idx="3978">
                  <c:v>6.0727564200000002</c:v>
                </c:pt>
                <c:pt idx="3979">
                  <c:v>5.9934349820000001</c:v>
                </c:pt>
                <c:pt idx="3980">
                  <c:v>6.0387615180000003</c:v>
                </c:pt>
                <c:pt idx="3981">
                  <c:v>6.0954196879999989</c:v>
                </c:pt>
                <c:pt idx="3982">
                  <c:v>6.0500931519999996</c:v>
                </c:pt>
                <c:pt idx="3983">
                  <c:v>6.0840880539999995</c:v>
                </c:pt>
                <c:pt idx="3984">
                  <c:v>6.0727564200000002</c:v>
                </c:pt>
                <c:pt idx="3985">
                  <c:v>6.0840880539999995</c:v>
                </c:pt>
                <c:pt idx="3986">
                  <c:v>6.0954196879999989</c:v>
                </c:pt>
                <c:pt idx="3987">
                  <c:v>6.0614247859999999</c:v>
                </c:pt>
                <c:pt idx="3988">
                  <c:v>6.0954196879999989</c:v>
                </c:pt>
                <c:pt idx="3989">
                  <c:v>6.0840880539999995</c:v>
                </c:pt>
                <c:pt idx="3990">
                  <c:v>6.0727564200000002</c:v>
                </c:pt>
                <c:pt idx="3991">
                  <c:v>6.0954196879999989</c:v>
                </c:pt>
                <c:pt idx="3992">
                  <c:v>6.0387615180000003</c:v>
                </c:pt>
                <c:pt idx="3993">
                  <c:v>6.0840880539999995</c:v>
                </c:pt>
                <c:pt idx="3994">
                  <c:v>6.1067513230000001</c:v>
                </c:pt>
                <c:pt idx="3995">
                  <c:v>6.0840880539999995</c:v>
                </c:pt>
                <c:pt idx="3996">
                  <c:v>6.0840880539999995</c:v>
                </c:pt>
                <c:pt idx="3997">
                  <c:v>6.0954196879999989</c:v>
                </c:pt>
                <c:pt idx="3998">
                  <c:v>6.0954196879999989</c:v>
                </c:pt>
                <c:pt idx="3999">
                  <c:v>6.0840880539999995</c:v>
                </c:pt>
                <c:pt idx="4000">
                  <c:v>6.0614247859999999</c:v>
                </c:pt>
                <c:pt idx="4001">
                  <c:v>6.0954196879999989</c:v>
                </c:pt>
                <c:pt idx="4002">
                  <c:v>6.0840880539999995</c:v>
                </c:pt>
                <c:pt idx="4003">
                  <c:v>6.1180829569999986</c:v>
                </c:pt>
                <c:pt idx="4004">
                  <c:v>6.0840880539999995</c:v>
                </c:pt>
                <c:pt idx="4005">
                  <c:v>6.0840880539999995</c:v>
                </c:pt>
                <c:pt idx="4006">
                  <c:v>6.129414590999998</c:v>
                </c:pt>
                <c:pt idx="4007">
                  <c:v>6.0954196879999989</c:v>
                </c:pt>
                <c:pt idx="4008">
                  <c:v>6.1180829569999986</c:v>
                </c:pt>
                <c:pt idx="4009">
                  <c:v>6.129414590999998</c:v>
                </c:pt>
                <c:pt idx="4010">
                  <c:v>6.1067513230000001</c:v>
                </c:pt>
                <c:pt idx="4011">
                  <c:v>6.1067513230000001</c:v>
                </c:pt>
                <c:pt idx="4012">
                  <c:v>6.0840880539999995</c:v>
                </c:pt>
                <c:pt idx="4013">
                  <c:v>6.1180829569999986</c:v>
                </c:pt>
                <c:pt idx="4014">
                  <c:v>6.1180829569999986</c:v>
                </c:pt>
                <c:pt idx="4015">
                  <c:v>6.0954196879999989</c:v>
                </c:pt>
                <c:pt idx="4016">
                  <c:v>6.0954196879999989</c:v>
                </c:pt>
                <c:pt idx="4017">
                  <c:v>6.0840880539999995</c:v>
                </c:pt>
                <c:pt idx="4018">
                  <c:v>6.129414590999998</c:v>
                </c:pt>
                <c:pt idx="4019">
                  <c:v>6.0954196879999989</c:v>
                </c:pt>
                <c:pt idx="4020">
                  <c:v>6.1067513230000001</c:v>
                </c:pt>
                <c:pt idx="4021">
                  <c:v>6.1180829569999986</c:v>
                </c:pt>
                <c:pt idx="4022">
                  <c:v>6.1180829569999986</c:v>
                </c:pt>
                <c:pt idx="4023">
                  <c:v>6.0954196879999989</c:v>
                </c:pt>
                <c:pt idx="4024">
                  <c:v>6.1180829569999986</c:v>
                </c:pt>
                <c:pt idx="4025">
                  <c:v>6.1520778589999985</c:v>
                </c:pt>
                <c:pt idx="4026">
                  <c:v>6.1180829569999986</c:v>
                </c:pt>
                <c:pt idx="4027">
                  <c:v>6.0840880539999995</c:v>
                </c:pt>
                <c:pt idx="4028">
                  <c:v>6.1067513230000001</c:v>
                </c:pt>
                <c:pt idx="4029">
                  <c:v>6.0954196879999989</c:v>
                </c:pt>
                <c:pt idx="4030">
                  <c:v>6.0954196879999989</c:v>
                </c:pt>
                <c:pt idx="4031">
                  <c:v>6.0954196879999989</c:v>
                </c:pt>
                <c:pt idx="4032">
                  <c:v>6.140746225</c:v>
                </c:pt>
                <c:pt idx="4033">
                  <c:v>6.0727564200000002</c:v>
                </c:pt>
                <c:pt idx="4034">
                  <c:v>6.1067513230000001</c:v>
                </c:pt>
                <c:pt idx="4035">
                  <c:v>6.0954196879999989</c:v>
                </c:pt>
                <c:pt idx="4036">
                  <c:v>6.1067513230000001</c:v>
                </c:pt>
                <c:pt idx="4037">
                  <c:v>6.1180829569999986</c:v>
                </c:pt>
                <c:pt idx="4038">
                  <c:v>6.129414590999998</c:v>
                </c:pt>
                <c:pt idx="4039">
                  <c:v>6.1180829569999986</c:v>
                </c:pt>
                <c:pt idx="4040">
                  <c:v>6.0840880539999995</c:v>
                </c:pt>
                <c:pt idx="4041">
                  <c:v>6.1180829569999986</c:v>
                </c:pt>
                <c:pt idx="4042">
                  <c:v>6.129414590999998</c:v>
                </c:pt>
                <c:pt idx="4043">
                  <c:v>6.140746225</c:v>
                </c:pt>
                <c:pt idx="4044">
                  <c:v>6.1067513230000001</c:v>
                </c:pt>
                <c:pt idx="4045">
                  <c:v>6.1067513230000001</c:v>
                </c:pt>
                <c:pt idx="4046">
                  <c:v>6.0614247859999999</c:v>
                </c:pt>
                <c:pt idx="4047">
                  <c:v>6.140746225</c:v>
                </c:pt>
                <c:pt idx="4048">
                  <c:v>6.1067513230000001</c:v>
                </c:pt>
                <c:pt idx="4049">
                  <c:v>6.140746225</c:v>
                </c:pt>
                <c:pt idx="4050">
                  <c:v>6.129414590999998</c:v>
                </c:pt>
                <c:pt idx="4051">
                  <c:v>6.1180829569999986</c:v>
                </c:pt>
                <c:pt idx="4052">
                  <c:v>6.1067513230000001</c:v>
                </c:pt>
                <c:pt idx="4053">
                  <c:v>6.129414590999998</c:v>
                </c:pt>
                <c:pt idx="4054">
                  <c:v>6.1520778589999985</c:v>
                </c:pt>
                <c:pt idx="4055">
                  <c:v>6.129414590999998</c:v>
                </c:pt>
                <c:pt idx="4056">
                  <c:v>6.1520778589999985</c:v>
                </c:pt>
                <c:pt idx="4057">
                  <c:v>6.129414590999998</c:v>
                </c:pt>
                <c:pt idx="4058">
                  <c:v>6.0840880539999995</c:v>
                </c:pt>
                <c:pt idx="4059">
                  <c:v>6.1067513230000001</c:v>
                </c:pt>
                <c:pt idx="4060">
                  <c:v>6.0614247859999999</c:v>
                </c:pt>
                <c:pt idx="4061">
                  <c:v>6.140746225</c:v>
                </c:pt>
                <c:pt idx="4062">
                  <c:v>6.1634094929999996</c:v>
                </c:pt>
                <c:pt idx="4063">
                  <c:v>6.129414590999998</c:v>
                </c:pt>
                <c:pt idx="4064">
                  <c:v>6.1180829569999986</c:v>
                </c:pt>
                <c:pt idx="4065">
                  <c:v>6.1067513230000001</c:v>
                </c:pt>
                <c:pt idx="4066">
                  <c:v>6.140746225</c:v>
                </c:pt>
                <c:pt idx="4067">
                  <c:v>6.140746225</c:v>
                </c:pt>
                <c:pt idx="4068">
                  <c:v>6.1634094929999996</c:v>
                </c:pt>
                <c:pt idx="4069">
                  <c:v>6.140746225</c:v>
                </c:pt>
                <c:pt idx="4070">
                  <c:v>6.0387615180000003</c:v>
                </c:pt>
                <c:pt idx="4071">
                  <c:v>6.140746225</c:v>
                </c:pt>
                <c:pt idx="4072">
                  <c:v>6.1520778589999985</c:v>
                </c:pt>
                <c:pt idx="4073">
                  <c:v>6.1520778589999985</c:v>
                </c:pt>
                <c:pt idx="4074">
                  <c:v>6.140746225</c:v>
                </c:pt>
                <c:pt idx="4075">
                  <c:v>6.1520778589999985</c:v>
                </c:pt>
                <c:pt idx="4076">
                  <c:v>6.1520778589999985</c:v>
                </c:pt>
                <c:pt idx="4077">
                  <c:v>6.1634094929999996</c:v>
                </c:pt>
                <c:pt idx="4078">
                  <c:v>6.129414590999998</c:v>
                </c:pt>
                <c:pt idx="4079">
                  <c:v>6.140746225</c:v>
                </c:pt>
                <c:pt idx="4080">
                  <c:v>6.129414590999998</c:v>
                </c:pt>
                <c:pt idx="4081">
                  <c:v>6.1634094929999996</c:v>
                </c:pt>
                <c:pt idx="4082">
                  <c:v>6.1634094929999996</c:v>
                </c:pt>
                <c:pt idx="4083">
                  <c:v>6.1634094929999996</c:v>
                </c:pt>
                <c:pt idx="4084">
                  <c:v>6.129414590999998</c:v>
                </c:pt>
                <c:pt idx="4085">
                  <c:v>6.129414590999998</c:v>
                </c:pt>
                <c:pt idx="4086">
                  <c:v>6.1520778589999985</c:v>
                </c:pt>
                <c:pt idx="4087">
                  <c:v>6.1520778589999985</c:v>
                </c:pt>
                <c:pt idx="4088">
                  <c:v>6.1520778589999985</c:v>
                </c:pt>
                <c:pt idx="4089">
                  <c:v>6.1634094929999996</c:v>
                </c:pt>
                <c:pt idx="4090">
                  <c:v>6.1520778589999985</c:v>
                </c:pt>
                <c:pt idx="4091">
                  <c:v>6.129414590999998</c:v>
                </c:pt>
                <c:pt idx="4092">
                  <c:v>6.1067513230000001</c:v>
                </c:pt>
                <c:pt idx="4093">
                  <c:v>6.1860727610000001</c:v>
                </c:pt>
                <c:pt idx="4094">
                  <c:v>6.1634094929999996</c:v>
                </c:pt>
                <c:pt idx="4095">
                  <c:v>6.1180829569999986</c:v>
                </c:pt>
                <c:pt idx="4096">
                  <c:v>6.129414590999998</c:v>
                </c:pt>
                <c:pt idx="4097">
                  <c:v>6.0954196879999989</c:v>
                </c:pt>
                <c:pt idx="4098">
                  <c:v>6.129414590999998</c:v>
                </c:pt>
                <c:pt idx="4099">
                  <c:v>6.129414590999998</c:v>
                </c:pt>
                <c:pt idx="4100">
                  <c:v>6.140746225</c:v>
                </c:pt>
                <c:pt idx="4101">
                  <c:v>6.129414590999998</c:v>
                </c:pt>
                <c:pt idx="4102">
                  <c:v>6.1634094929999996</c:v>
                </c:pt>
                <c:pt idx="4103">
                  <c:v>6.174741126999999</c:v>
                </c:pt>
                <c:pt idx="4104">
                  <c:v>6.129414590999998</c:v>
                </c:pt>
                <c:pt idx="4105">
                  <c:v>6.174741126999999</c:v>
                </c:pt>
                <c:pt idx="4106">
                  <c:v>6.174741126999999</c:v>
                </c:pt>
                <c:pt idx="4107">
                  <c:v>6.174741126999999</c:v>
                </c:pt>
                <c:pt idx="4108">
                  <c:v>6.1634094929999996</c:v>
                </c:pt>
                <c:pt idx="4109">
                  <c:v>6.1860727610000001</c:v>
                </c:pt>
                <c:pt idx="4110">
                  <c:v>6.2200676640000001</c:v>
                </c:pt>
                <c:pt idx="4111">
                  <c:v>6.140746225</c:v>
                </c:pt>
                <c:pt idx="4112">
                  <c:v>6.1634094929999996</c:v>
                </c:pt>
                <c:pt idx="4113">
                  <c:v>6.1520778589999985</c:v>
                </c:pt>
                <c:pt idx="4114">
                  <c:v>6.1634094929999996</c:v>
                </c:pt>
                <c:pt idx="4115">
                  <c:v>6.1180829569999986</c:v>
                </c:pt>
                <c:pt idx="4116">
                  <c:v>6.129414590999998</c:v>
                </c:pt>
                <c:pt idx="4117">
                  <c:v>6.140746225</c:v>
                </c:pt>
                <c:pt idx="4118">
                  <c:v>6.129414590999998</c:v>
                </c:pt>
                <c:pt idx="4119">
                  <c:v>6.1180829569999986</c:v>
                </c:pt>
                <c:pt idx="4120">
                  <c:v>6.1520778589999985</c:v>
                </c:pt>
                <c:pt idx="4121">
                  <c:v>6.1634094929999996</c:v>
                </c:pt>
                <c:pt idx="4122">
                  <c:v>6.1974043949999995</c:v>
                </c:pt>
                <c:pt idx="4123">
                  <c:v>6.1634094929999996</c:v>
                </c:pt>
                <c:pt idx="4124">
                  <c:v>6.1860727610000001</c:v>
                </c:pt>
                <c:pt idx="4125">
                  <c:v>6.1520778589999985</c:v>
                </c:pt>
                <c:pt idx="4126">
                  <c:v>6.174741126999999</c:v>
                </c:pt>
                <c:pt idx="4127">
                  <c:v>6.174741126999999</c:v>
                </c:pt>
                <c:pt idx="4128">
                  <c:v>6.1520778589999985</c:v>
                </c:pt>
                <c:pt idx="4129">
                  <c:v>6.174741126999999</c:v>
                </c:pt>
                <c:pt idx="4130">
                  <c:v>6.174741126999999</c:v>
                </c:pt>
                <c:pt idx="4131">
                  <c:v>6.1520778589999985</c:v>
                </c:pt>
                <c:pt idx="4132">
                  <c:v>6.1520778589999985</c:v>
                </c:pt>
                <c:pt idx="4133">
                  <c:v>6.1634094929999996</c:v>
                </c:pt>
                <c:pt idx="4134">
                  <c:v>6.1860727610000001</c:v>
                </c:pt>
                <c:pt idx="4135">
                  <c:v>6.1520778589999985</c:v>
                </c:pt>
                <c:pt idx="4136">
                  <c:v>6.1520778589999985</c:v>
                </c:pt>
                <c:pt idx="4137">
                  <c:v>6.174741126999999</c:v>
                </c:pt>
                <c:pt idx="4138">
                  <c:v>6.174741126999999</c:v>
                </c:pt>
                <c:pt idx="4139">
                  <c:v>6.1974043949999995</c:v>
                </c:pt>
                <c:pt idx="4140">
                  <c:v>6.174741126999999</c:v>
                </c:pt>
                <c:pt idx="4141">
                  <c:v>6.174741126999999</c:v>
                </c:pt>
                <c:pt idx="4142">
                  <c:v>6.2200676640000001</c:v>
                </c:pt>
                <c:pt idx="4143">
                  <c:v>6.1974043949999995</c:v>
                </c:pt>
                <c:pt idx="4144">
                  <c:v>6.1634094929999996</c:v>
                </c:pt>
                <c:pt idx="4145">
                  <c:v>6.174741126999999</c:v>
                </c:pt>
                <c:pt idx="4146">
                  <c:v>6.0840880539999995</c:v>
                </c:pt>
                <c:pt idx="4147">
                  <c:v>6.129414590999998</c:v>
                </c:pt>
                <c:pt idx="4148">
                  <c:v>6.1860727610000001</c:v>
                </c:pt>
                <c:pt idx="4149">
                  <c:v>6.1520778589999985</c:v>
                </c:pt>
                <c:pt idx="4150">
                  <c:v>6.1860727610000001</c:v>
                </c:pt>
                <c:pt idx="4151">
                  <c:v>6.1634094929999996</c:v>
                </c:pt>
                <c:pt idx="4152">
                  <c:v>6.140746225</c:v>
                </c:pt>
                <c:pt idx="4153">
                  <c:v>6.1520778589999985</c:v>
                </c:pt>
                <c:pt idx="4154">
                  <c:v>6.1634094929999996</c:v>
                </c:pt>
                <c:pt idx="4155">
                  <c:v>6.1634094929999996</c:v>
                </c:pt>
                <c:pt idx="4156">
                  <c:v>6.174741126999999</c:v>
                </c:pt>
                <c:pt idx="4157">
                  <c:v>6.2087360289999989</c:v>
                </c:pt>
                <c:pt idx="4158">
                  <c:v>6.140746225</c:v>
                </c:pt>
                <c:pt idx="4159">
                  <c:v>6.1860727610000001</c:v>
                </c:pt>
                <c:pt idx="4160">
                  <c:v>6.2087360289999989</c:v>
                </c:pt>
                <c:pt idx="4161">
                  <c:v>6.1634094929999996</c:v>
                </c:pt>
                <c:pt idx="4162">
                  <c:v>6.2200676640000001</c:v>
                </c:pt>
                <c:pt idx="4163">
                  <c:v>6.2087360289999989</c:v>
                </c:pt>
                <c:pt idx="4164">
                  <c:v>6.1974043949999995</c:v>
                </c:pt>
                <c:pt idx="4165">
                  <c:v>6.1860727610000001</c:v>
                </c:pt>
                <c:pt idx="4166">
                  <c:v>6.1180829569999986</c:v>
                </c:pt>
                <c:pt idx="4167">
                  <c:v>6.2200676640000001</c:v>
                </c:pt>
                <c:pt idx="4168">
                  <c:v>6.1974043949999995</c:v>
                </c:pt>
                <c:pt idx="4169">
                  <c:v>6.1974043949999995</c:v>
                </c:pt>
                <c:pt idx="4170">
                  <c:v>6.2087360289999989</c:v>
                </c:pt>
                <c:pt idx="4171">
                  <c:v>6.174741126999999</c:v>
                </c:pt>
                <c:pt idx="4172">
                  <c:v>6.2087360289999989</c:v>
                </c:pt>
                <c:pt idx="4173">
                  <c:v>6.1860727610000001</c:v>
                </c:pt>
                <c:pt idx="4174">
                  <c:v>6.174741126999999</c:v>
                </c:pt>
                <c:pt idx="4175">
                  <c:v>6.2200676640000001</c:v>
                </c:pt>
                <c:pt idx="4176">
                  <c:v>6.1974043949999995</c:v>
                </c:pt>
                <c:pt idx="4177">
                  <c:v>6.1860727610000001</c:v>
                </c:pt>
                <c:pt idx="4178">
                  <c:v>6.2087360289999989</c:v>
                </c:pt>
                <c:pt idx="4179">
                  <c:v>6.174741126999999</c:v>
                </c:pt>
                <c:pt idx="4180">
                  <c:v>6.2200676640000001</c:v>
                </c:pt>
                <c:pt idx="4181">
                  <c:v>6.1974043949999995</c:v>
                </c:pt>
                <c:pt idx="4182">
                  <c:v>6.174741126999999</c:v>
                </c:pt>
                <c:pt idx="4183">
                  <c:v>6.1974043949999995</c:v>
                </c:pt>
                <c:pt idx="4184">
                  <c:v>6.2087360289999989</c:v>
                </c:pt>
                <c:pt idx="4185">
                  <c:v>6.1860727610000001</c:v>
                </c:pt>
                <c:pt idx="4186">
                  <c:v>6.2200676640000001</c:v>
                </c:pt>
                <c:pt idx="4187">
                  <c:v>6.1974043949999995</c:v>
                </c:pt>
                <c:pt idx="4188">
                  <c:v>6.1860727610000001</c:v>
                </c:pt>
                <c:pt idx="4189">
                  <c:v>6.1860727610000001</c:v>
                </c:pt>
                <c:pt idx="4190">
                  <c:v>6.2087360289999989</c:v>
                </c:pt>
                <c:pt idx="4191">
                  <c:v>6.174741126999999</c:v>
                </c:pt>
                <c:pt idx="4192">
                  <c:v>6.2200676640000001</c:v>
                </c:pt>
                <c:pt idx="4193">
                  <c:v>6.2313992980000013</c:v>
                </c:pt>
                <c:pt idx="4194">
                  <c:v>6.1974043949999995</c:v>
                </c:pt>
                <c:pt idx="4195">
                  <c:v>6.2200676640000001</c:v>
                </c:pt>
                <c:pt idx="4196">
                  <c:v>6.2200676640000001</c:v>
                </c:pt>
                <c:pt idx="4197">
                  <c:v>6.2087360289999989</c:v>
                </c:pt>
                <c:pt idx="4198">
                  <c:v>6.2087360289999989</c:v>
                </c:pt>
                <c:pt idx="4199">
                  <c:v>6.2200676640000001</c:v>
                </c:pt>
                <c:pt idx="4200">
                  <c:v>6.2200676640000001</c:v>
                </c:pt>
                <c:pt idx="4201">
                  <c:v>6.2200676640000001</c:v>
                </c:pt>
                <c:pt idx="4202">
                  <c:v>6.174741126999999</c:v>
                </c:pt>
                <c:pt idx="4203">
                  <c:v>6.1860727610000001</c:v>
                </c:pt>
                <c:pt idx="4204">
                  <c:v>6.2427309319999988</c:v>
                </c:pt>
                <c:pt idx="4205">
                  <c:v>6.2087360289999989</c:v>
                </c:pt>
                <c:pt idx="4206">
                  <c:v>6.2087360289999989</c:v>
                </c:pt>
                <c:pt idx="4207">
                  <c:v>6.174741126999999</c:v>
                </c:pt>
                <c:pt idx="4208">
                  <c:v>6.2200676640000001</c:v>
                </c:pt>
                <c:pt idx="4209">
                  <c:v>6.2427309319999988</c:v>
                </c:pt>
                <c:pt idx="4210">
                  <c:v>6.1634094929999996</c:v>
                </c:pt>
                <c:pt idx="4211">
                  <c:v>6.2087360289999989</c:v>
                </c:pt>
                <c:pt idx="4212">
                  <c:v>6.1974043949999995</c:v>
                </c:pt>
                <c:pt idx="4213">
                  <c:v>6.2087360289999989</c:v>
                </c:pt>
                <c:pt idx="4214">
                  <c:v>6.2087360289999989</c:v>
                </c:pt>
                <c:pt idx="4215">
                  <c:v>6.2200676640000001</c:v>
                </c:pt>
                <c:pt idx="4216">
                  <c:v>6.2427309319999988</c:v>
                </c:pt>
                <c:pt idx="4217">
                  <c:v>6.2200676640000001</c:v>
                </c:pt>
                <c:pt idx="4218">
                  <c:v>6.2087360289999989</c:v>
                </c:pt>
                <c:pt idx="4219">
                  <c:v>6.2087360289999989</c:v>
                </c:pt>
                <c:pt idx="4220">
                  <c:v>6.2087360289999989</c:v>
                </c:pt>
                <c:pt idx="4221">
                  <c:v>6.2427309319999988</c:v>
                </c:pt>
                <c:pt idx="4222">
                  <c:v>6.2200676640000001</c:v>
                </c:pt>
                <c:pt idx="4223">
                  <c:v>6.2087360289999989</c:v>
                </c:pt>
                <c:pt idx="4224">
                  <c:v>6.1860727610000001</c:v>
                </c:pt>
                <c:pt idx="4225">
                  <c:v>6.2087360289999989</c:v>
                </c:pt>
                <c:pt idx="4226">
                  <c:v>6.2540625659999991</c:v>
                </c:pt>
                <c:pt idx="4227">
                  <c:v>6.2200676640000001</c:v>
                </c:pt>
                <c:pt idx="4228">
                  <c:v>6.1974043949999995</c:v>
                </c:pt>
                <c:pt idx="4229">
                  <c:v>6.2427309319999988</c:v>
                </c:pt>
                <c:pt idx="4230">
                  <c:v>6.2087360289999989</c:v>
                </c:pt>
                <c:pt idx="4231">
                  <c:v>6.129414590999998</c:v>
                </c:pt>
                <c:pt idx="4232">
                  <c:v>6.1634094929999996</c:v>
                </c:pt>
                <c:pt idx="4233">
                  <c:v>6.2427309319999988</c:v>
                </c:pt>
                <c:pt idx="4234">
                  <c:v>6.2200676640000001</c:v>
                </c:pt>
                <c:pt idx="4235">
                  <c:v>6.2427309319999988</c:v>
                </c:pt>
                <c:pt idx="4236">
                  <c:v>6.2427309319999988</c:v>
                </c:pt>
                <c:pt idx="4237">
                  <c:v>6.2200676640000001</c:v>
                </c:pt>
                <c:pt idx="4238">
                  <c:v>6.2200676640000001</c:v>
                </c:pt>
                <c:pt idx="4239">
                  <c:v>6.2200676640000001</c:v>
                </c:pt>
                <c:pt idx="4240">
                  <c:v>6.2087360289999989</c:v>
                </c:pt>
                <c:pt idx="4241">
                  <c:v>6.2427309319999988</c:v>
                </c:pt>
                <c:pt idx="4242">
                  <c:v>6.2200676640000001</c:v>
                </c:pt>
                <c:pt idx="4243">
                  <c:v>6.2200676640000001</c:v>
                </c:pt>
                <c:pt idx="4244">
                  <c:v>6.2087360289999989</c:v>
                </c:pt>
                <c:pt idx="4245">
                  <c:v>6.2087360289999989</c:v>
                </c:pt>
                <c:pt idx="4246">
                  <c:v>6.2313992980000013</c:v>
                </c:pt>
                <c:pt idx="4247">
                  <c:v>6.2540625659999991</c:v>
                </c:pt>
                <c:pt idx="4248">
                  <c:v>6.1974043949999995</c:v>
                </c:pt>
                <c:pt idx="4249">
                  <c:v>6.2540625659999991</c:v>
                </c:pt>
                <c:pt idx="4250">
                  <c:v>6.174741126999999</c:v>
                </c:pt>
                <c:pt idx="4251">
                  <c:v>6.2313992980000013</c:v>
                </c:pt>
                <c:pt idx="4252">
                  <c:v>6.2313992980000013</c:v>
                </c:pt>
                <c:pt idx="4253">
                  <c:v>6.1520778589999985</c:v>
                </c:pt>
                <c:pt idx="4254">
                  <c:v>6.2653941999999994</c:v>
                </c:pt>
                <c:pt idx="4255">
                  <c:v>6.2200676640000001</c:v>
                </c:pt>
                <c:pt idx="4256">
                  <c:v>6.2427309319999988</c:v>
                </c:pt>
                <c:pt idx="4257">
                  <c:v>6.1974043949999995</c:v>
                </c:pt>
                <c:pt idx="4258">
                  <c:v>6.174741126999999</c:v>
                </c:pt>
                <c:pt idx="4259">
                  <c:v>6.2427309319999988</c:v>
                </c:pt>
                <c:pt idx="4260">
                  <c:v>6.2427309319999988</c:v>
                </c:pt>
                <c:pt idx="4261">
                  <c:v>6.2653941999999994</c:v>
                </c:pt>
                <c:pt idx="4262">
                  <c:v>6.2313992980000013</c:v>
                </c:pt>
                <c:pt idx="4263">
                  <c:v>6.2313992980000013</c:v>
                </c:pt>
                <c:pt idx="4264">
                  <c:v>6.2767258339999996</c:v>
                </c:pt>
                <c:pt idx="4265">
                  <c:v>6.2087360289999989</c:v>
                </c:pt>
                <c:pt idx="4266">
                  <c:v>6.2313992980000013</c:v>
                </c:pt>
                <c:pt idx="4267">
                  <c:v>6.2313992980000013</c:v>
                </c:pt>
                <c:pt idx="4268">
                  <c:v>6.2200676640000001</c:v>
                </c:pt>
                <c:pt idx="4269">
                  <c:v>6.2427309319999988</c:v>
                </c:pt>
                <c:pt idx="4270">
                  <c:v>6.2200676640000001</c:v>
                </c:pt>
                <c:pt idx="4271">
                  <c:v>6.2427309319999988</c:v>
                </c:pt>
                <c:pt idx="4272">
                  <c:v>6.2200676640000001</c:v>
                </c:pt>
                <c:pt idx="4273">
                  <c:v>6.2427309319999988</c:v>
                </c:pt>
                <c:pt idx="4274">
                  <c:v>6.1974043949999995</c:v>
                </c:pt>
                <c:pt idx="4275">
                  <c:v>6.2200676640000001</c:v>
                </c:pt>
                <c:pt idx="4276">
                  <c:v>6.2200676640000001</c:v>
                </c:pt>
                <c:pt idx="4277">
                  <c:v>6.2313992980000013</c:v>
                </c:pt>
                <c:pt idx="4278">
                  <c:v>6.2427309319999988</c:v>
                </c:pt>
                <c:pt idx="4279">
                  <c:v>6.2427309319999988</c:v>
                </c:pt>
                <c:pt idx="4280">
                  <c:v>6.2767258339999996</c:v>
                </c:pt>
                <c:pt idx="4281">
                  <c:v>6.2540625659999991</c:v>
                </c:pt>
                <c:pt idx="4282">
                  <c:v>6.2427309319999988</c:v>
                </c:pt>
                <c:pt idx="4283">
                  <c:v>6.2427309319999988</c:v>
                </c:pt>
                <c:pt idx="4284">
                  <c:v>6.2313992980000013</c:v>
                </c:pt>
                <c:pt idx="4285">
                  <c:v>6.2313992980000013</c:v>
                </c:pt>
                <c:pt idx="4286">
                  <c:v>6.2540625659999991</c:v>
                </c:pt>
                <c:pt idx="4287">
                  <c:v>6.2653941999999994</c:v>
                </c:pt>
                <c:pt idx="4288">
                  <c:v>6.2540625659999991</c:v>
                </c:pt>
                <c:pt idx="4289">
                  <c:v>6.2540625659999991</c:v>
                </c:pt>
                <c:pt idx="4290">
                  <c:v>6.2087360289999989</c:v>
                </c:pt>
                <c:pt idx="4291">
                  <c:v>6.2313992980000013</c:v>
                </c:pt>
                <c:pt idx="4292">
                  <c:v>6.2200676640000001</c:v>
                </c:pt>
                <c:pt idx="4293">
                  <c:v>6.2427309319999988</c:v>
                </c:pt>
                <c:pt idx="4294">
                  <c:v>6.2427309319999988</c:v>
                </c:pt>
                <c:pt idx="4295">
                  <c:v>6.2540625659999991</c:v>
                </c:pt>
                <c:pt idx="4296">
                  <c:v>6.2427309319999988</c:v>
                </c:pt>
                <c:pt idx="4297">
                  <c:v>6.2540625659999991</c:v>
                </c:pt>
                <c:pt idx="4298">
                  <c:v>6.2313992980000013</c:v>
                </c:pt>
                <c:pt idx="4299">
                  <c:v>6.2200676640000001</c:v>
                </c:pt>
                <c:pt idx="4300">
                  <c:v>6.1860727610000001</c:v>
                </c:pt>
                <c:pt idx="4301">
                  <c:v>6.2200676640000001</c:v>
                </c:pt>
                <c:pt idx="4302">
                  <c:v>6.174741126999999</c:v>
                </c:pt>
                <c:pt idx="4303">
                  <c:v>6.2767258339999996</c:v>
                </c:pt>
                <c:pt idx="4304">
                  <c:v>6.2313992980000013</c:v>
                </c:pt>
                <c:pt idx="4305">
                  <c:v>6.2313992980000013</c:v>
                </c:pt>
                <c:pt idx="4306">
                  <c:v>6.2767258339999996</c:v>
                </c:pt>
                <c:pt idx="4307">
                  <c:v>6.2200676640000001</c:v>
                </c:pt>
                <c:pt idx="4308">
                  <c:v>6.2427309319999988</c:v>
                </c:pt>
                <c:pt idx="4309">
                  <c:v>6.2087360289999989</c:v>
                </c:pt>
                <c:pt idx="4310">
                  <c:v>6.2540625659999991</c:v>
                </c:pt>
                <c:pt idx="4311">
                  <c:v>6.2767258339999996</c:v>
                </c:pt>
                <c:pt idx="4312">
                  <c:v>6.2427309319999988</c:v>
                </c:pt>
                <c:pt idx="4313">
                  <c:v>6.1974043949999995</c:v>
                </c:pt>
                <c:pt idx="4314">
                  <c:v>6.2653941999999994</c:v>
                </c:pt>
                <c:pt idx="4315">
                  <c:v>6.2653941999999994</c:v>
                </c:pt>
                <c:pt idx="4316">
                  <c:v>6.2653941999999994</c:v>
                </c:pt>
                <c:pt idx="4317">
                  <c:v>6.2653941999999994</c:v>
                </c:pt>
                <c:pt idx="4318">
                  <c:v>6.2427309319999988</c:v>
                </c:pt>
                <c:pt idx="4319">
                  <c:v>6.2540625659999991</c:v>
                </c:pt>
                <c:pt idx="4320">
                  <c:v>6.2653941999999994</c:v>
                </c:pt>
                <c:pt idx="4321">
                  <c:v>6.299389102000001</c:v>
                </c:pt>
                <c:pt idx="4322">
                  <c:v>6.2653941999999994</c:v>
                </c:pt>
                <c:pt idx="4323">
                  <c:v>6.2653941999999994</c:v>
                </c:pt>
                <c:pt idx="4324">
                  <c:v>6.2767258339999996</c:v>
                </c:pt>
                <c:pt idx="4325">
                  <c:v>6.2767258339999996</c:v>
                </c:pt>
                <c:pt idx="4326">
                  <c:v>6.2653941999999994</c:v>
                </c:pt>
                <c:pt idx="4327">
                  <c:v>6.2767258339999996</c:v>
                </c:pt>
                <c:pt idx="4328">
                  <c:v>6.2767258339999996</c:v>
                </c:pt>
                <c:pt idx="4329">
                  <c:v>6.288057467999999</c:v>
                </c:pt>
                <c:pt idx="4330">
                  <c:v>6.2767258339999996</c:v>
                </c:pt>
                <c:pt idx="4331">
                  <c:v>6.299389102000001</c:v>
                </c:pt>
                <c:pt idx="4332">
                  <c:v>6.3107207359999995</c:v>
                </c:pt>
                <c:pt idx="4333">
                  <c:v>6.299389102000001</c:v>
                </c:pt>
                <c:pt idx="4334">
                  <c:v>6.2767258339999996</c:v>
                </c:pt>
                <c:pt idx="4335">
                  <c:v>6.288057467999999</c:v>
                </c:pt>
                <c:pt idx="4336">
                  <c:v>6.299389102000001</c:v>
                </c:pt>
                <c:pt idx="4337">
                  <c:v>6.2767258339999996</c:v>
                </c:pt>
                <c:pt idx="4338">
                  <c:v>6.299389102000001</c:v>
                </c:pt>
                <c:pt idx="4339">
                  <c:v>6.288057467999999</c:v>
                </c:pt>
                <c:pt idx="4340">
                  <c:v>6.299389102000001</c:v>
                </c:pt>
                <c:pt idx="4341">
                  <c:v>6.2653941999999994</c:v>
                </c:pt>
                <c:pt idx="4342">
                  <c:v>6.2653941999999994</c:v>
                </c:pt>
                <c:pt idx="4343">
                  <c:v>6.299389102000001</c:v>
                </c:pt>
                <c:pt idx="4344">
                  <c:v>6.2653941999999994</c:v>
                </c:pt>
                <c:pt idx="4345">
                  <c:v>6.299389102000001</c:v>
                </c:pt>
                <c:pt idx="4346">
                  <c:v>6.288057467999999</c:v>
                </c:pt>
                <c:pt idx="4347">
                  <c:v>6.299389102000001</c:v>
                </c:pt>
                <c:pt idx="4348">
                  <c:v>6.2767258339999996</c:v>
                </c:pt>
                <c:pt idx="4349">
                  <c:v>6.299389102000001</c:v>
                </c:pt>
                <c:pt idx="4350">
                  <c:v>6.288057467999999</c:v>
                </c:pt>
                <c:pt idx="4351">
                  <c:v>6.2767258339999996</c:v>
                </c:pt>
                <c:pt idx="4352">
                  <c:v>6.2767258339999996</c:v>
                </c:pt>
                <c:pt idx="4353">
                  <c:v>6.2767258339999996</c:v>
                </c:pt>
                <c:pt idx="4354">
                  <c:v>6.299389102000001</c:v>
                </c:pt>
                <c:pt idx="4355">
                  <c:v>6.299389102000001</c:v>
                </c:pt>
                <c:pt idx="4356">
                  <c:v>6.299389102000001</c:v>
                </c:pt>
                <c:pt idx="4357">
                  <c:v>6.299389102000001</c:v>
                </c:pt>
                <c:pt idx="4358">
                  <c:v>6.2767258339999996</c:v>
                </c:pt>
                <c:pt idx="4359">
                  <c:v>6.322052369999998</c:v>
                </c:pt>
                <c:pt idx="4360">
                  <c:v>6.288057467999999</c:v>
                </c:pt>
                <c:pt idx="4361">
                  <c:v>6.299389102000001</c:v>
                </c:pt>
                <c:pt idx="4362">
                  <c:v>6.322052369999998</c:v>
                </c:pt>
                <c:pt idx="4363">
                  <c:v>6.2767258339999996</c:v>
                </c:pt>
                <c:pt idx="4364">
                  <c:v>6.299389102000001</c:v>
                </c:pt>
                <c:pt idx="4365">
                  <c:v>6.3107207359999995</c:v>
                </c:pt>
                <c:pt idx="4366">
                  <c:v>6.3107207359999995</c:v>
                </c:pt>
                <c:pt idx="4367">
                  <c:v>6.2653941999999994</c:v>
                </c:pt>
                <c:pt idx="4368">
                  <c:v>6.288057467999999</c:v>
                </c:pt>
                <c:pt idx="4369">
                  <c:v>6.299389102000001</c:v>
                </c:pt>
                <c:pt idx="4370">
                  <c:v>6.299389102000001</c:v>
                </c:pt>
                <c:pt idx="4371">
                  <c:v>6.322052369999998</c:v>
                </c:pt>
                <c:pt idx="4372">
                  <c:v>6.2427309319999988</c:v>
                </c:pt>
                <c:pt idx="4373">
                  <c:v>6.3333840050000001</c:v>
                </c:pt>
                <c:pt idx="4374">
                  <c:v>6.322052369999998</c:v>
                </c:pt>
                <c:pt idx="4375">
                  <c:v>6.288057467999999</c:v>
                </c:pt>
                <c:pt idx="4376">
                  <c:v>6.2540625659999991</c:v>
                </c:pt>
                <c:pt idx="4377">
                  <c:v>6.2767258339999996</c:v>
                </c:pt>
                <c:pt idx="4378">
                  <c:v>6.2653941999999994</c:v>
                </c:pt>
                <c:pt idx="4379">
                  <c:v>6.2653941999999994</c:v>
                </c:pt>
                <c:pt idx="4380">
                  <c:v>6.299389102000001</c:v>
                </c:pt>
                <c:pt idx="4381">
                  <c:v>6.3107207359999995</c:v>
                </c:pt>
                <c:pt idx="4382">
                  <c:v>6.3107207359999995</c:v>
                </c:pt>
                <c:pt idx="4383">
                  <c:v>6.322052369999998</c:v>
                </c:pt>
                <c:pt idx="4384">
                  <c:v>6.3107207359999995</c:v>
                </c:pt>
                <c:pt idx="4385">
                  <c:v>6.2767258339999996</c:v>
                </c:pt>
                <c:pt idx="4386">
                  <c:v>6.288057467999999</c:v>
                </c:pt>
                <c:pt idx="4387">
                  <c:v>6.299389102000001</c:v>
                </c:pt>
                <c:pt idx="4388">
                  <c:v>6.299389102000001</c:v>
                </c:pt>
                <c:pt idx="4389">
                  <c:v>6.299389102000001</c:v>
                </c:pt>
                <c:pt idx="4390">
                  <c:v>6.3333840050000001</c:v>
                </c:pt>
                <c:pt idx="4391">
                  <c:v>6.3107207359999995</c:v>
                </c:pt>
                <c:pt idx="4392">
                  <c:v>6.322052369999998</c:v>
                </c:pt>
                <c:pt idx="4393">
                  <c:v>6.3107207359999995</c:v>
                </c:pt>
                <c:pt idx="4394">
                  <c:v>6.299389102000001</c:v>
                </c:pt>
                <c:pt idx="4395">
                  <c:v>6.299389102000001</c:v>
                </c:pt>
                <c:pt idx="4396">
                  <c:v>6.299389102000001</c:v>
                </c:pt>
                <c:pt idx="4397">
                  <c:v>6.2540625659999991</c:v>
                </c:pt>
                <c:pt idx="4398">
                  <c:v>6.288057467999999</c:v>
                </c:pt>
                <c:pt idx="4399">
                  <c:v>6.3333840050000001</c:v>
                </c:pt>
                <c:pt idx="4400">
                  <c:v>6.299389102000001</c:v>
                </c:pt>
                <c:pt idx="4401">
                  <c:v>6.299389102000001</c:v>
                </c:pt>
                <c:pt idx="4402">
                  <c:v>6.2653941999999994</c:v>
                </c:pt>
                <c:pt idx="4403">
                  <c:v>6.299389102000001</c:v>
                </c:pt>
                <c:pt idx="4404">
                  <c:v>6.3107207359999995</c:v>
                </c:pt>
                <c:pt idx="4405">
                  <c:v>6.299389102000001</c:v>
                </c:pt>
                <c:pt idx="4406">
                  <c:v>6.3560472729999988</c:v>
                </c:pt>
                <c:pt idx="4407">
                  <c:v>6.299389102000001</c:v>
                </c:pt>
                <c:pt idx="4408">
                  <c:v>6.299389102000001</c:v>
                </c:pt>
                <c:pt idx="4409">
                  <c:v>6.3333840050000001</c:v>
                </c:pt>
                <c:pt idx="4410">
                  <c:v>6.322052369999998</c:v>
                </c:pt>
                <c:pt idx="4411">
                  <c:v>6.299389102000001</c:v>
                </c:pt>
                <c:pt idx="4412">
                  <c:v>6.299389102000001</c:v>
                </c:pt>
                <c:pt idx="4413">
                  <c:v>6.288057467999999</c:v>
                </c:pt>
                <c:pt idx="4414">
                  <c:v>6.3560472729999988</c:v>
                </c:pt>
                <c:pt idx="4415">
                  <c:v>6.288057467999999</c:v>
                </c:pt>
                <c:pt idx="4416">
                  <c:v>6.2540625659999991</c:v>
                </c:pt>
                <c:pt idx="4417">
                  <c:v>6.3333840050000001</c:v>
                </c:pt>
                <c:pt idx="4418">
                  <c:v>6.3107207359999995</c:v>
                </c:pt>
                <c:pt idx="4419">
                  <c:v>6.288057467999999</c:v>
                </c:pt>
                <c:pt idx="4420">
                  <c:v>6.299389102000001</c:v>
                </c:pt>
                <c:pt idx="4421">
                  <c:v>6.3560472729999988</c:v>
                </c:pt>
                <c:pt idx="4422">
                  <c:v>6.3560472729999988</c:v>
                </c:pt>
                <c:pt idx="4423">
                  <c:v>6.3107207359999995</c:v>
                </c:pt>
                <c:pt idx="4424">
                  <c:v>6.322052369999998</c:v>
                </c:pt>
                <c:pt idx="4425">
                  <c:v>6.3333840050000001</c:v>
                </c:pt>
                <c:pt idx="4426">
                  <c:v>6.2540625659999991</c:v>
                </c:pt>
                <c:pt idx="4427">
                  <c:v>6.3333840050000001</c:v>
                </c:pt>
                <c:pt idx="4428">
                  <c:v>6.322052369999998</c:v>
                </c:pt>
                <c:pt idx="4429">
                  <c:v>6.3107207359999995</c:v>
                </c:pt>
                <c:pt idx="4430">
                  <c:v>6.322052369999998</c:v>
                </c:pt>
                <c:pt idx="4431">
                  <c:v>6.322052369999998</c:v>
                </c:pt>
                <c:pt idx="4432">
                  <c:v>6.322052369999998</c:v>
                </c:pt>
                <c:pt idx="4433">
                  <c:v>6.322052369999998</c:v>
                </c:pt>
                <c:pt idx="4434">
                  <c:v>6.322052369999998</c:v>
                </c:pt>
                <c:pt idx="4435">
                  <c:v>6.3900421749999996</c:v>
                </c:pt>
                <c:pt idx="4436">
                  <c:v>6.3447156389999986</c:v>
                </c:pt>
                <c:pt idx="4437">
                  <c:v>6.3447156389999986</c:v>
                </c:pt>
                <c:pt idx="4438">
                  <c:v>6.3447156389999986</c:v>
                </c:pt>
                <c:pt idx="4439">
                  <c:v>6.3107207359999995</c:v>
                </c:pt>
                <c:pt idx="4440">
                  <c:v>6.288057467999999</c:v>
                </c:pt>
                <c:pt idx="4441">
                  <c:v>6.3333840050000001</c:v>
                </c:pt>
                <c:pt idx="4442">
                  <c:v>6.3333840050000001</c:v>
                </c:pt>
                <c:pt idx="4443">
                  <c:v>6.3447156389999986</c:v>
                </c:pt>
                <c:pt idx="4444">
                  <c:v>6.3333840050000001</c:v>
                </c:pt>
                <c:pt idx="4445">
                  <c:v>6.3107207359999995</c:v>
                </c:pt>
                <c:pt idx="4446">
                  <c:v>6.3333840050000001</c:v>
                </c:pt>
                <c:pt idx="4447">
                  <c:v>6.3447156389999986</c:v>
                </c:pt>
                <c:pt idx="4448">
                  <c:v>6.3107207359999995</c:v>
                </c:pt>
                <c:pt idx="4449">
                  <c:v>6.3107207359999995</c:v>
                </c:pt>
                <c:pt idx="4450">
                  <c:v>6.299389102000001</c:v>
                </c:pt>
                <c:pt idx="4451">
                  <c:v>6.322052369999998</c:v>
                </c:pt>
                <c:pt idx="4452">
                  <c:v>6.3333840050000001</c:v>
                </c:pt>
                <c:pt idx="4453">
                  <c:v>6.3107207359999995</c:v>
                </c:pt>
                <c:pt idx="4454">
                  <c:v>6.3560472729999988</c:v>
                </c:pt>
                <c:pt idx="4455">
                  <c:v>6.3333840050000001</c:v>
                </c:pt>
                <c:pt idx="4456">
                  <c:v>6.3447156389999986</c:v>
                </c:pt>
                <c:pt idx="4457">
                  <c:v>6.3560472729999988</c:v>
                </c:pt>
                <c:pt idx="4458">
                  <c:v>6.3447156389999986</c:v>
                </c:pt>
                <c:pt idx="4459">
                  <c:v>6.3447156389999986</c:v>
                </c:pt>
                <c:pt idx="4460">
                  <c:v>6.322052369999998</c:v>
                </c:pt>
                <c:pt idx="4461">
                  <c:v>6.322052369999998</c:v>
                </c:pt>
                <c:pt idx="4462">
                  <c:v>6.3560472729999988</c:v>
                </c:pt>
                <c:pt idx="4463">
                  <c:v>6.3333840050000001</c:v>
                </c:pt>
                <c:pt idx="4464">
                  <c:v>6.3560472729999988</c:v>
                </c:pt>
                <c:pt idx="4465">
                  <c:v>6.322052369999998</c:v>
                </c:pt>
                <c:pt idx="4466">
                  <c:v>6.3333840050000001</c:v>
                </c:pt>
                <c:pt idx="4467">
                  <c:v>5.5854961540000003</c:v>
                </c:pt>
                <c:pt idx="4468">
                  <c:v>5.6308226899999996</c:v>
                </c:pt>
                <c:pt idx="4469">
                  <c:v>5.6308226899999996</c:v>
                </c:pt>
                <c:pt idx="4470">
                  <c:v>5.6648175929999987</c:v>
                </c:pt>
                <c:pt idx="4471">
                  <c:v>5.6421543249999981</c:v>
                </c:pt>
                <c:pt idx="4472">
                  <c:v>5.6648175929999987</c:v>
                </c:pt>
                <c:pt idx="4473">
                  <c:v>5.6421543249999981</c:v>
                </c:pt>
                <c:pt idx="4474">
                  <c:v>5.7668023000000002</c:v>
                </c:pt>
                <c:pt idx="4475">
                  <c:v>5.755470665999999</c:v>
                </c:pt>
                <c:pt idx="4476">
                  <c:v>5.7328073970000002</c:v>
                </c:pt>
                <c:pt idx="4477">
                  <c:v>5.755470665999999</c:v>
                </c:pt>
                <c:pt idx="4478">
                  <c:v>5.7441390309999987</c:v>
                </c:pt>
                <c:pt idx="4479">
                  <c:v>5.721475762999999</c:v>
                </c:pt>
                <c:pt idx="4480">
                  <c:v>5.6308226899999996</c:v>
                </c:pt>
                <c:pt idx="4481">
                  <c:v>5.6534859589999984</c:v>
                </c:pt>
                <c:pt idx="4482">
                  <c:v>5.7441390309999987</c:v>
                </c:pt>
                <c:pt idx="4483">
                  <c:v>5.7894655679999989</c:v>
                </c:pt>
                <c:pt idx="4484">
                  <c:v>5.755470665999999</c:v>
                </c:pt>
                <c:pt idx="4485">
                  <c:v>5.7668023000000002</c:v>
                </c:pt>
                <c:pt idx="4486">
                  <c:v>5.7894655679999989</c:v>
                </c:pt>
                <c:pt idx="4487">
                  <c:v>5.7328073970000002</c:v>
                </c:pt>
                <c:pt idx="4488">
                  <c:v>5.7668023000000002</c:v>
                </c:pt>
                <c:pt idx="4489">
                  <c:v>5.7441390309999987</c:v>
                </c:pt>
                <c:pt idx="4490">
                  <c:v>5.7668023000000002</c:v>
                </c:pt>
                <c:pt idx="4491">
                  <c:v>5.7668023000000002</c:v>
                </c:pt>
                <c:pt idx="4492">
                  <c:v>5.7328073970000002</c:v>
                </c:pt>
                <c:pt idx="4493">
                  <c:v>5.755470665999999</c:v>
                </c:pt>
                <c:pt idx="4494">
                  <c:v>5.7781339340000004</c:v>
                </c:pt>
                <c:pt idx="4495">
                  <c:v>5.755470665999999</c:v>
                </c:pt>
                <c:pt idx="4496">
                  <c:v>5.7328073970000002</c:v>
                </c:pt>
                <c:pt idx="4497">
                  <c:v>5.800797202</c:v>
                </c:pt>
                <c:pt idx="4498">
                  <c:v>5.800797202</c:v>
                </c:pt>
                <c:pt idx="4499">
                  <c:v>5.800797202</c:v>
                </c:pt>
                <c:pt idx="4500">
                  <c:v>5.7668023000000002</c:v>
                </c:pt>
                <c:pt idx="4501">
                  <c:v>5.755470665999999</c:v>
                </c:pt>
                <c:pt idx="4502">
                  <c:v>5.7668023000000002</c:v>
                </c:pt>
                <c:pt idx="4503">
                  <c:v>5.7781339340000004</c:v>
                </c:pt>
                <c:pt idx="4504">
                  <c:v>5.7668023000000002</c:v>
                </c:pt>
                <c:pt idx="4505">
                  <c:v>5.755470665999999</c:v>
                </c:pt>
                <c:pt idx="4506">
                  <c:v>5.7668023000000002</c:v>
                </c:pt>
                <c:pt idx="4507">
                  <c:v>5.7441390309999987</c:v>
                </c:pt>
                <c:pt idx="4508">
                  <c:v>5.7328073970000002</c:v>
                </c:pt>
                <c:pt idx="4509">
                  <c:v>5.7894655679999989</c:v>
                </c:pt>
                <c:pt idx="4510">
                  <c:v>5.7441390309999987</c:v>
                </c:pt>
                <c:pt idx="4511">
                  <c:v>5.7668023000000002</c:v>
                </c:pt>
                <c:pt idx="4512">
                  <c:v>5.7781339340000004</c:v>
                </c:pt>
                <c:pt idx="4513">
                  <c:v>5.7894655679999989</c:v>
                </c:pt>
                <c:pt idx="4514">
                  <c:v>5.7668023000000002</c:v>
                </c:pt>
                <c:pt idx="4515">
                  <c:v>5.800797202</c:v>
                </c:pt>
                <c:pt idx="4516">
                  <c:v>5.8121288359999985</c:v>
                </c:pt>
                <c:pt idx="4517">
                  <c:v>5.800797202</c:v>
                </c:pt>
                <c:pt idx="4518">
                  <c:v>5.7781339340000004</c:v>
                </c:pt>
                <c:pt idx="4519">
                  <c:v>5.755470665999999</c:v>
                </c:pt>
                <c:pt idx="4520">
                  <c:v>5.800797202</c:v>
                </c:pt>
                <c:pt idx="4521">
                  <c:v>5.7668023000000002</c:v>
                </c:pt>
                <c:pt idx="4522">
                  <c:v>5.755470665999999</c:v>
                </c:pt>
                <c:pt idx="4523">
                  <c:v>5.755470665999999</c:v>
                </c:pt>
                <c:pt idx="4524">
                  <c:v>5.800797202</c:v>
                </c:pt>
                <c:pt idx="4525">
                  <c:v>5.7668023000000002</c:v>
                </c:pt>
                <c:pt idx="4526">
                  <c:v>5.7894655679999989</c:v>
                </c:pt>
                <c:pt idx="4527">
                  <c:v>5.800797202</c:v>
                </c:pt>
                <c:pt idx="4528">
                  <c:v>5.800797202</c:v>
                </c:pt>
                <c:pt idx="4529">
                  <c:v>5.7668023000000002</c:v>
                </c:pt>
                <c:pt idx="4530">
                  <c:v>5.800797202</c:v>
                </c:pt>
                <c:pt idx="4531">
                  <c:v>5.7894655679999989</c:v>
                </c:pt>
                <c:pt idx="4532">
                  <c:v>5.800797202</c:v>
                </c:pt>
                <c:pt idx="4533">
                  <c:v>5.800797202</c:v>
                </c:pt>
                <c:pt idx="4534">
                  <c:v>5.8234604699999988</c:v>
                </c:pt>
                <c:pt idx="4535">
                  <c:v>5.7781339340000004</c:v>
                </c:pt>
                <c:pt idx="4536">
                  <c:v>5.7668023000000002</c:v>
                </c:pt>
                <c:pt idx="4537">
                  <c:v>5.7894655679999989</c:v>
                </c:pt>
                <c:pt idx="4538">
                  <c:v>5.8234604699999988</c:v>
                </c:pt>
                <c:pt idx="4539">
                  <c:v>5.755470665999999</c:v>
                </c:pt>
                <c:pt idx="4540">
                  <c:v>5.8121288359999985</c:v>
                </c:pt>
                <c:pt idx="4541">
                  <c:v>5.800797202</c:v>
                </c:pt>
                <c:pt idx="4542">
                  <c:v>5.800797202</c:v>
                </c:pt>
                <c:pt idx="4543">
                  <c:v>5.800797202</c:v>
                </c:pt>
                <c:pt idx="4544">
                  <c:v>5.7894655679999989</c:v>
                </c:pt>
                <c:pt idx="4545">
                  <c:v>5.7781339340000004</c:v>
                </c:pt>
                <c:pt idx="4546">
                  <c:v>5.7668023000000002</c:v>
                </c:pt>
                <c:pt idx="4547">
                  <c:v>5.755470665999999</c:v>
                </c:pt>
                <c:pt idx="4548">
                  <c:v>5.800797202</c:v>
                </c:pt>
                <c:pt idx="4549">
                  <c:v>5.7781339340000004</c:v>
                </c:pt>
                <c:pt idx="4550">
                  <c:v>5.800797202</c:v>
                </c:pt>
                <c:pt idx="4551">
                  <c:v>5.800797202</c:v>
                </c:pt>
                <c:pt idx="4552">
                  <c:v>5.7894655679999989</c:v>
                </c:pt>
                <c:pt idx="4553">
                  <c:v>5.8461237380000002</c:v>
                </c:pt>
                <c:pt idx="4554">
                  <c:v>5.7781339340000004</c:v>
                </c:pt>
                <c:pt idx="4555">
                  <c:v>5.7894655679999989</c:v>
                </c:pt>
                <c:pt idx="4556">
                  <c:v>5.7781339340000004</c:v>
                </c:pt>
                <c:pt idx="4557">
                  <c:v>5.800797202</c:v>
                </c:pt>
                <c:pt idx="4558">
                  <c:v>5.8121288359999985</c:v>
                </c:pt>
                <c:pt idx="4559">
                  <c:v>5.8121288359999985</c:v>
                </c:pt>
                <c:pt idx="4560">
                  <c:v>5.8347921039999999</c:v>
                </c:pt>
                <c:pt idx="4561">
                  <c:v>5.8121288359999985</c:v>
                </c:pt>
                <c:pt idx="4562">
                  <c:v>5.8121288359999985</c:v>
                </c:pt>
                <c:pt idx="4563">
                  <c:v>5.7781339340000004</c:v>
                </c:pt>
                <c:pt idx="4564">
                  <c:v>5.8121288359999985</c:v>
                </c:pt>
                <c:pt idx="4565">
                  <c:v>5.8234604699999988</c:v>
                </c:pt>
                <c:pt idx="4566">
                  <c:v>5.8234604699999988</c:v>
                </c:pt>
                <c:pt idx="4567">
                  <c:v>5.6988124950000003</c:v>
                </c:pt>
                <c:pt idx="4568">
                  <c:v>5.8121288359999985</c:v>
                </c:pt>
                <c:pt idx="4569">
                  <c:v>5.755470665999999</c:v>
                </c:pt>
                <c:pt idx="4570">
                  <c:v>5.8234604699999988</c:v>
                </c:pt>
                <c:pt idx="4571">
                  <c:v>5.8234604699999988</c:v>
                </c:pt>
                <c:pt idx="4572">
                  <c:v>5.8461237380000002</c:v>
                </c:pt>
                <c:pt idx="4573">
                  <c:v>5.8121288359999985</c:v>
                </c:pt>
                <c:pt idx="4574">
                  <c:v>5.8347921039999999</c:v>
                </c:pt>
                <c:pt idx="4575">
                  <c:v>5.8234604699999988</c:v>
                </c:pt>
                <c:pt idx="4576">
                  <c:v>5.8234604699999988</c:v>
                </c:pt>
                <c:pt idx="4577">
                  <c:v>5.8121288359999985</c:v>
                </c:pt>
                <c:pt idx="4578">
                  <c:v>5.8347921039999999</c:v>
                </c:pt>
                <c:pt idx="4579">
                  <c:v>5.755470665999999</c:v>
                </c:pt>
                <c:pt idx="4580">
                  <c:v>5.8574553719999987</c:v>
                </c:pt>
                <c:pt idx="4581">
                  <c:v>5.800797202</c:v>
                </c:pt>
                <c:pt idx="4582">
                  <c:v>5.8234604699999988</c:v>
                </c:pt>
                <c:pt idx="4583">
                  <c:v>5.8461237380000002</c:v>
                </c:pt>
                <c:pt idx="4584">
                  <c:v>5.800797202</c:v>
                </c:pt>
                <c:pt idx="4585">
                  <c:v>5.8347921039999999</c:v>
                </c:pt>
                <c:pt idx="4586">
                  <c:v>5.8347921039999999</c:v>
                </c:pt>
                <c:pt idx="4587">
                  <c:v>5.8234604699999988</c:v>
                </c:pt>
                <c:pt idx="4588">
                  <c:v>5.8461237380000002</c:v>
                </c:pt>
                <c:pt idx="4589">
                  <c:v>5.8347921039999999</c:v>
                </c:pt>
                <c:pt idx="4590">
                  <c:v>5.8234604699999988</c:v>
                </c:pt>
                <c:pt idx="4591">
                  <c:v>5.8461237380000002</c:v>
                </c:pt>
                <c:pt idx="4592">
                  <c:v>5.8461237380000002</c:v>
                </c:pt>
                <c:pt idx="4593">
                  <c:v>5.8574553719999987</c:v>
                </c:pt>
                <c:pt idx="4594">
                  <c:v>5.8461237380000002</c:v>
                </c:pt>
                <c:pt idx="4595">
                  <c:v>5.8461237380000002</c:v>
                </c:pt>
                <c:pt idx="4596">
                  <c:v>5.8574553719999987</c:v>
                </c:pt>
                <c:pt idx="4597">
                  <c:v>5.8347921039999999</c:v>
                </c:pt>
                <c:pt idx="4598">
                  <c:v>5.8461237380000002</c:v>
                </c:pt>
                <c:pt idx="4599">
                  <c:v>5.8121288359999985</c:v>
                </c:pt>
                <c:pt idx="4600">
                  <c:v>5.8234604699999988</c:v>
                </c:pt>
                <c:pt idx="4601">
                  <c:v>5.8347921039999999</c:v>
                </c:pt>
                <c:pt idx="4602">
                  <c:v>5.8121288359999985</c:v>
                </c:pt>
                <c:pt idx="4603">
                  <c:v>5.7668023000000002</c:v>
                </c:pt>
                <c:pt idx="4604">
                  <c:v>5.8574553719999987</c:v>
                </c:pt>
                <c:pt idx="4605">
                  <c:v>5.8461237380000002</c:v>
                </c:pt>
                <c:pt idx="4606">
                  <c:v>5.8461237380000002</c:v>
                </c:pt>
                <c:pt idx="4607">
                  <c:v>5.8121288359999985</c:v>
                </c:pt>
                <c:pt idx="4608">
                  <c:v>5.7781339340000004</c:v>
                </c:pt>
                <c:pt idx="4609">
                  <c:v>5.8801186409999993</c:v>
                </c:pt>
                <c:pt idx="4610">
                  <c:v>5.800797202</c:v>
                </c:pt>
                <c:pt idx="4611">
                  <c:v>5.8461237380000002</c:v>
                </c:pt>
                <c:pt idx="4612">
                  <c:v>5.8347921039999999</c:v>
                </c:pt>
                <c:pt idx="4613">
                  <c:v>5.8574553719999987</c:v>
                </c:pt>
                <c:pt idx="4614">
                  <c:v>5.8574553719999987</c:v>
                </c:pt>
                <c:pt idx="4615">
                  <c:v>5.8347921039999999</c:v>
                </c:pt>
                <c:pt idx="4616">
                  <c:v>5.8801186409999993</c:v>
                </c:pt>
                <c:pt idx="4617">
                  <c:v>5.8347921039999999</c:v>
                </c:pt>
                <c:pt idx="4618">
                  <c:v>5.8461237380000002</c:v>
                </c:pt>
                <c:pt idx="4619">
                  <c:v>5.8801186409999993</c:v>
                </c:pt>
                <c:pt idx="4620">
                  <c:v>5.8461237380000002</c:v>
                </c:pt>
                <c:pt idx="4621">
                  <c:v>5.8574553719999987</c:v>
                </c:pt>
                <c:pt idx="4622">
                  <c:v>5.8347921039999999</c:v>
                </c:pt>
                <c:pt idx="4623">
                  <c:v>5.8347921039999999</c:v>
                </c:pt>
                <c:pt idx="4624">
                  <c:v>5.8801186409999993</c:v>
                </c:pt>
                <c:pt idx="4625">
                  <c:v>5.8687870059999989</c:v>
                </c:pt>
                <c:pt idx="4626">
                  <c:v>5.8461237380000002</c:v>
                </c:pt>
                <c:pt idx="4627">
                  <c:v>5.8914502749999995</c:v>
                </c:pt>
                <c:pt idx="4628">
                  <c:v>5.8801186409999993</c:v>
                </c:pt>
                <c:pt idx="4629">
                  <c:v>5.9027819089999989</c:v>
                </c:pt>
                <c:pt idx="4630">
                  <c:v>5.8574553719999987</c:v>
                </c:pt>
                <c:pt idx="4631">
                  <c:v>5.8461237380000002</c:v>
                </c:pt>
                <c:pt idx="4632">
                  <c:v>5.8461237380000002</c:v>
                </c:pt>
                <c:pt idx="4633">
                  <c:v>5.8461237380000002</c:v>
                </c:pt>
                <c:pt idx="4634">
                  <c:v>5.8574553719999987</c:v>
                </c:pt>
                <c:pt idx="4635">
                  <c:v>5.8574553719999987</c:v>
                </c:pt>
                <c:pt idx="4636">
                  <c:v>5.8574553719999987</c:v>
                </c:pt>
                <c:pt idx="4637">
                  <c:v>5.8234604699999988</c:v>
                </c:pt>
                <c:pt idx="4638">
                  <c:v>5.8801186409999993</c:v>
                </c:pt>
                <c:pt idx="4639">
                  <c:v>5.8461237380000002</c:v>
                </c:pt>
                <c:pt idx="4640">
                  <c:v>5.8461237380000002</c:v>
                </c:pt>
                <c:pt idx="4641">
                  <c:v>5.8461237380000002</c:v>
                </c:pt>
                <c:pt idx="4642">
                  <c:v>5.9027819089999989</c:v>
                </c:pt>
                <c:pt idx="4643">
                  <c:v>5.8914502749999995</c:v>
                </c:pt>
                <c:pt idx="4644">
                  <c:v>5.8574553719999987</c:v>
                </c:pt>
                <c:pt idx="4645">
                  <c:v>5.8801186409999993</c:v>
                </c:pt>
                <c:pt idx="4646">
                  <c:v>5.8914502749999995</c:v>
                </c:pt>
                <c:pt idx="4647">
                  <c:v>5.8461237380000002</c:v>
                </c:pt>
                <c:pt idx="4648">
                  <c:v>5.8801186409999993</c:v>
                </c:pt>
                <c:pt idx="4649">
                  <c:v>5.8801186409999993</c:v>
                </c:pt>
                <c:pt idx="4650">
                  <c:v>5.8234604699999988</c:v>
                </c:pt>
                <c:pt idx="4651">
                  <c:v>5.8461237380000002</c:v>
                </c:pt>
                <c:pt idx="4652">
                  <c:v>5.8574553719999987</c:v>
                </c:pt>
                <c:pt idx="4653">
                  <c:v>5.9027819089999989</c:v>
                </c:pt>
                <c:pt idx="4654">
                  <c:v>5.8687870059999989</c:v>
                </c:pt>
                <c:pt idx="4655">
                  <c:v>5.8801186409999993</c:v>
                </c:pt>
                <c:pt idx="4656">
                  <c:v>5.8574553719999987</c:v>
                </c:pt>
                <c:pt idx="4657">
                  <c:v>5.8687870059999989</c:v>
                </c:pt>
                <c:pt idx="4658">
                  <c:v>5.9027819089999989</c:v>
                </c:pt>
                <c:pt idx="4659">
                  <c:v>5.8574553719999987</c:v>
                </c:pt>
                <c:pt idx="4660">
                  <c:v>5.8687870059999989</c:v>
                </c:pt>
                <c:pt idx="4661">
                  <c:v>5.9027819089999989</c:v>
                </c:pt>
                <c:pt idx="4662">
                  <c:v>5.8574553719999987</c:v>
                </c:pt>
                <c:pt idx="4663">
                  <c:v>5.8801186409999993</c:v>
                </c:pt>
                <c:pt idx="4664">
                  <c:v>5.8801186409999993</c:v>
                </c:pt>
                <c:pt idx="4665">
                  <c:v>5.8687870059999989</c:v>
                </c:pt>
                <c:pt idx="4666">
                  <c:v>5.8914502749999995</c:v>
                </c:pt>
                <c:pt idx="4667">
                  <c:v>5.8574553719999987</c:v>
                </c:pt>
                <c:pt idx="4668">
                  <c:v>5.8574553719999987</c:v>
                </c:pt>
                <c:pt idx="4669">
                  <c:v>5.8574553719999987</c:v>
                </c:pt>
                <c:pt idx="4670">
                  <c:v>5.8801186409999993</c:v>
                </c:pt>
                <c:pt idx="4671">
                  <c:v>5.8801186409999993</c:v>
                </c:pt>
                <c:pt idx="4672">
                  <c:v>5.8687870059999989</c:v>
                </c:pt>
                <c:pt idx="4673">
                  <c:v>5.9027819089999989</c:v>
                </c:pt>
                <c:pt idx="4674">
                  <c:v>5.9027819089999989</c:v>
                </c:pt>
                <c:pt idx="4675">
                  <c:v>5.9141135429999991</c:v>
                </c:pt>
                <c:pt idx="4676">
                  <c:v>5.8914502749999995</c:v>
                </c:pt>
                <c:pt idx="4677">
                  <c:v>5.8914502749999995</c:v>
                </c:pt>
                <c:pt idx="4678">
                  <c:v>5.8801186409999993</c:v>
                </c:pt>
                <c:pt idx="4679">
                  <c:v>5.9367768109999997</c:v>
                </c:pt>
                <c:pt idx="4680">
                  <c:v>5.8574553719999987</c:v>
                </c:pt>
                <c:pt idx="4681">
                  <c:v>5.9027819089999989</c:v>
                </c:pt>
                <c:pt idx="4682">
                  <c:v>5.9027819089999989</c:v>
                </c:pt>
                <c:pt idx="4683">
                  <c:v>5.9141135429999991</c:v>
                </c:pt>
                <c:pt idx="4684">
                  <c:v>5.8574553719999987</c:v>
                </c:pt>
                <c:pt idx="4685">
                  <c:v>5.8914502749999995</c:v>
                </c:pt>
                <c:pt idx="4686">
                  <c:v>5.8687870059999989</c:v>
                </c:pt>
                <c:pt idx="4687">
                  <c:v>5.8914502749999995</c:v>
                </c:pt>
                <c:pt idx="4688">
                  <c:v>5.9141135429999991</c:v>
                </c:pt>
                <c:pt idx="4689">
                  <c:v>5.9027819089999989</c:v>
                </c:pt>
                <c:pt idx="4690">
                  <c:v>5.9481084449999999</c:v>
                </c:pt>
                <c:pt idx="4691">
                  <c:v>5.9367768109999997</c:v>
                </c:pt>
                <c:pt idx="4692">
                  <c:v>5.9141135429999991</c:v>
                </c:pt>
                <c:pt idx="4693">
                  <c:v>5.9027819089999989</c:v>
                </c:pt>
                <c:pt idx="4694">
                  <c:v>5.9254451769999994</c:v>
                </c:pt>
                <c:pt idx="4695">
                  <c:v>5.9141135429999991</c:v>
                </c:pt>
                <c:pt idx="4696">
                  <c:v>5.9027819089999989</c:v>
                </c:pt>
                <c:pt idx="4697">
                  <c:v>5.9367768109999997</c:v>
                </c:pt>
                <c:pt idx="4698">
                  <c:v>5.9254451769999994</c:v>
                </c:pt>
                <c:pt idx="4699">
                  <c:v>5.9141135429999991</c:v>
                </c:pt>
                <c:pt idx="4700">
                  <c:v>5.8914502749999995</c:v>
                </c:pt>
                <c:pt idx="4701">
                  <c:v>5.8574553719999987</c:v>
                </c:pt>
                <c:pt idx="4702">
                  <c:v>5.8914502749999995</c:v>
                </c:pt>
                <c:pt idx="4703">
                  <c:v>5.9027819089999989</c:v>
                </c:pt>
                <c:pt idx="4704">
                  <c:v>5.9141135429999991</c:v>
                </c:pt>
                <c:pt idx="4705">
                  <c:v>5.8574553719999987</c:v>
                </c:pt>
                <c:pt idx="4706">
                  <c:v>5.9027819089999989</c:v>
                </c:pt>
                <c:pt idx="4707">
                  <c:v>5.9254451769999994</c:v>
                </c:pt>
                <c:pt idx="4708">
                  <c:v>5.9141135429999991</c:v>
                </c:pt>
                <c:pt idx="4709">
                  <c:v>5.9027819089999989</c:v>
                </c:pt>
                <c:pt idx="4710">
                  <c:v>5.9254451769999994</c:v>
                </c:pt>
                <c:pt idx="4711">
                  <c:v>5.9141135429999991</c:v>
                </c:pt>
                <c:pt idx="4712">
                  <c:v>5.8914502749999995</c:v>
                </c:pt>
                <c:pt idx="4713">
                  <c:v>5.9027819089999989</c:v>
                </c:pt>
                <c:pt idx="4714">
                  <c:v>5.9254451769999994</c:v>
                </c:pt>
                <c:pt idx="4715">
                  <c:v>5.9141135429999991</c:v>
                </c:pt>
                <c:pt idx="4716">
                  <c:v>5.9254451769999994</c:v>
                </c:pt>
                <c:pt idx="4717">
                  <c:v>5.9141135429999991</c:v>
                </c:pt>
                <c:pt idx="4718">
                  <c:v>5.8347921039999999</c:v>
                </c:pt>
                <c:pt idx="4719">
                  <c:v>5.9027819089999989</c:v>
                </c:pt>
                <c:pt idx="4720">
                  <c:v>5.9254451769999994</c:v>
                </c:pt>
                <c:pt idx="4721">
                  <c:v>5.8801186409999993</c:v>
                </c:pt>
                <c:pt idx="4722">
                  <c:v>5.8914502749999995</c:v>
                </c:pt>
                <c:pt idx="4723">
                  <c:v>5.9027819089999989</c:v>
                </c:pt>
                <c:pt idx="4724">
                  <c:v>5.9481084449999999</c:v>
                </c:pt>
                <c:pt idx="4725">
                  <c:v>5.9367768109999997</c:v>
                </c:pt>
                <c:pt idx="4726">
                  <c:v>5.9141135429999991</c:v>
                </c:pt>
                <c:pt idx="4727">
                  <c:v>5.9481084449999999</c:v>
                </c:pt>
                <c:pt idx="4728">
                  <c:v>5.9367768109999997</c:v>
                </c:pt>
                <c:pt idx="4729">
                  <c:v>5.8914502749999995</c:v>
                </c:pt>
                <c:pt idx="4730">
                  <c:v>5.9367768109999997</c:v>
                </c:pt>
                <c:pt idx="4731">
                  <c:v>5.9027819089999989</c:v>
                </c:pt>
                <c:pt idx="4732">
                  <c:v>5.9367768109999997</c:v>
                </c:pt>
                <c:pt idx="4733">
                  <c:v>5.9254451769999994</c:v>
                </c:pt>
                <c:pt idx="4734">
                  <c:v>5.9254451769999994</c:v>
                </c:pt>
                <c:pt idx="4735">
                  <c:v>5.9027819089999989</c:v>
                </c:pt>
                <c:pt idx="4736">
                  <c:v>5.9254451769999994</c:v>
                </c:pt>
                <c:pt idx="4737">
                  <c:v>5.9254451769999994</c:v>
                </c:pt>
                <c:pt idx="4738">
                  <c:v>5.8914502749999995</c:v>
                </c:pt>
                <c:pt idx="4739">
                  <c:v>5.8914502749999995</c:v>
                </c:pt>
                <c:pt idx="4740">
                  <c:v>5.9141135429999991</c:v>
                </c:pt>
                <c:pt idx="4741">
                  <c:v>5.9481084449999999</c:v>
                </c:pt>
                <c:pt idx="4742">
                  <c:v>5.9254451769999994</c:v>
                </c:pt>
                <c:pt idx="4743">
                  <c:v>5.8914502749999995</c:v>
                </c:pt>
                <c:pt idx="4744">
                  <c:v>5.9367768109999997</c:v>
                </c:pt>
                <c:pt idx="4745">
                  <c:v>5.9254451769999994</c:v>
                </c:pt>
                <c:pt idx="4746">
                  <c:v>5.9594400790000002</c:v>
                </c:pt>
                <c:pt idx="4747">
                  <c:v>5.8914502749999995</c:v>
                </c:pt>
                <c:pt idx="4748">
                  <c:v>5.9367768109999997</c:v>
                </c:pt>
                <c:pt idx="4749">
                  <c:v>5.9367768109999997</c:v>
                </c:pt>
                <c:pt idx="4750">
                  <c:v>5.9367768109999997</c:v>
                </c:pt>
                <c:pt idx="4751">
                  <c:v>5.9367768109999997</c:v>
                </c:pt>
                <c:pt idx="4752">
                  <c:v>5.9594400790000002</c:v>
                </c:pt>
                <c:pt idx="4753">
                  <c:v>5.9254451769999994</c:v>
                </c:pt>
                <c:pt idx="4754">
                  <c:v>5.9141135429999991</c:v>
                </c:pt>
                <c:pt idx="4755">
                  <c:v>5.9141135429999991</c:v>
                </c:pt>
                <c:pt idx="4756">
                  <c:v>5.9367768109999997</c:v>
                </c:pt>
                <c:pt idx="4757">
                  <c:v>5.9481084449999999</c:v>
                </c:pt>
                <c:pt idx="4758">
                  <c:v>5.9367768109999997</c:v>
                </c:pt>
                <c:pt idx="4759">
                  <c:v>5.9254451769999994</c:v>
                </c:pt>
                <c:pt idx="4760">
                  <c:v>5.9254451769999994</c:v>
                </c:pt>
                <c:pt idx="4761">
                  <c:v>5.9594400790000002</c:v>
                </c:pt>
                <c:pt idx="4762">
                  <c:v>5.9367768109999997</c:v>
                </c:pt>
                <c:pt idx="4763">
                  <c:v>5.9254451769999994</c:v>
                </c:pt>
                <c:pt idx="4764">
                  <c:v>5.9707717130000013</c:v>
                </c:pt>
                <c:pt idx="4765">
                  <c:v>5.9481084449999999</c:v>
                </c:pt>
                <c:pt idx="4766">
                  <c:v>5.9027819089999989</c:v>
                </c:pt>
                <c:pt idx="4767">
                  <c:v>5.9367768109999997</c:v>
                </c:pt>
                <c:pt idx="4768">
                  <c:v>5.9594400790000002</c:v>
                </c:pt>
                <c:pt idx="4769">
                  <c:v>5.9367768109999997</c:v>
                </c:pt>
                <c:pt idx="4770">
                  <c:v>5.9254451769999994</c:v>
                </c:pt>
                <c:pt idx="4771">
                  <c:v>5.8687870059999989</c:v>
                </c:pt>
                <c:pt idx="4772">
                  <c:v>5.9481084449999999</c:v>
                </c:pt>
                <c:pt idx="4773">
                  <c:v>5.8801186409999993</c:v>
                </c:pt>
                <c:pt idx="4774">
                  <c:v>5.9254451769999994</c:v>
                </c:pt>
                <c:pt idx="4775">
                  <c:v>5.9594400790000002</c:v>
                </c:pt>
                <c:pt idx="4776">
                  <c:v>5.9481084449999999</c:v>
                </c:pt>
                <c:pt idx="4777">
                  <c:v>5.9821033469999989</c:v>
                </c:pt>
                <c:pt idx="4778">
                  <c:v>5.9594400790000002</c:v>
                </c:pt>
                <c:pt idx="4779">
                  <c:v>5.8801186409999993</c:v>
                </c:pt>
                <c:pt idx="4780">
                  <c:v>5.9367768109999997</c:v>
                </c:pt>
                <c:pt idx="4781">
                  <c:v>5.9934349820000001</c:v>
                </c:pt>
                <c:pt idx="4782">
                  <c:v>5.9481084449999999</c:v>
                </c:pt>
                <c:pt idx="4783">
                  <c:v>5.9934349820000001</c:v>
                </c:pt>
                <c:pt idx="4784">
                  <c:v>5.9594400790000002</c:v>
                </c:pt>
                <c:pt idx="4785">
                  <c:v>5.9707717130000013</c:v>
                </c:pt>
                <c:pt idx="4786">
                  <c:v>5.9821033469999989</c:v>
                </c:pt>
                <c:pt idx="4787">
                  <c:v>5.9481084449999999</c:v>
                </c:pt>
                <c:pt idx="4788">
                  <c:v>5.9367768109999997</c:v>
                </c:pt>
                <c:pt idx="4789">
                  <c:v>5.9027819089999989</c:v>
                </c:pt>
                <c:pt idx="4790">
                  <c:v>5.9594400790000002</c:v>
                </c:pt>
                <c:pt idx="4791">
                  <c:v>6.0047666159999995</c:v>
                </c:pt>
                <c:pt idx="4792">
                  <c:v>5.9594400790000002</c:v>
                </c:pt>
                <c:pt idx="4793">
                  <c:v>5.9594400790000002</c:v>
                </c:pt>
                <c:pt idx="4794">
                  <c:v>5.9594400790000002</c:v>
                </c:pt>
                <c:pt idx="4795">
                  <c:v>5.9481084449999999</c:v>
                </c:pt>
                <c:pt idx="4796">
                  <c:v>5.9707717130000013</c:v>
                </c:pt>
                <c:pt idx="4797">
                  <c:v>5.9934349820000001</c:v>
                </c:pt>
                <c:pt idx="4798">
                  <c:v>5.9821033469999989</c:v>
                </c:pt>
                <c:pt idx="4799">
                  <c:v>5.9594400790000002</c:v>
                </c:pt>
                <c:pt idx="4800">
                  <c:v>5.9367768109999997</c:v>
                </c:pt>
                <c:pt idx="4801">
                  <c:v>5.9707717130000013</c:v>
                </c:pt>
                <c:pt idx="4802">
                  <c:v>5.9934349820000001</c:v>
                </c:pt>
                <c:pt idx="4803">
                  <c:v>5.9707717130000013</c:v>
                </c:pt>
                <c:pt idx="4804">
                  <c:v>5.9027819089999989</c:v>
                </c:pt>
                <c:pt idx="4805">
                  <c:v>5.9594400790000002</c:v>
                </c:pt>
                <c:pt idx="4806">
                  <c:v>5.9707717130000013</c:v>
                </c:pt>
                <c:pt idx="4807">
                  <c:v>5.9821033469999989</c:v>
                </c:pt>
                <c:pt idx="4808">
                  <c:v>5.9481084449999999</c:v>
                </c:pt>
                <c:pt idx="4809">
                  <c:v>5.9594400790000002</c:v>
                </c:pt>
                <c:pt idx="4810">
                  <c:v>5.9707717130000013</c:v>
                </c:pt>
                <c:pt idx="4811">
                  <c:v>5.9594400790000002</c:v>
                </c:pt>
                <c:pt idx="4812">
                  <c:v>5.9707717130000013</c:v>
                </c:pt>
                <c:pt idx="4813">
                  <c:v>5.9934349820000001</c:v>
                </c:pt>
                <c:pt idx="4814">
                  <c:v>5.9934349820000001</c:v>
                </c:pt>
                <c:pt idx="4815">
                  <c:v>6.0047666159999995</c:v>
                </c:pt>
                <c:pt idx="4816">
                  <c:v>5.9707717130000013</c:v>
                </c:pt>
                <c:pt idx="4817">
                  <c:v>5.9934349820000001</c:v>
                </c:pt>
                <c:pt idx="4818">
                  <c:v>5.9934349820000001</c:v>
                </c:pt>
                <c:pt idx="4819">
                  <c:v>5.9707717130000013</c:v>
                </c:pt>
                <c:pt idx="4820">
                  <c:v>5.9821033469999989</c:v>
                </c:pt>
                <c:pt idx="4821">
                  <c:v>5.9481084449999999</c:v>
                </c:pt>
                <c:pt idx="4822">
                  <c:v>5.9481084449999999</c:v>
                </c:pt>
                <c:pt idx="4823">
                  <c:v>5.9481084449999999</c:v>
                </c:pt>
                <c:pt idx="4824">
                  <c:v>5.9821033469999989</c:v>
                </c:pt>
                <c:pt idx="4825">
                  <c:v>5.9707717130000013</c:v>
                </c:pt>
                <c:pt idx="4826">
                  <c:v>5.9821033469999989</c:v>
                </c:pt>
                <c:pt idx="4827">
                  <c:v>5.9934349820000001</c:v>
                </c:pt>
                <c:pt idx="4828">
                  <c:v>5.9594400790000002</c:v>
                </c:pt>
                <c:pt idx="4829">
                  <c:v>5.9594400790000002</c:v>
                </c:pt>
                <c:pt idx="4830">
                  <c:v>5.9707717130000013</c:v>
                </c:pt>
                <c:pt idx="4831">
                  <c:v>6.0047666159999995</c:v>
                </c:pt>
                <c:pt idx="4832">
                  <c:v>5.9707717130000013</c:v>
                </c:pt>
                <c:pt idx="4833">
                  <c:v>5.9821033469999989</c:v>
                </c:pt>
                <c:pt idx="4834">
                  <c:v>5.9367768109999997</c:v>
                </c:pt>
                <c:pt idx="4835">
                  <c:v>6.0047666159999995</c:v>
                </c:pt>
                <c:pt idx="4836">
                  <c:v>5.9821033469999989</c:v>
                </c:pt>
                <c:pt idx="4837">
                  <c:v>5.9707717130000013</c:v>
                </c:pt>
                <c:pt idx="4838">
                  <c:v>5.9934349820000001</c:v>
                </c:pt>
                <c:pt idx="4839">
                  <c:v>5.9594400790000002</c:v>
                </c:pt>
                <c:pt idx="4840">
                  <c:v>5.9481084449999999</c:v>
                </c:pt>
                <c:pt idx="4841">
                  <c:v>5.9934349820000001</c:v>
                </c:pt>
                <c:pt idx="4842">
                  <c:v>5.9821033469999989</c:v>
                </c:pt>
                <c:pt idx="4843">
                  <c:v>5.9821033469999989</c:v>
                </c:pt>
                <c:pt idx="4844">
                  <c:v>5.9934349820000001</c:v>
                </c:pt>
                <c:pt idx="4845">
                  <c:v>5.9934349820000001</c:v>
                </c:pt>
                <c:pt idx="4846">
                  <c:v>6.0500931519999996</c:v>
                </c:pt>
                <c:pt idx="4847">
                  <c:v>6.0160982499999989</c:v>
                </c:pt>
                <c:pt idx="4848">
                  <c:v>6.0387615180000003</c:v>
                </c:pt>
                <c:pt idx="4849">
                  <c:v>6.0387615180000003</c:v>
                </c:pt>
                <c:pt idx="4850">
                  <c:v>6.0047666159999995</c:v>
                </c:pt>
                <c:pt idx="4851">
                  <c:v>5.9934349820000001</c:v>
                </c:pt>
                <c:pt idx="4852">
                  <c:v>6.0160982499999989</c:v>
                </c:pt>
                <c:pt idx="4853">
                  <c:v>6.0047666159999995</c:v>
                </c:pt>
                <c:pt idx="4854">
                  <c:v>6.0160982499999989</c:v>
                </c:pt>
                <c:pt idx="4855">
                  <c:v>6.027429884</c:v>
                </c:pt>
                <c:pt idx="4856">
                  <c:v>5.9821033469999989</c:v>
                </c:pt>
                <c:pt idx="4857">
                  <c:v>5.9594400790000002</c:v>
                </c:pt>
                <c:pt idx="4858">
                  <c:v>6.0047666159999995</c:v>
                </c:pt>
                <c:pt idx="4859">
                  <c:v>5.9934349820000001</c:v>
                </c:pt>
                <c:pt idx="4860">
                  <c:v>6.0047666159999995</c:v>
                </c:pt>
                <c:pt idx="4861">
                  <c:v>6.0047666159999995</c:v>
                </c:pt>
                <c:pt idx="4862">
                  <c:v>5.9934349820000001</c:v>
                </c:pt>
                <c:pt idx="4863">
                  <c:v>5.9821033469999989</c:v>
                </c:pt>
                <c:pt idx="4864">
                  <c:v>6.0387615180000003</c:v>
                </c:pt>
                <c:pt idx="4865">
                  <c:v>6.0500931519999996</c:v>
                </c:pt>
                <c:pt idx="4866">
                  <c:v>6.027429884</c:v>
                </c:pt>
                <c:pt idx="4867">
                  <c:v>6.0160982499999989</c:v>
                </c:pt>
                <c:pt idx="4868">
                  <c:v>5.9934349820000001</c:v>
                </c:pt>
                <c:pt idx="4869">
                  <c:v>5.9821033469999989</c:v>
                </c:pt>
                <c:pt idx="4870">
                  <c:v>6.0160982499999989</c:v>
                </c:pt>
                <c:pt idx="4871">
                  <c:v>5.9934349820000001</c:v>
                </c:pt>
                <c:pt idx="4872">
                  <c:v>6.0160982499999989</c:v>
                </c:pt>
                <c:pt idx="4873">
                  <c:v>5.9821033469999989</c:v>
                </c:pt>
                <c:pt idx="4874">
                  <c:v>5.9254451769999994</c:v>
                </c:pt>
                <c:pt idx="4875">
                  <c:v>6.0160982499999989</c:v>
                </c:pt>
                <c:pt idx="4876">
                  <c:v>6.0160982499999989</c:v>
                </c:pt>
                <c:pt idx="4877">
                  <c:v>5.9934349820000001</c:v>
                </c:pt>
                <c:pt idx="4878">
                  <c:v>6.027429884</c:v>
                </c:pt>
                <c:pt idx="4879">
                  <c:v>5.9254451769999994</c:v>
                </c:pt>
                <c:pt idx="4880">
                  <c:v>6.0160982499999989</c:v>
                </c:pt>
                <c:pt idx="4881">
                  <c:v>6.0047666159999995</c:v>
                </c:pt>
                <c:pt idx="4882">
                  <c:v>6.0387615180000003</c:v>
                </c:pt>
                <c:pt idx="4883">
                  <c:v>6.0160982499999989</c:v>
                </c:pt>
                <c:pt idx="4884">
                  <c:v>6.0047666159999995</c:v>
                </c:pt>
                <c:pt idx="4885">
                  <c:v>6.027429884</c:v>
                </c:pt>
                <c:pt idx="4886">
                  <c:v>6.027429884</c:v>
                </c:pt>
                <c:pt idx="4887">
                  <c:v>6.0727564200000002</c:v>
                </c:pt>
                <c:pt idx="4888">
                  <c:v>6.0160982499999989</c:v>
                </c:pt>
                <c:pt idx="4889">
                  <c:v>6.0047666159999995</c:v>
                </c:pt>
                <c:pt idx="4890">
                  <c:v>6.0500931519999996</c:v>
                </c:pt>
                <c:pt idx="4891">
                  <c:v>5.9934349820000001</c:v>
                </c:pt>
                <c:pt idx="4892">
                  <c:v>6.027429884</c:v>
                </c:pt>
                <c:pt idx="4893">
                  <c:v>6.0387615180000003</c:v>
                </c:pt>
                <c:pt idx="4894">
                  <c:v>6.027429884</c:v>
                </c:pt>
                <c:pt idx="4895">
                  <c:v>6.027429884</c:v>
                </c:pt>
                <c:pt idx="4896">
                  <c:v>6.0047666159999995</c:v>
                </c:pt>
                <c:pt idx="4897">
                  <c:v>6.027429884</c:v>
                </c:pt>
                <c:pt idx="4898">
                  <c:v>6.0160982499999989</c:v>
                </c:pt>
                <c:pt idx="4899">
                  <c:v>6.0047666159999995</c:v>
                </c:pt>
                <c:pt idx="4900">
                  <c:v>6.0160982499999989</c:v>
                </c:pt>
                <c:pt idx="4901">
                  <c:v>6.0614247859999999</c:v>
                </c:pt>
                <c:pt idx="4902">
                  <c:v>6.0387615180000003</c:v>
                </c:pt>
                <c:pt idx="4903">
                  <c:v>6.0160982499999989</c:v>
                </c:pt>
                <c:pt idx="4904">
                  <c:v>5.9821033469999989</c:v>
                </c:pt>
                <c:pt idx="4905">
                  <c:v>6.0614247859999999</c:v>
                </c:pt>
                <c:pt idx="4906">
                  <c:v>6.0500931519999996</c:v>
                </c:pt>
                <c:pt idx="4907">
                  <c:v>6.0160982499999989</c:v>
                </c:pt>
                <c:pt idx="4908">
                  <c:v>6.0500931519999996</c:v>
                </c:pt>
                <c:pt idx="4909">
                  <c:v>6.0614247859999999</c:v>
                </c:pt>
                <c:pt idx="4910">
                  <c:v>6.0047666159999995</c:v>
                </c:pt>
                <c:pt idx="4911">
                  <c:v>5.9934349820000001</c:v>
                </c:pt>
                <c:pt idx="4912">
                  <c:v>6.027429884</c:v>
                </c:pt>
                <c:pt idx="4913">
                  <c:v>6.0160982499999989</c:v>
                </c:pt>
                <c:pt idx="4914">
                  <c:v>5.9821033469999989</c:v>
                </c:pt>
                <c:pt idx="4915">
                  <c:v>6.0387615180000003</c:v>
                </c:pt>
                <c:pt idx="4916">
                  <c:v>6.0160982499999989</c:v>
                </c:pt>
                <c:pt idx="4917">
                  <c:v>6.027429884</c:v>
                </c:pt>
                <c:pt idx="4918">
                  <c:v>6.0387615180000003</c:v>
                </c:pt>
                <c:pt idx="4919">
                  <c:v>6.0614247859999999</c:v>
                </c:pt>
                <c:pt idx="4920">
                  <c:v>6.0500931519999996</c:v>
                </c:pt>
                <c:pt idx="4921">
                  <c:v>6.0614247859999999</c:v>
                </c:pt>
                <c:pt idx="4922">
                  <c:v>6.0160982499999989</c:v>
                </c:pt>
                <c:pt idx="4923">
                  <c:v>6.0387615180000003</c:v>
                </c:pt>
                <c:pt idx="4924">
                  <c:v>6.027429884</c:v>
                </c:pt>
                <c:pt idx="4925">
                  <c:v>6.0500931519999996</c:v>
                </c:pt>
                <c:pt idx="4926">
                  <c:v>6.0387615180000003</c:v>
                </c:pt>
                <c:pt idx="4927">
                  <c:v>6.027429884</c:v>
                </c:pt>
                <c:pt idx="4928">
                  <c:v>6.0047666159999995</c:v>
                </c:pt>
                <c:pt idx="4929">
                  <c:v>6.0387615180000003</c:v>
                </c:pt>
                <c:pt idx="4930">
                  <c:v>6.0727564200000002</c:v>
                </c:pt>
                <c:pt idx="4931">
                  <c:v>6.1067513230000001</c:v>
                </c:pt>
                <c:pt idx="4932">
                  <c:v>6.027429884</c:v>
                </c:pt>
                <c:pt idx="4933">
                  <c:v>6.0387615180000003</c:v>
                </c:pt>
                <c:pt idx="4934">
                  <c:v>6.0614247859999999</c:v>
                </c:pt>
                <c:pt idx="4935">
                  <c:v>6.0614247859999999</c:v>
                </c:pt>
                <c:pt idx="4936">
                  <c:v>6.0387615180000003</c:v>
                </c:pt>
                <c:pt idx="4937">
                  <c:v>6.0614247859999999</c:v>
                </c:pt>
                <c:pt idx="4938">
                  <c:v>6.0500931519999996</c:v>
                </c:pt>
                <c:pt idx="4939">
                  <c:v>6.0727564200000002</c:v>
                </c:pt>
                <c:pt idx="4940">
                  <c:v>6.0387615180000003</c:v>
                </c:pt>
                <c:pt idx="4941">
                  <c:v>6.0387615180000003</c:v>
                </c:pt>
                <c:pt idx="4942">
                  <c:v>6.0614247859999999</c:v>
                </c:pt>
                <c:pt idx="4943">
                  <c:v>6.0840880539999995</c:v>
                </c:pt>
                <c:pt idx="4944">
                  <c:v>6.0840880539999995</c:v>
                </c:pt>
                <c:pt idx="4945">
                  <c:v>6.0614247859999999</c:v>
                </c:pt>
                <c:pt idx="4946">
                  <c:v>6.0840880539999995</c:v>
                </c:pt>
                <c:pt idx="4947">
                  <c:v>6.0954196879999989</c:v>
                </c:pt>
                <c:pt idx="4948">
                  <c:v>6.0840880539999995</c:v>
                </c:pt>
                <c:pt idx="4949">
                  <c:v>6.0500931519999996</c:v>
                </c:pt>
                <c:pt idx="4950">
                  <c:v>6.0500931519999996</c:v>
                </c:pt>
                <c:pt idx="4951">
                  <c:v>6.0727564200000002</c:v>
                </c:pt>
                <c:pt idx="4952">
                  <c:v>6.0727564200000002</c:v>
                </c:pt>
                <c:pt idx="4953">
                  <c:v>6.0500931519999996</c:v>
                </c:pt>
                <c:pt idx="4954">
                  <c:v>6.0387615180000003</c:v>
                </c:pt>
                <c:pt idx="4955">
                  <c:v>6.0387615180000003</c:v>
                </c:pt>
                <c:pt idx="4956">
                  <c:v>6.0840880539999995</c:v>
                </c:pt>
                <c:pt idx="4957">
                  <c:v>6.0954196879999989</c:v>
                </c:pt>
                <c:pt idx="4958">
                  <c:v>6.0727564200000002</c:v>
                </c:pt>
                <c:pt idx="4959">
                  <c:v>6.0614247859999999</c:v>
                </c:pt>
                <c:pt idx="4960">
                  <c:v>6.0840880539999995</c:v>
                </c:pt>
                <c:pt idx="4961">
                  <c:v>6.0727564200000002</c:v>
                </c:pt>
                <c:pt idx="4962">
                  <c:v>6.0727564200000002</c:v>
                </c:pt>
                <c:pt idx="4963">
                  <c:v>6.0500931519999996</c:v>
                </c:pt>
                <c:pt idx="4964">
                  <c:v>6.0500931519999996</c:v>
                </c:pt>
                <c:pt idx="4965">
                  <c:v>6.0614247859999999</c:v>
                </c:pt>
                <c:pt idx="4966">
                  <c:v>5.3135369359999984</c:v>
                </c:pt>
                <c:pt idx="4967">
                  <c:v>5.38152674</c:v>
                </c:pt>
                <c:pt idx="4968">
                  <c:v>5.3588634720000003</c:v>
                </c:pt>
                <c:pt idx="4969">
                  <c:v>5.3701951059999997</c:v>
                </c:pt>
                <c:pt idx="4970">
                  <c:v>5.3701951059999997</c:v>
                </c:pt>
                <c:pt idx="4971">
                  <c:v>5.3588634720000003</c:v>
                </c:pt>
                <c:pt idx="4972">
                  <c:v>5.3475318379999983</c:v>
                </c:pt>
                <c:pt idx="4973">
                  <c:v>5.3588634720000003</c:v>
                </c:pt>
                <c:pt idx="4974">
                  <c:v>5.3475318379999983</c:v>
                </c:pt>
                <c:pt idx="4975">
                  <c:v>5.3588634720000003</c:v>
                </c:pt>
                <c:pt idx="4976">
                  <c:v>5.3588634720000003</c:v>
                </c:pt>
                <c:pt idx="4977">
                  <c:v>5.3701951059999997</c:v>
                </c:pt>
                <c:pt idx="4978">
                  <c:v>5.2228838629999981</c:v>
                </c:pt>
                <c:pt idx="4979">
                  <c:v>5.3475318379999983</c:v>
                </c:pt>
                <c:pt idx="4980">
                  <c:v>5.3701951059999997</c:v>
                </c:pt>
                <c:pt idx="4981">
                  <c:v>5.38152674</c:v>
                </c:pt>
                <c:pt idx="4982">
                  <c:v>5.3588634720000003</c:v>
                </c:pt>
                <c:pt idx="4983">
                  <c:v>5.3362002039999998</c:v>
                </c:pt>
                <c:pt idx="4984">
                  <c:v>5.38152674</c:v>
                </c:pt>
                <c:pt idx="4985">
                  <c:v>5.3588634720000003</c:v>
                </c:pt>
                <c:pt idx="4986">
                  <c:v>5.38152674</c:v>
                </c:pt>
                <c:pt idx="4987">
                  <c:v>5.3701951059999997</c:v>
                </c:pt>
                <c:pt idx="4988">
                  <c:v>5.3362002039999998</c:v>
                </c:pt>
                <c:pt idx="4989">
                  <c:v>5.268210399</c:v>
                </c:pt>
                <c:pt idx="4990">
                  <c:v>5.3928583739999993</c:v>
                </c:pt>
                <c:pt idx="4991">
                  <c:v>5.3588634720000003</c:v>
                </c:pt>
                <c:pt idx="4992">
                  <c:v>5.3588634720000003</c:v>
                </c:pt>
                <c:pt idx="4993">
                  <c:v>5.3701951059999997</c:v>
                </c:pt>
                <c:pt idx="4994">
                  <c:v>5.3362002039999998</c:v>
                </c:pt>
                <c:pt idx="4995">
                  <c:v>5.3928583739999993</c:v>
                </c:pt>
                <c:pt idx="4996">
                  <c:v>5.3362002039999998</c:v>
                </c:pt>
                <c:pt idx="4997">
                  <c:v>5.3588634720000003</c:v>
                </c:pt>
                <c:pt idx="4998">
                  <c:v>5.3928583739999993</c:v>
                </c:pt>
                <c:pt idx="4999">
                  <c:v>5.4041900079999987</c:v>
                </c:pt>
                <c:pt idx="5000">
                  <c:v>5.3928583739999993</c:v>
                </c:pt>
                <c:pt idx="5001">
                  <c:v>5.302205302</c:v>
                </c:pt>
                <c:pt idx="5002">
                  <c:v>5.3701951059999997</c:v>
                </c:pt>
                <c:pt idx="5003">
                  <c:v>5.3928583739999993</c:v>
                </c:pt>
                <c:pt idx="5004">
                  <c:v>5.38152674</c:v>
                </c:pt>
                <c:pt idx="5005">
                  <c:v>5.4268532769999993</c:v>
                </c:pt>
                <c:pt idx="5006">
                  <c:v>5.3928583739999993</c:v>
                </c:pt>
                <c:pt idx="5007">
                  <c:v>5.3588634720000003</c:v>
                </c:pt>
                <c:pt idx="5008">
                  <c:v>5.3701951059999997</c:v>
                </c:pt>
                <c:pt idx="5009">
                  <c:v>5.38152674</c:v>
                </c:pt>
                <c:pt idx="5010">
                  <c:v>5.3928583739999993</c:v>
                </c:pt>
                <c:pt idx="5011">
                  <c:v>5.3701951059999997</c:v>
                </c:pt>
                <c:pt idx="5012">
                  <c:v>5.3928583739999993</c:v>
                </c:pt>
                <c:pt idx="5013">
                  <c:v>5.3248685699999978</c:v>
                </c:pt>
                <c:pt idx="5014">
                  <c:v>5.3928583739999993</c:v>
                </c:pt>
                <c:pt idx="5015">
                  <c:v>5.3588634720000003</c:v>
                </c:pt>
                <c:pt idx="5016">
                  <c:v>5.3928583739999993</c:v>
                </c:pt>
                <c:pt idx="5017">
                  <c:v>5.3928583739999993</c:v>
                </c:pt>
                <c:pt idx="5018">
                  <c:v>5.4155216429999991</c:v>
                </c:pt>
                <c:pt idx="5019">
                  <c:v>5.4495165449999989</c:v>
                </c:pt>
                <c:pt idx="5020">
                  <c:v>5.3928583739999993</c:v>
                </c:pt>
                <c:pt idx="5021">
                  <c:v>5.3928583739999993</c:v>
                </c:pt>
                <c:pt idx="5022">
                  <c:v>5.3701951059999997</c:v>
                </c:pt>
                <c:pt idx="5023">
                  <c:v>5.38152674</c:v>
                </c:pt>
                <c:pt idx="5024">
                  <c:v>5.3701951059999997</c:v>
                </c:pt>
                <c:pt idx="5025">
                  <c:v>5.38152674</c:v>
                </c:pt>
                <c:pt idx="5026">
                  <c:v>5.3701951059999997</c:v>
                </c:pt>
                <c:pt idx="5027">
                  <c:v>5.3588634720000003</c:v>
                </c:pt>
                <c:pt idx="5028">
                  <c:v>5.3928583739999993</c:v>
                </c:pt>
                <c:pt idx="5029">
                  <c:v>5.3928583739999993</c:v>
                </c:pt>
                <c:pt idx="5030">
                  <c:v>5.4155216429999991</c:v>
                </c:pt>
                <c:pt idx="5031">
                  <c:v>5.4041900079999987</c:v>
                </c:pt>
                <c:pt idx="5032">
                  <c:v>5.4041900079999987</c:v>
                </c:pt>
                <c:pt idx="5033">
                  <c:v>5.3928583739999993</c:v>
                </c:pt>
                <c:pt idx="5034">
                  <c:v>5.38152674</c:v>
                </c:pt>
                <c:pt idx="5035">
                  <c:v>5.4041900079999987</c:v>
                </c:pt>
                <c:pt idx="5036">
                  <c:v>5.4155216429999991</c:v>
                </c:pt>
                <c:pt idx="5037">
                  <c:v>5.4268532769999993</c:v>
                </c:pt>
                <c:pt idx="5038">
                  <c:v>5.4268532769999993</c:v>
                </c:pt>
                <c:pt idx="5039">
                  <c:v>5.4041900079999987</c:v>
                </c:pt>
                <c:pt idx="5040">
                  <c:v>5.3928583739999993</c:v>
                </c:pt>
                <c:pt idx="5041">
                  <c:v>5.4268532769999993</c:v>
                </c:pt>
                <c:pt idx="5042">
                  <c:v>5.4041900079999987</c:v>
                </c:pt>
                <c:pt idx="5043">
                  <c:v>5.4041900079999987</c:v>
                </c:pt>
                <c:pt idx="5044">
                  <c:v>5.3701951059999997</c:v>
                </c:pt>
                <c:pt idx="5045">
                  <c:v>5.38152674</c:v>
                </c:pt>
                <c:pt idx="5046">
                  <c:v>5.4041900079999987</c:v>
                </c:pt>
                <c:pt idx="5047">
                  <c:v>5.3588634720000003</c:v>
                </c:pt>
                <c:pt idx="5048">
                  <c:v>5.3701951059999997</c:v>
                </c:pt>
                <c:pt idx="5049">
                  <c:v>5.4268532769999993</c:v>
                </c:pt>
                <c:pt idx="5050">
                  <c:v>5.4155216429999991</c:v>
                </c:pt>
                <c:pt idx="5051">
                  <c:v>5.4155216429999991</c:v>
                </c:pt>
                <c:pt idx="5052">
                  <c:v>5.4041900079999987</c:v>
                </c:pt>
                <c:pt idx="5053">
                  <c:v>5.4495165449999989</c:v>
                </c:pt>
                <c:pt idx="5054">
                  <c:v>5.4268532769999993</c:v>
                </c:pt>
                <c:pt idx="5055">
                  <c:v>5.38152674</c:v>
                </c:pt>
                <c:pt idx="5056">
                  <c:v>5.4381849109999987</c:v>
                </c:pt>
                <c:pt idx="5057">
                  <c:v>5.4268532769999993</c:v>
                </c:pt>
                <c:pt idx="5058">
                  <c:v>5.4268532769999993</c:v>
                </c:pt>
                <c:pt idx="5059">
                  <c:v>5.4155216429999991</c:v>
                </c:pt>
                <c:pt idx="5060">
                  <c:v>5.4268532769999993</c:v>
                </c:pt>
                <c:pt idx="5061">
                  <c:v>5.3701951059999997</c:v>
                </c:pt>
                <c:pt idx="5062">
                  <c:v>5.4268532769999993</c:v>
                </c:pt>
                <c:pt idx="5063">
                  <c:v>5.3928583739999993</c:v>
                </c:pt>
                <c:pt idx="5064">
                  <c:v>5.4495165449999989</c:v>
                </c:pt>
                <c:pt idx="5065">
                  <c:v>5.4155216429999991</c:v>
                </c:pt>
                <c:pt idx="5066">
                  <c:v>5.4268532769999993</c:v>
                </c:pt>
                <c:pt idx="5067">
                  <c:v>5.4155216429999991</c:v>
                </c:pt>
                <c:pt idx="5068">
                  <c:v>5.4381849109999987</c:v>
                </c:pt>
                <c:pt idx="5069">
                  <c:v>5.4495165449999989</c:v>
                </c:pt>
                <c:pt idx="5070">
                  <c:v>5.4608481790000001</c:v>
                </c:pt>
                <c:pt idx="5071">
                  <c:v>5.4381849109999987</c:v>
                </c:pt>
                <c:pt idx="5072">
                  <c:v>5.4948430810000009</c:v>
                </c:pt>
                <c:pt idx="5073">
                  <c:v>5.4495165449999989</c:v>
                </c:pt>
                <c:pt idx="5074">
                  <c:v>5.4381849109999987</c:v>
                </c:pt>
                <c:pt idx="5075">
                  <c:v>5.4495165449999989</c:v>
                </c:pt>
                <c:pt idx="5076">
                  <c:v>5.4608481790000001</c:v>
                </c:pt>
                <c:pt idx="5077">
                  <c:v>5.4381849109999987</c:v>
                </c:pt>
                <c:pt idx="5078">
                  <c:v>5.3928583739999993</c:v>
                </c:pt>
                <c:pt idx="5079">
                  <c:v>5.4381849109999987</c:v>
                </c:pt>
                <c:pt idx="5080">
                  <c:v>5.4381849109999987</c:v>
                </c:pt>
                <c:pt idx="5081">
                  <c:v>5.4041900079999987</c:v>
                </c:pt>
                <c:pt idx="5082">
                  <c:v>5.4268532769999993</c:v>
                </c:pt>
                <c:pt idx="5083">
                  <c:v>5.4721798130000003</c:v>
                </c:pt>
                <c:pt idx="5084">
                  <c:v>5.4381849109999987</c:v>
                </c:pt>
                <c:pt idx="5085">
                  <c:v>5.4268532769999993</c:v>
                </c:pt>
                <c:pt idx="5086">
                  <c:v>5.4721798130000003</c:v>
                </c:pt>
                <c:pt idx="5087">
                  <c:v>5.4381849109999987</c:v>
                </c:pt>
                <c:pt idx="5088">
                  <c:v>5.4381849109999987</c:v>
                </c:pt>
                <c:pt idx="5089">
                  <c:v>5.4495165449999989</c:v>
                </c:pt>
                <c:pt idx="5090">
                  <c:v>5.4608481790000001</c:v>
                </c:pt>
                <c:pt idx="5091">
                  <c:v>5.4381849109999987</c:v>
                </c:pt>
                <c:pt idx="5092">
                  <c:v>5.4495165449999989</c:v>
                </c:pt>
                <c:pt idx="5093">
                  <c:v>5.4268532769999993</c:v>
                </c:pt>
                <c:pt idx="5094">
                  <c:v>5.4608481790000001</c:v>
                </c:pt>
                <c:pt idx="5095">
                  <c:v>5.4381849109999987</c:v>
                </c:pt>
                <c:pt idx="5096">
                  <c:v>5.4495165449999989</c:v>
                </c:pt>
                <c:pt idx="5097">
                  <c:v>5.4381849109999987</c:v>
                </c:pt>
                <c:pt idx="5098">
                  <c:v>5.4041900079999987</c:v>
                </c:pt>
                <c:pt idx="5099">
                  <c:v>5.4495165449999989</c:v>
                </c:pt>
                <c:pt idx="5100">
                  <c:v>5.4721798130000003</c:v>
                </c:pt>
                <c:pt idx="5101">
                  <c:v>5.4495165449999989</c:v>
                </c:pt>
                <c:pt idx="5102">
                  <c:v>5.4835114469999988</c:v>
                </c:pt>
                <c:pt idx="5103">
                  <c:v>5.4381849109999987</c:v>
                </c:pt>
                <c:pt idx="5104">
                  <c:v>5.4608481790000001</c:v>
                </c:pt>
                <c:pt idx="5105">
                  <c:v>5.4948430810000009</c:v>
                </c:pt>
                <c:pt idx="5106">
                  <c:v>5.4721798130000003</c:v>
                </c:pt>
                <c:pt idx="5107">
                  <c:v>5.4608481790000001</c:v>
                </c:pt>
                <c:pt idx="5108">
                  <c:v>5.4495165449999989</c:v>
                </c:pt>
                <c:pt idx="5109">
                  <c:v>5.4381849109999987</c:v>
                </c:pt>
                <c:pt idx="5110">
                  <c:v>5.4721798130000003</c:v>
                </c:pt>
                <c:pt idx="5111">
                  <c:v>5.4381849109999987</c:v>
                </c:pt>
                <c:pt idx="5112">
                  <c:v>5.4041900079999987</c:v>
                </c:pt>
                <c:pt idx="5113">
                  <c:v>5.4155216429999991</c:v>
                </c:pt>
                <c:pt idx="5114">
                  <c:v>5.4835114469999988</c:v>
                </c:pt>
                <c:pt idx="5115">
                  <c:v>5.4495165449999989</c:v>
                </c:pt>
                <c:pt idx="5116">
                  <c:v>5.4948430810000009</c:v>
                </c:pt>
                <c:pt idx="5117">
                  <c:v>5.4721798130000003</c:v>
                </c:pt>
                <c:pt idx="5118">
                  <c:v>5.4721798130000003</c:v>
                </c:pt>
                <c:pt idx="5119">
                  <c:v>5.4948430810000009</c:v>
                </c:pt>
                <c:pt idx="5120">
                  <c:v>5.4835114469999988</c:v>
                </c:pt>
                <c:pt idx="5121">
                  <c:v>5.4495165449999989</c:v>
                </c:pt>
                <c:pt idx="5122">
                  <c:v>5.4608481790000001</c:v>
                </c:pt>
                <c:pt idx="5123">
                  <c:v>5.4835114469999988</c:v>
                </c:pt>
                <c:pt idx="5124">
                  <c:v>5.4948430810000009</c:v>
                </c:pt>
                <c:pt idx="5125">
                  <c:v>5.4721798130000003</c:v>
                </c:pt>
                <c:pt idx="5126">
                  <c:v>5.4381849109999987</c:v>
                </c:pt>
                <c:pt idx="5127">
                  <c:v>5.4948430810000009</c:v>
                </c:pt>
                <c:pt idx="5128">
                  <c:v>5.4721798130000003</c:v>
                </c:pt>
                <c:pt idx="5129">
                  <c:v>5.4835114469999988</c:v>
                </c:pt>
                <c:pt idx="5130">
                  <c:v>5.4155216429999991</c:v>
                </c:pt>
                <c:pt idx="5131">
                  <c:v>5.4608481790000001</c:v>
                </c:pt>
                <c:pt idx="5132">
                  <c:v>5.4948430810000009</c:v>
                </c:pt>
                <c:pt idx="5133">
                  <c:v>5.4948430810000009</c:v>
                </c:pt>
                <c:pt idx="5134">
                  <c:v>5.5061747150000002</c:v>
                </c:pt>
                <c:pt idx="5135">
                  <c:v>5.4948430810000009</c:v>
                </c:pt>
                <c:pt idx="5136">
                  <c:v>5.4835114469999988</c:v>
                </c:pt>
                <c:pt idx="5137">
                  <c:v>5.4948430810000009</c:v>
                </c:pt>
                <c:pt idx="5138">
                  <c:v>5.4608481790000001</c:v>
                </c:pt>
                <c:pt idx="5139">
                  <c:v>5.4948430810000009</c:v>
                </c:pt>
                <c:pt idx="5140">
                  <c:v>5.528837983999999</c:v>
                </c:pt>
                <c:pt idx="5141">
                  <c:v>5.5061747150000002</c:v>
                </c:pt>
                <c:pt idx="5142">
                  <c:v>5.528837983999999</c:v>
                </c:pt>
                <c:pt idx="5143">
                  <c:v>5.5061747150000002</c:v>
                </c:pt>
                <c:pt idx="5144">
                  <c:v>5.4835114469999988</c:v>
                </c:pt>
                <c:pt idx="5145">
                  <c:v>5.4948430810000009</c:v>
                </c:pt>
                <c:pt idx="5146">
                  <c:v>5.4835114469999988</c:v>
                </c:pt>
                <c:pt idx="5147">
                  <c:v>5.4948430810000009</c:v>
                </c:pt>
                <c:pt idx="5148">
                  <c:v>5.5061747150000002</c:v>
                </c:pt>
                <c:pt idx="5149">
                  <c:v>5.4948430810000009</c:v>
                </c:pt>
                <c:pt idx="5150">
                  <c:v>5.5175063489999978</c:v>
                </c:pt>
                <c:pt idx="5151">
                  <c:v>5.4948430810000009</c:v>
                </c:pt>
                <c:pt idx="5152">
                  <c:v>5.5175063489999978</c:v>
                </c:pt>
                <c:pt idx="5153">
                  <c:v>5.5175063489999978</c:v>
                </c:pt>
                <c:pt idx="5154">
                  <c:v>5.4948430810000009</c:v>
                </c:pt>
                <c:pt idx="5155">
                  <c:v>5.5061747150000002</c:v>
                </c:pt>
                <c:pt idx="5156">
                  <c:v>5.528837983999999</c:v>
                </c:pt>
                <c:pt idx="5157">
                  <c:v>5.5175063489999978</c:v>
                </c:pt>
                <c:pt idx="5158">
                  <c:v>5.4948430810000009</c:v>
                </c:pt>
                <c:pt idx="5159">
                  <c:v>5.4948430810000009</c:v>
                </c:pt>
                <c:pt idx="5160">
                  <c:v>5.528837983999999</c:v>
                </c:pt>
                <c:pt idx="5161">
                  <c:v>5.4835114469999988</c:v>
                </c:pt>
                <c:pt idx="5162">
                  <c:v>5.4948430810000009</c:v>
                </c:pt>
                <c:pt idx="5163">
                  <c:v>5.5401696180000002</c:v>
                </c:pt>
                <c:pt idx="5164">
                  <c:v>5.528837983999999</c:v>
                </c:pt>
                <c:pt idx="5165">
                  <c:v>5.4948430810000009</c:v>
                </c:pt>
                <c:pt idx="5166">
                  <c:v>5.528837983999999</c:v>
                </c:pt>
                <c:pt idx="5167">
                  <c:v>5.528837983999999</c:v>
                </c:pt>
                <c:pt idx="5168">
                  <c:v>5.528837983999999</c:v>
                </c:pt>
                <c:pt idx="5169">
                  <c:v>5.4948430810000009</c:v>
                </c:pt>
                <c:pt idx="5170">
                  <c:v>5.5401696180000002</c:v>
                </c:pt>
                <c:pt idx="5171">
                  <c:v>5.4948430810000009</c:v>
                </c:pt>
                <c:pt idx="5172">
                  <c:v>5.5061747150000002</c:v>
                </c:pt>
                <c:pt idx="5173">
                  <c:v>5.5175063489999978</c:v>
                </c:pt>
                <c:pt idx="5174">
                  <c:v>5.5515012519999996</c:v>
                </c:pt>
                <c:pt idx="5175">
                  <c:v>5.4608481790000001</c:v>
                </c:pt>
                <c:pt idx="5176">
                  <c:v>5.5175063489999978</c:v>
                </c:pt>
                <c:pt idx="5177">
                  <c:v>5.5175063489999978</c:v>
                </c:pt>
                <c:pt idx="5178">
                  <c:v>5.5401696180000002</c:v>
                </c:pt>
                <c:pt idx="5179">
                  <c:v>5.5175063489999978</c:v>
                </c:pt>
                <c:pt idx="5180">
                  <c:v>5.5401696180000002</c:v>
                </c:pt>
                <c:pt idx="5181">
                  <c:v>5.4721798130000003</c:v>
                </c:pt>
                <c:pt idx="5182">
                  <c:v>5.5175063489999978</c:v>
                </c:pt>
                <c:pt idx="5183">
                  <c:v>5.528837983999999</c:v>
                </c:pt>
                <c:pt idx="5184">
                  <c:v>5.4948430810000009</c:v>
                </c:pt>
                <c:pt idx="5185">
                  <c:v>5.528837983999999</c:v>
                </c:pt>
                <c:pt idx="5186">
                  <c:v>5.5401696180000002</c:v>
                </c:pt>
                <c:pt idx="5187">
                  <c:v>5.528837983999999</c:v>
                </c:pt>
                <c:pt idx="5188">
                  <c:v>5.4268532769999993</c:v>
                </c:pt>
                <c:pt idx="5189">
                  <c:v>5.4495165449999989</c:v>
                </c:pt>
                <c:pt idx="5190">
                  <c:v>5.5741645199999992</c:v>
                </c:pt>
                <c:pt idx="5191">
                  <c:v>5.5401696180000002</c:v>
                </c:pt>
                <c:pt idx="5192">
                  <c:v>5.5175063489999978</c:v>
                </c:pt>
                <c:pt idx="5193">
                  <c:v>5.5628328859999989</c:v>
                </c:pt>
                <c:pt idx="5194">
                  <c:v>5.5401696180000002</c:v>
                </c:pt>
                <c:pt idx="5195">
                  <c:v>5.528837983999999</c:v>
                </c:pt>
                <c:pt idx="5196">
                  <c:v>5.528837983999999</c:v>
                </c:pt>
                <c:pt idx="5197">
                  <c:v>5.5515012519999996</c:v>
                </c:pt>
                <c:pt idx="5198">
                  <c:v>5.4948430810000009</c:v>
                </c:pt>
                <c:pt idx="5199">
                  <c:v>5.528837983999999</c:v>
                </c:pt>
                <c:pt idx="5200">
                  <c:v>5.528837983999999</c:v>
                </c:pt>
                <c:pt idx="5201">
                  <c:v>5.5061747150000002</c:v>
                </c:pt>
                <c:pt idx="5202">
                  <c:v>5.528837983999999</c:v>
                </c:pt>
                <c:pt idx="5203">
                  <c:v>5.5401696180000002</c:v>
                </c:pt>
                <c:pt idx="5204">
                  <c:v>5.5741645199999992</c:v>
                </c:pt>
                <c:pt idx="5205">
                  <c:v>5.5741645199999992</c:v>
                </c:pt>
                <c:pt idx="5206">
                  <c:v>5.5401696180000002</c:v>
                </c:pt>
                <c:pt idx="5207">
                  <c:v>5.5401696180000002</c:v>
                </c:pt>
                <c:pt idx="5208">
                  <c:v>5.5741645199999992</c:v>
                </c:pt>
                <c:pt idx="5209">
                  <c:v>5.3588634720000003</c:v>
                </c:pt>
                <c:pt idx="5210">
                  <c:v>5.5401696180000002</c:v>
                </c:pt>
                <c:pt idx="5211">
                  <c:v>5.5175063489999978</c:v>
                </c:pt>
                <c:pt idx="5212">
                  <c:v>5.5515012519999996</c:v>
                </c:pt>
                <c:pt idx="5213">
                  <c:v>5.5515012519999996</c:v>
                </c:pt>
                <c:pt idx="5214">
                  <c:v>5.528837983999999</c:v>
                </c:pt>
                <c:pt idx="5215">
                  <c:v>5.5175063489999978</c:v>
                </c:pt>
                <c:pt idx="5216">
                  <c:v>5.5401696180000002</c:v>
                </c:pt>
                <c:pt idx="5217">
                  <c:v>5.5401696180000002</c:v>
                </c:pt>
                <c:pt idx="5218">
                  <c:v>5.5401696180000002</c:v>
                </c:pt>
                <c:pt idx="5219">
                  <c:v>5.5515012519999996</c:v>
                </c:pt>
                <c:pt idx="5220">
                  <c:v>5.5741645199999992</c:v>
                </c:pt>
                <c:pt idx="5221">
                  <c:v>5.5401696180000002</c:v>
                </c:pt>
                <c:pt idx="5222">
                  <c:v>5.5741645199999992</c:v>
                </c:pt>
                <c:pt idx="5223">
                  <c:v>5.5968277879999997</c:v>
                </c:pt>
                <c:pt idx="5224">
                  <c:v>5.5401696180000002</c:v>
                </c:pt>
                <c:pt idx="5225">
                  <c:v>5.5515012519999996</c:v>
                </c:pt>
                <c:pt idx="5226">
                  <c:v>5.5515012519999996</c:v>
                </c:pt>
                <c:pt idx="5227">
                  <c:v>5.5401696180000002</c:v>
                </c:pt>
                <c:pt idx="5228">
                  <c:v>5.5515012519999996</c:v>
                </c:pt>
                <c:pt idx="5229">
                  <c:v>5.5628328859999989</c:v>
                </c:pt>
                <c:pt idx="5230">
                  <c:v>5.5628328859999989</c:v>
                </c:pt>
                <c:pt idx="5231">
                  <c:v>5.5741645199999992</c:v>
                </c:pt>
                <c:pt idx="5232">
                  <c:v>5.5741645199999992</c:v>
                </c:pt>
                <c:pt idx="5233">
                  <c:v>5.5515012519999996</c:v>
                </c:pt>
                <c:pt idx="5234">
                  <c:v>5.5401696180000002</c:v>
                </c:pt>
                <c:pt idx="5235">
                  <c:v>5.5401696180000002</c:v>
                </c:pt>
                <c:pt idx="5236">
                  <c:v>5.5401696180000002</c:v>
                </c:pt>
                <c:pt idx="5237">
                  <c:v>5.5401696180000002</c:v>
                </c:pt>
                <c:pt idx="5238">
                  <c:v>5.5741645199999992</c:v>
                </c:pt>
                <c:pt idx="5239">
                  <c:v>5.5515012519999996</c:v>
                </c:pt>
                <c:pt idx="5240">
                  <c:v>5.5628328859999989</c:v>
                </c:pt>
                <c:pt idx="5241">
                  <c:v>5.5854961540000003</c:v>
                </c:pt>
                <c:pt idx="5242">
                  <c:v>5.5968277879999997</c:v>
                </c:pt>
                <c:pt idx="5243">
                  <c:v>5.528837983999999</c:v>
                </c:pt>
                <c:pt idx="5244">
                  <c:v>5.528837983999999</c:v>
                </c:pt>
                <c:pt idx="5245">
                  <c:v>5.5061747150000002</c:v>
                </c:pt>
                <c:pt idx="5246">
                  <c:v>5.5854961540000003</c:v>
                </c:pt>
                <c:pt idx="5247">
                  <c:v>5.5628328859999989</c:v>
                </c:pt>
                <c:pt idx="5248">
                  <c:v>5.5628328859999989</c:v>
                </c:pt>
                <c:pt idx="5249">
                  <c:v>5.5741645199999992</c:v>
                </c:pt>
                <c:pt idx="5250">
                  <c:v>5.5401696180000002</c:v>
                </c:pt>
                <c:pt idx="5251">
                  <c:v>5.5741645199999992</c:v>
                </c:pt>
                <c:pt idx="5252">
                  <c:v>5.5854961540000003</c:v>
                </c:pt>
                <c:pt idx="5253">
                  <c:v>5.5854961540000003</c:v>
                </c:pt>
                <c:pt idx="5254">
                  <c:v>5.5741645199999992</c:v>
                </c:pt>
                <c:pt idx="5255">
                  <c:v>5.5854961540000003</c:v>
                </c:pt>
                <c:pt idx="5256">
                  <c:v>5.5741645199999992</c:v>
                </c:pt>
                <c:pt idx="5257">
                  <c:v>5.5628328859999989</c:v>
                </c:pt>
                <c:pt idx="5258">
                  <c:v>5.5741645199999992</c:v>
                </c:pt>
                <c:pt idx="5259">
                  <c:v>5.5854961540000003</c:v>
                </c:pt>
                <c:pt idx="5260">
                  <c:v>5.5741645199999992</c:v>
                </c:pt>
                <c:pt idx="5261">
                  <c:v>5.6081594219999991</c:v>
                </c:pt>
                <c:pt idx="5262">
                  <c:v>5.5968277879999997</c:v>
                </c:pt>
                <c:pt idx="5263">
                  <c:v>5.5854961540000003</c:v>
                </c:pt>
                <c:pt idx="5264">
                  <c:v>5.528837983999999</c:v>
                </c:pt>
                <c:pt idx="5265">
                  <c:v>5.5854961540000003</c:v>
                </c:pt>
                <c:pt idx="5266">
                  <c:v>5.5401696180000002</c:v>
                </c:pt>
                <c:pt idx="5267">
                  <c:v>5.5854961540000003</c:v>
                </c:pt>
                <c:pt idx="5268">
                  <c:v>5.5854961540000003</c:v>
                </c:pt>
                <c:pt idx="5269">
                  <c:v>5.5741645199999992</c:v>
                </c:pt>
                <c:pt idx="5270">
                  <c:v>5.5968277879999997</c:v>
                </c:pt>
                <c:pt idx="5271">
                  <c:v>5.5854961540000003</c:v>
                </c:pt>
                <c:pt idx="5272">
                  <c:v>5.5741645199999992</c:v>
                </c:pt>
                <c:pt idx="5273">
                  <c:v>5.5741645199999992</c:v>
                </c:pt>
                <c:pt idx="5274">
                  <c:v>5.5401696180000002</c:v>
                </c:pt>
                <c:pt idx="5275">
                  <c:v>5.5854961540000003</c:v>
                </c:pt>
                <c:pt idx="5276">
                  <c:v>5.5968277879999997</c:v>
                </c:pt>
                <c:pt idx="5277">
                  <c:v>5.6308226899999996</c:v>
                </c:pt>
                <c:pt idx="5278">
                  <c:v>5.5968277879999997</c:v>
                </c:pt>
                <c:pt idx="5279">
                  <c:v>5.5968277879999997</c:v>
                </c:pt>
                <c:pt idx="5280">
                  <c:v>5.6194910559999993</c:v>
                </c:pt>
                <c:pt idx="5281">
                  <c:v>5.5741645199999992</c:v>
                </c:pt>
                <c:pt idx="5282">
                  <c:v>5.5854961540000003</c:v>
                </c:pt>
                <c:pt idx="5283">
                  <c:v>5.5854961540000003</c:v>
                </c:pt>
                <c:pt idx="5284">
                  <c:v>5.6081594219999991</c:v>
                </c:pt>
                <c:pt idx="5285">
                  <c:v>5.5854961540000003</c:v>
                </c:pt>
                <c:pt idx="5286">
                  <c:v>5.6081594219999991</c:v>
                </c:pt>
                <c:pt idx="5287">
                  <c:v>5.5854961540000003</c:v>
                </c:pt>
                <c:pt idx="5288">
                  <c:v>5.5854961540000003</c:v>
                </c:pt>
                <c:pt idx="5289">
                  <c:v>5.5854961540000003</c:v>
                </c:pt>
                <c:pt idx="5290">
                  <c:v>5.6194910559999993</c:v>
                </c:pt>
                <c:pt idx="5291">
                  <c:v>5.5968277879999997</c:v>
                </c:pt>
                <c:pt idx="5292">
                  <c:v>5.5628328859999989</c:v>
                </c:pt>
                <c:pt idx="5293">
                  <c:v>5.6308226899999996</c:v>
                </c:pt>
                <c:pt idx="5294">
                  <c:v>5.6308226899999996</c:v>
                </c:pt>
                <c:pt idx="5295">
                  <c:v>5.5854961540000003</c:v>
                </c:pt>
                <c:pt idx="5296">
                  <c:v>5.6648175929999987</c:v>
                </c:pt>
                <c:pt idx="5297">
                  <c:v>5.6308226899999996</c:v>
                </c:pt>
                <c:pt idx="5298">
                  <c:v>5.5968277879999997</c:v>
                </c:pt>
                <c:pt idx="5299">
                  <c:v>5.6081594219999991</c:v>
                </c:pt>
                <c:pt idx="5300">
                  <c:v>5.6194910559999993</c:v>
                </c:pt>
                <c:pt idx="5301">
                  <c:v>5.5628328859999989</c:v>
                </c:pt>
                <c:pt idx="5302">
                  <c:v>5.6308226899999996</c:v>
                </c:pt>
                <c:pt idx="5303">
                  <c:v>5.6081594219999991</c:v>
                </c:pt>
                <c:pt idx="5304">
                  <c:v>5.5968277879999997</c:v>
                </c:pt>
                <c:pt idx="5305">
                  <c:v>5.6194910559999993</c:v>
                </c:pt>
                <c:pt idx="5306">
                  <c:v>5.6081594219999991</c:v>
                </c:pt>
                <c:pt idx="5307">
                  <c:v>5.6081594219999991</c:v>
                </c:pt>
                <c:pt idx="5308">
                  <c:v>5.6421543249999981</c:v>
                </c:pt>
                <c:pt idx="5309">
                  <c:v>5.6308226899999996</c:v>
                </c:pt>
                <c:pt idx="5310">
                  <c:v>5.6081594219999991</c:v>
                </c:pt>
                <c:pt idx="5311">
                  <c:v>5.6308226899999996</c:v>
                </c:pt>
                <c:pt idx="5312">
                  <c:v>5.6421543249999981</c:v>
                </c:pt>
                <c:pt idx="5313">
                  <c:v>5.6534859589999984</c:v>
                </c:pt>
                <c:pt idx="5314">
                  <c:v>5.6308226899999996</c:v>
                </c:pt>
                <c:pt idx="5315">
                  <c:v>5.6194910559999993</c:v>
                </c:pt>
                <c:pt idx="5316">
                  <c:v>5.6761492269999989</c:v>
                </c:pt>
                <c:pt idx="5317">
                  <c:v>5.6308226899999996</c:v>
                </c:pt>
                <c:pt idx="5318">
                  <c:v>5.6308226899999996</c:v>
                </c:pt>
                <c:pt idx="5319">
                  <c:v>5.6534859589999984</c:v>
                </c:pt>
                <c:pt idx="5320">
                  <c:v>5.6081594219999991</c:v>
                </c:pt>
                <c:pt idx="5321">
                  <c:v>5.6194910559999993</c:v>
                </c:pt>
                <c:pt idx="5322">
                  <c:v>5.5968277879999997</c:v>
                </c:pt>
                <c:pt idx="5323">
                  <c:v>5.5968277879999997</c:v>
                </c:pt>
                <c:pt idx="5324">
                  <c:v>5.5741645199999992</c:v>
                </c:pt>
                <c:pt idx="5325">
                  <c:v>5.6421543249999981</c:v>
                </c:pt>
                <c:pt idx="5326">
                  <c:v>5.5741645199999992</c:v>
                </c:pt>
                <c:pt idx="5327">
                  <c:v>5.6308226899999996</c:v>
                </c:pt>
                <c:pt idx="5328">
                  <c:v>5.5061747150000002</c:v>
                </c:pt>
                <c:pt idx="5329">
                  <c:v>5.5061747150000002</c:v>
                </c:pt>
                <c:pt idx="5330">
                  <c:v>5.5515012519999996</c:v>
                </c:pt>
                <c:pt idx="5331">
                  <c:v>5.4721798130000003</c:v>
                </c:pt>
                <c:pt idx="5332">
                  <c:v>5.6534859589999984</c:v>
                </c:pt>
                <c:pt idx="5333">
                  <c:v>5.6421543249999981</c:v>
                </c:pt>
                <c:pt idx="5334">
                  <c:v>5.6421543249999981</c:v>
                </c:pt>
                <c:pt idx="5335">
                  <c:v>5.6194910559999993</c:v>
                </c:pt>
                <c:pt idx="5336">
                  <c:v>5.5741645199999992</c:v>
                </c:pt>
                <c:pt idx="5337">
                  <c:v>5.6534859589999984</c:v>
                </c:pt>
                <c:pt idx="5338">
                  <c:v>5.6648175929999987</c:v>
                </c:pt>
                <c:pt idx="5339">
                  <c:v>5.6194910559999993</c:v>
                </c:pt>
                <c:pt idx="5340">
                  <c:v>5.6308226899999996</c:v>
                </c:pt>
                <c:pt idx="5341">
                  <c:v>5.6421543249999981</c:v>
                </c:pt>
                <c:pt idx="5342">
                  <c:v>5.6308226899999996</c:v>
                </c:pt>
                <c:pt idx="5343">
                  <c:v>5.6421543249999981</c:v>
                </c:pt>
                <c:pt idx="5344">
                  <c:v>5.6421543249999981</c:v>
                </c:pt>
                <c:pt idx="5345">
                  <c:v>5.6421543249999981</c:v>
                </c:pt>
                <c:pt idx="5346">
                  <c:v>5.6534859589999984</c:v>
                </c:pt>
                <c:pt idx="5347">
                  <c:v>5.6761492269999989</c:v>
                </c:pt>
                <c:pt idx="5348">
                  <c:v>5.6421543249999981</c:v>
                </c:pt>
                <c:pt idx="5349">
                  <c:v>5.6194910559999993</c:v>
                </c:pt>
                <c:pt idx="5350">
                  <c:v>5.5968277879999997</c:v>
                </c:pt>
                <c:pt idx="5351">
                  <c:v>5.6421543249999981</c:v>
                </c:pt>
                <c:pt idx="5352">
                  <c:v>5.6761492269999989</c:v>
                </c:pt>
                <c:pt idx="5353">
                  <c:v>5.6308226899999996</c:v>
                </c:pt>
                <c:pt idx="5354">
                  <c:v>5.6308226899999996</c:v>
                </c:pt>
                <c:pt idx="5355">
                  <c:v>5.6308226899999996</c:v>
                </c:pt>
                <c:pt idx="5356">
                  <c:v>5.6761492269999989</c:v>
                </c:pt>
                <c:pt idx="5357">
                  <c:v>5.6648175929999987</c:v>
                </c:pt>
                <c:pt idx="5358">
                  <c:v>5.6534859589999984</c:v>
                </c:pt>
                <c:pt idx="5359">
                  <c:v>5.6308226899999996</c:v>
                </c:pt>
                <c:pt idx="5360">
                  <c:v>5.6308226899999996</c:v>
                </c:pt>
                <c:pt idx="5361">
                  <c:v>5.6534859589999984</c:v>
                </c:pt>
                <c:pt idx="5362">
                  <c:v>5.6421543249999981</c:v>
                </c:pt>
                <c:pt idx="5363">
                  <c:v>5.6421543249999981</c:v>
                </c:pt>
                <c:pt idx="5364">
                  <c:v>5.6421543249999981</c:v>
                </c:pt>
                <c:pt idx="5365">
                  <c:v>5.6421543249999981</c:v>
                </c:pt>
                <c:pt idx="5366">
                  <c:v>5.6761492269999989</c:v>
                </c:pt>
                <c:pt idx="5367">
                  <c:v>5.6421543249999981</c:v>
                </c:pt>
                <c:pt idx="5368">
                  <c:v>5.6988124950000003</c:v>
                </c:pt>
                <c:pt idx="5369">
                  <c:v>5.6648175929999987</c:v>
                </c:pt>
                <c:pt idx="5370">
                  <c:v>5.6761492269999989</c:v>
                </c:pt>
                <c:pt idx="5371">
                  <c:v>5.6648175929999987</c:v>
                </c:pt>
                <c:pt idx="5372">
                  <c:v>5.6194910559999993</c:v>
                </c:pt>
                <c:pt idx="5373">
                  <c:v>5.6761492269999989</c:v>
                </c:pt>
                <c:pt idx="5374">
                  <c:v>5.6874808609999983</c:v>
                </c:pt>
                <c:pt idx="5375">
                  <c:v>5.6421543249999981</c:v>
                </c:pt>
                <c:pt idx="5376">
                  <c:v>5.6194910559999993</c:v>
                </c:pt>
                <c:pt idx="5377">
                  <c:v>5.6534859589999984</c:v>
                </c:pt>
                <c:pt idx="5378">
                  <c:v>5.6308226899999996</c:v>
                </c:pt>
                <c:pt idx="5379">
                  <c:v>5.7101441289999988</c:v>
                </c:pt>
                <c:pt idx="5380">
                  <c:v>5.6988124950000003</c:v>
                </c:pt>
                <c:pt idx="5381">
                  <c:v>5.6648175929999987</c:v>
                </c:pt>
                <c:pt idx="5382">
                  <c:v>5.6761492269999989</c:v>
                </c:pt>
                <c:pt idx="5383">
                  <c:v>5.6988124950000003</c:v>
                </c:pt>
                <c:pt idx="5384">
                  <c:v>5.6874808609999983</c:v>
                </c:pt>
                <c:pt idx="5385">
                  <c:v>5.6761492269999989</c:v>
                </c:pt>
                <c:pt idx="5386">
                  <c:v>5.6761492269999989</c:v>
                </c:pt>
                <c:pt idx="5387">
                  <c:v>5.6648175929999987</c:v>
                </c:pt>
                <c:pt idx="5388">
                  <c:v>5.6761492269999989</c:v>
                </c:pt>
                <c:pt idx="5389">
                  <c:v>5.6761492269999989</c:v>
                </c:pt>
                <c:pt idx="5390">
                  <c:v>5.721475762999999</c:v>
                </c:pt>
                <c:pt idx="5391">
                  <c:v>5.6988124950000003</c:v>
                </c:pt>
                <c:pt idx="5392">
                  <c:v>5.6761492269999989</c:v>
                </c:pt>
                <c:pt idx="5393">
                  <c:v>5.6648175929999987</c:v>
                </c:pt>
                <c:pt idx="5394">
                  <c:v>5.6648175929999987</c:v>
                </c:pt>
                <c:pt idx="5395">
                  <c:v>5.6761492269999989</c:v>
                </c:pt>
                <c:pt idx="5396">
                  <c:v>5.6648175929999987</c:v>
                </c:pt>
                <c:pt idx="5397">
                  <c:v>5.6761492269999989</c:v>
                </c:pt>
                <c:pt idx="5398">
                  <c:v>5.6081594219999991</c:v>
                </c:pt>
                <c:pt idx="5399">
                  <c:v>5.6648175929999987</c:v>
                </c:pt>
                <c:pt idx="5400">
                  <c:v>5.6761492269999989</c:v>
                </c:pt>
                <c:pt idx="5401">
                  <c:v>5.6988124950000003</c:v>
                </c:pt>
                <c:pt idx="5402">
                  <c:v>5.7101441289999988</c:v>
                </c:pt>
                <c:pt idx="5403">
                  <c:v>5.6988124950000003</c:v>
                </c:pt>
                <c:pt idx="5404">
                  <c:v>5.6648175929999987</c:v>
                </c:pt>
                <c:pt idx="5405">
                  <c:v>5.7101441289999988</c:v>
                </c:pt>
                <c:pt idx="5406">
                  <c:v>5.6761492269999989</c:v>
                </c:pt>
                <c:pt idx="5407">
                  <c:v>5.7101441289999988</c:v>
                </c:pt>
                <c:pt idx="5408">
                  <c:v>5.6988124950000003</c:v>
                </c:pt>
                <c:pt idx="5409">
                  <c:v>5.6648175929999987</c:v>
                </c:pt>
                <c:pt idx="5410">
                  <c:v>5.6648175929999987</c:v>
                </c:pt>
                <c:pt idx="5411">
                  <c:v>5.6761492269999989</c:v>
                </c:pt>
                <c:pt idx="5412">
                  <c:v>5.6761492269999989</c:v>
                </c:pt>
                <c:pt idx="5413">
                  <c:v>5.6874808609999983</c:v>
                </c:pt>
                <c:pt idx="5414">
                  <c:v>5.6988124950000003</c:v>
                </c:pt>
                <c:pt idx="5415">
                  <c:v>5.7101441289999988</c:v>
                </c:pt>
                <c:pt idx="5416">
                  <c:v>5.7101441289999988</c:v>
                </c:pt>
                <c:pt idx="5417">
                  <c:v>5.7101441289999988</c:v>
                </c:pt>
                <c:pt idx="5418">
                  <c:v>5.7101441289999988</c:v>
                </c:pt>
                <c:pt idx="5419">
                  <c:v>5.6988124950000003</c:v>
                </c:pt>
                <c:pt idx="5420">
                  <c:v>5.7101441289999988</c:v>
                </c:pt>
                <c:pt idx="5421">
                  <c:v>5.7101441289999988</c:v>
                </c:pt>
                <c:pt idx="5422">
                  <c:v>5.7101441289999988</c:v>
                </c:pt>
                <c:pt idx="5423">
                  <c:v>5.7101441289999988</c:v>
                </c:pt>
                <c:pt idx="5424">
                  <c:v>5.7101441289999988</c:v>
                </c:pt>
                <c:pt idx="5425">
                  <c:v>5.6988124950000003</c:v>
                </c:pt>
                <c:pt idx="5426">
                  <c:v>5.6988124950000003</c:v>
                </c:pt>
                <c:pt idx="5427">
                  <c:v>5.6988124950000003</c:v>
                </c:pt>
                <c:pt idx="5428">
                  <c:v>5.6988124950000003</c:v>
                </c:pt>
                <c:pt idx="5429">
                  <c:v>5.7101441289999988</c:v>
                </c:pt>
                <c:pt idx="5430">
                  <c:v>5.6988124950000003</c:v>
                </c:pt>
                <c:pt idx="5431">
                  <c:v>5.721475762999999</c:v>
                </c:pt>
                <c:pt idx="5432">
                  <c:v>5.6648175929999987</c:v>
                </c:pt>
                <c:pt idx="5433">
                  <c:v>5.6988124950000003</c:v>
                </c:pt>
                <c:pt idx="5434">
                  <c:v>5.6874808609999983</c:v>
                </c:pt>
                <c:pt idx="5435">
                  <c:v>5.6534859589999984</c:v>
                </c:pt>
                <c:pt idx="5436">
                  <c:v>5.721475762999999</c:v>
                </c:pt>
                <c:pt idx="5437">
                  <c:v>5.7441390309999987</c:v>
                </c:pt>
                <c:pt idx="5438">
                  <c:v>5.6988124950000003</c:v>
                </c:pt>
                <c:pt idx="5439">
                  <c:v>5.6761492269999989</c:v>
                </c:pt>
                <c:pt idx="5440">
                  <c:v>5.755470665999999</c:v>
                </c:pt>
                <c:pt idx="5441">
                  <c:v>5.721475762999999</c:v>
                </c:pt>
                <c:pt idx="5442">
                  <c:v>5.7441390309999987</c:v>
                </c:pt>
                <c:pt idx="5443">
                  <c:v>5.721475762999999</c:v>
                </c:pt>
                <c:pt idx="5444">
                  <c:v>5.6648175929999987</c:v>
                </c:pt>
                <c:pt idx="5445">
                  <c:v>5.6648175929999987</c:v>
                </c:pt>
                <c:pt idx="5446">
                  <c:v>5.721475762999999</c:v>
                </c:pt>
                <c:pt idx="5447">
                  <c:v>5.721475762999999</c:v>
                </c:pt>
                <c:pt idx="5448">
                  <c:v>5.6988124950000003</c:v>
                </c:pt>
                <c:pt idx="5449">
                  <c:v>5.7101441289999988</c:v>
                </c:pt>
                <c:pt idx="5450">
                  <c:v>5.6988124950000003</c:v>
                </c:pt>
                <c:pt idx="5451">
                  <c:v>5.7101441289999988</c:v>
                </c:pt>
                <c:pt idx="5452">
                  <c:v>5.755470665999999</c:v>
                </c:pt>
                <c:pt idx="5453">
                  <c:v>5.7668023000000002</c:v>
                </c:pt>
                <c:pt idx="5454">
                  <c:v>5.7441390309999987</c:v>
                </c:pt>
                <c:pt idx="5455">
                  <c:v>5.7441390309999987</c:v>
                </c:pt>
                <c:pt idx="5456">
                  <c:v>5.7441390309999987</c:v>
                </c:pt>
                <c:pt idx="5457">
                  <c:v>5.755470665999999</c:v>
                </c:pt>
                <c:pt idx="5458">
                  <c:v>5.6761492269999989</c:v>
                </c:pt>
                <c:pt idx="5459">
                  <c:v>5.7328073970000002</c:v>
                </c:pt>
                <c:pt idx="5460">
                  <c:v>5.7328073970000002</c:v>
                </c:pt>
                <c:pt idx="5461">
                  <c:v>5.7441390309999987</c:v>
                </c:pt>
                <c:pt idx="5462">
                  <c:v>5.721475762999999</c:v>
                </c:pt>
                <c:pt idx="5463">
                  <c:v>5.6761492269999989</c:v>
                </c:pt>
                <c:pt idx="5464">
                  <c:v>5.721475762999999</c:v>
                </c:pt>
                <c:pt idx="5465">
                  <c:v>4.7696184989999999</c:v>
                </c:pt>
                <c:pt idx="5466">
                  <c:v>4.7582868649999988</c:v>
                </c:pt>
                <c:pt idx="5467">
                  <c:v>4.7356235970000009</c:v>
                </c:pt>
                <c:pt idx="5468">
                  <c:v>4.7582868649999988</c:v>
                </c:pt>
                <c:pt idx="5469">
                  <c:v>4.8716032060000005</c:v>
                </c:pt>
                <c:pt idx="5470">
                  <c:v>4.8716032060000005</c:v>
                </c:pt>
                <c:pt idx="5471">
                  <c:v>4.8602715719999994</c:v>
                </c:pt>
                <c:pt idx="5472">
                  <c:v>4.8376083029999997</c:v>
                </c:pt>
                <c:pt idx="5473">
                  <c:v>4.8602715719999994</c:v>
                </c:pt>
                <c:pt idx="5474">
                  <c:v>4.8149450349999992</c:v>
                </c:pt>
                <c:pt idx="5475">
                  <c:v>4.8829348399999972</c:v>
                </c:pt>
                <c:pt idx="5476">
                  <c:v>4.8829348399999972</c:v>
                </c:pt>
                <c:pt idx="5477">
                  <c:v>4.7696184989999999</c:v>
                </c:pt>
                <c:pt idx="5478">
                  <c:v>4.8376083029999997</c:v>
                </c:pt>
                <c:pt idx="5479">
                  <c:v>4.8716032060000005</c:v>
                </c:pt>
                <c:pt idx="5480">
                  <c:v>4.9055981080000004</c:v>
                </c:pt>
                <c:pt idx="5481">
                  <c:v>4.8829348399999972</c:v>
                </c:pt>
                <c:pt idx="5482">
                  <c:v>4.8942664740000001</c:v>
                </c:pt>
                <c:pt idx="5483">
                  <c:v>4.8829348399999972</c:v>
                </c:pt>
                <c:pt idx="5484">
                  <c:v>4.8716032060000005</c:v>
                </c:pt>
                <c:pt idx="5485">
                  <c:v>4.8942664740000001</c:v>
                </c:pt>
                <c:pt idx="5486">
                  <c:v>4.8489399379999991</c:v>
                </c:pt>
                <c:pt idx="5487">
                  <c:v>4.8716032060000005</c:v>
                </c:pt>
                <c:pt idx="5488">
                  <c:v>4.8829348399999972</c:v>
                </c:pt>
                <c:pt idx="5489">
                  <c:v>4.8942664740000001</c:v>
                </c:pt>
                <c:pt idx="5490">
                  <c:v>4.8942664740000001</c:v>
                </c:pt>
                <c:pt idx="5491">
                  <c:v>4.8942664740000001</c:v>
                </c:pt>
                <c:pt idx="5492">
                  <c:v>4.9055981080000004</c:v>
                </c:pt>
                <c:pt idx="5493">
                  <c:v>4.8942664740000001</c:v>
                </c:pt>
                <c:pt idx="5494">
                  <c:v>4.8829348399999972</c:v>
                </c:pt>
                <c:pt idx="5495">
                  <c:v>4.9169297419999998</c:v>
                </c:pt>
                <c:pt idx="5496">
                  <c:v>4.8716032060000005</c:v>
                </c:pt>
                <c:pt idx="5497">
                  <c:v>4.9169297419999998</c:v>
                </c:pt>
                <c:pt idx="5498">
                  <c:v>4.8829348399999972</c:v>
                </c:pt>
                <c:pt idx="5499">
                  <c:v>4.8829348399999972</c:v>
                </c:pt>
                <c:pt idx="5500">
                  <c:v>4.928261376</c:v>
                </c:pt>
                <c:pt idx="5501">
                  <c:v>4.8602715719999994</c:v>
                </c:pt>
                <c:pt idx="5502">
                  <c:v>4.9169297419999998</c:v>
                </c:pt>
                <c:pt idx="5503">
                  <c:v>4.8942664740000001</c:v>
                </c:pt>
                <c:pt idx="5504">
                  <c:v>4.8942664740000001</c:v>
                </c:pt>
                <c:pt idx="5505">
                  <c:v>4.9055981080000004</c:v>
                </c:pt>
                <c:pt idx="5506">
                  <c:v>4.9169297419999998</c:v>
                </c:pt>
                <c:pt idx="5507">
                  <c:v>4.8376083029999997</c:v>
                </c:pt>
                <c:pt idx="5508">
                  <c:v>4.8716032060000005</c:v>
                </c:pt>
                <c:pt idx="5509">
                  <c:v>4.8942664740000001</c:v>
                </c:pt>
                <c:pt idx="5510">
                  <c:v>4.9169297419999998</c:v>
                </c:pt>
                <c:pt idx="5511">
                  <c:v>4.9055981080000004</c:v>
                </c:pt>
                <c:pt idx="5512">
                  <c:v>4.9169297419999998</c:v>
                </c:pt>
                <c:pt idx="5513">
                  <c:v>4.928261376</c:v>
                </c:pt>
                <c:pt idx="5514">
                  <c:v>4.9055981080000004</c:v>
                </c:pt>
                <c:pt idx="5515">
                  <c:v>4.9169297419999998</c:v>
                </c:pt>
                <c:pt idx="5516">
                  <c:v>4.9055981080000004</c:v>
                </c:pt>
                <c:pt idx="5517">
                  <c:v>4.9055981080000004</c:v>
                </c:pt>
                <c:pt idx="5518">
                  <c:v>4.9055981080000004</c:v>
                </c:pt>
                <c:pt idx="5519">
                  <c:v>4.9055981080000004</c:v>
                </c:pt>
                <c:pt idx="5520">
                  <c:v>4.9169297419999998</c:v>
                </c:pt>
                <c:pt idx="5521">
                  <c:v>4.8716032060000005</c:v>
                </c:pt>
                <c:pt idx="5522">
                  <c:v>4.8942664740000001</c:v>
                </c:pt>
                <c:pt idx="5523">
                  <c:v>4.928261376</c:v>
                </c:pt>
                <c:pt idx="5524">
                  <c:v>4.9055981080000004</c:v>
                </c:pt>
                <c:pt idx="5525">
                  <c:v>4.8829348399999972</c:v>
                </c:pt>
                <c:pt idx="5526">
                  <c:v>4.9169297419999998</c:v>
                </c:pt>
                <c:pt idx="5527">
                  <c:v>4.9169297419999998</c:v>
                </c:pt>
                <c:pt idx="5528">
                  <c:v>4.9169297419999998</c:v>
                </c:pt>
                <c:pt idx="5529">
                  <c:v>4.9509246439999988</c:v>
                </c:pt>
                <c:pt idx="5530">
                  <c:v>4.8942664740000001</c:v>
                </c:pt>
                <c:pt idx="5531">
                  <c:v>4.9509246439999988</c:v>
                </c:pt>
                <c:pt idx="5532">
                  <c:v>4.9395930100000012</c:v>
                </c:pt>
                <c:pt idx="5533">
                  <c:v>4.9395930100000012</c:v>
                </c:pt>
                <c:pt idx="5534">
                  <c:v>4.8942664740000001</c:v>
                </c:pt>
                <c:pt idx="5535">
                  <c:v>4.9395930100000012</c:v>
                </c:pt>
                <c:pt idx="5536">
                  <c:v>4.9509246439999988</c:v>
                </c:pt>
                <c:pt idx="5537">
                  <c:v>4.9509246439999988</c:v>
                </c:pt>
                <c:pt idx="5538">
                  <c:v>4.9395930100000012</c:v>
                </c:pt>
                <c:pt idx="5539">
                  <c:v>4.9735879130000002</c:v>
                </c:pt>
                <c:pt idx="5540">
                  <c:v>4.9622562789999991</c:v>
                </c:pt>
                <c:pt idx="5541">
                  <c:v>4.9509246439999988</c:v>
                </c:pt>
                <c:pt idx="5542">
                  <c:v>4.928261376</c:v>
                </c:pt>
                <c:pt idx="5543">
                  <c:v>4.9509246439999988</c:v>
                </c:pt>
                <c:pt idx="5544">
                  <c:v>4.9169297419999998</c:v>
                </c:pt>
                <c:pt idx="5545">
                  <c:v>4.9395930100000012</c:v>
                </c:pt>
                <c:pt idx="5546">
                  <c:v>4.928261376</c:v>
                </c:pt>
                <c:pt idx="5547">
                  <c:v>4.9509246439999988</c:v>
                </c:pt>
                <c:pt idx="5548">
                  <c:v>4.9395930100000012</c:v>
                </c:pt>
                <c:pt idx="5549">
                  <c:v>4.9169297419999998</c:v>
                </c:pt>
                <c:pt idx="5550">
                  <c:v>4.9509246439999988</c:v>
                </c:pt>
                <c:pt idx="5551">
                  <c:v>4.9622562789999991</c:v>
                </c:pt>
                <c:pt idx="5552">
                  <c:v>4.9735879130000002</c:v>
                </c:pt>
                <c:pt idx="5553">
                  <c:v>4.9169297419999998</c:v>
                </c:pt>
                <c:pt idx="5554">
                  <c:v>4.9735879130000002</c:v>
                </c:pt>
                <c:pt idx="5555">
                  <c:v>4.9735879130000002</c:v>
                </c:pt>
                <c:pt idx="5556">
                  <c:v>4.9395930100000012</c:v>
                </c:pt>
                <c:pt idx="5557">
                  <c:v>4.928261376</c:v>
                </c:pt>
                <c:pt idx="5558">
                  <c:v>4.9509246439999988</c:v>
                </c:pt>
                <c:pt idx="5559">
                  <c:v>4.9735879130000002</c:v>
                </c:pt>
                <c:pt idx="5560">
                  <c:v>4.9509246439999988</c:v>
                </c:pt>
                <c:pt idx="5561">
                  <c:v>4.9169297419999998</c:v>
                </c:pt>
                <c:pt idx="5562">
                  <c:v>4.9735879130000002</c:v>
                </c:pt>
                <c:pt idx="5563">
                  <c:v>4.9735879130000002</c:v>
                </c:pt>
                <c:pt idx="5564">
                  <c:v>4.9622562789999991</c:v>
                </c:pt>
                <c:pt idx="5565">
                  <c:v>4.9509246439999988</c:v>
                </c:pt>
                <c:pt idx="5566">
                  <c:v>4.9169297419999998</c:v>
                </c:pt>
                <c:pt idx="5567">
                  <c:v>4.9395930100000012</c:v>
                </c:pt>
                <c:pt idx="5568">
                  <c:v>4.9735879130000002</c:v>
                </c:pt>
                <c:pt idx="5569">
                  <c:v>4.9849195469999978</c:v>
                </c:pt>
                <c:pt idx="5570">
                  <c:v>4.9735879130000002</c:v>
                </c:pt>
                <c:pt idx="5571">
                  <c:v>4.9509246439999988</c:v>
                </c:pt>
                <c:pt idx="5572">
                  <c:v>4.9849195469999978</c:v>
                </c:pt>
                <c:pt idx="5573">
                  <c:v>4.9849195469999978</c:v>
                </c:pt>
                <c:pt idx="5574">
                  <c:v>4.9622562789999991</c:v>
                </c:pt>
                <c:pt idx="5575">
                  <c:v>4.9622562789999991</c:v>
                </c:pt>
                <c:pt idx="5576">
                  <c:v>4.9962511810000008</c:v>
                </c:pt>
                <c:pt idx="5577">
                  <c:v>4.9735879130000002</c:v>
                </c:pt>
                <c:pt idx="5578">
                  <c:v>4.9849195469999978</c:v>
                </c:pt>
                <c:pt idx="5579">
                  <c:v>4.9622562789999991</c:v>
                </c:pt>
                <c:pt idx="5580">
                  <c:v>4.9849195469999978</c:v>
                </c:pt>
                <c:pt idx="5581">
                  <c:v>4.9849195469999978</c:v>
                </c:pt>
                <c:pt idx="5582">
                  <c:v>4.9849195469999978</c:v>
                </c:pt>
                <c:pt idx="5583">
                  <c:v>4.9622562789999991</c:v>
                </c:pt>
                <c:pt idx="5584">
                  <c:v>4.9962511810000008</c:v>
                </c:pt>
                <c:pt idx="5585">
                  <c:v>4.9962511810000008</c:v>
                </c:pt>
                <c:pt idx="5586">
                  <c:v>4.9962511810000008</c:v>
                </c:pt>
                <c:pt idx="5587">
                  <c:v>4.9735879130000002</c:v>
                </c:pt>
                <c:pt idx="5588">
                  <c:v>4.9962511810000008</c:v>
                </c:pt>
                <c:pt idx="5589">
                  <c:v>5.0189144489999986</c:v>
                </c:pt>
                <c:pt idx="5590">
                  <c:v>4.9849195469999978</c:v>
                </c:pt>
                <c:pt idx="5591">
                  <c:v>5.0075828149999992</c:v>
                </c:pt>
                <c:pt idx="5592">
                  <c:v>4.9849195469999978</c:v>
                </c:pt>
                <c:pt idx="5593">
                  <c:v>4.9735879130000002</c:v>
                </c:pt>
                <c:pt idx="5594">
                  <c:v>4.9849195469999978</c:v>
                </c:pt>
                <c:pt idx="5595">
                  <c:v>4.9962511810000008</c:v>
                </c:pt>
                <c:pt idx="5596">
                  <c:v>4.9962511810000008</c:v>
                </c:pt>
                <c:pt idx="5597">
                  <c:v>4.9735879130000002</c:v>
                </c:pt>
                <c:pt idx="5598">
                  <c:v>4.9735879130000002</c:v>
                </c:pt>
                <c:pt idx="5599">
                  <c:v>4.9962511810000008</c:v>
                </c:pt>
                <c:pt idx="5600">
                  <c:v>4.9962511810000008</c:v>
                </c:pt>
                <c:pt idx="5601">
                  <c:v>4.928261376</c:v>
                </c:pt>
                <c:pt idx="5602">
                  <c:v>4.9849195469999978</c:v>
                </c:pt>
                <c:pt idx="5603">
                  <c:v>4.9735879130000002</c:v>
                </c:pt>
                <c:pt idx="5604">
                  <c:v>4.9962511810000008</c:v>
                </c:pt>
                <c:pt idx="5605">
                  <c:v>4.9735879130000002</c:v>
                </c:pt>
                <c:pt idx="5606">
                  <c:v>4.9962511810000008</c:v>
                </c:pt>
                <c:pt idx="5607">
                  <c:v>4.9962511810000008</c:v>
                </c:pt>
                <c:pt idx="5608">
                  <c:v>4.9962511810000008</c:v>
                </c:pt>
                <c:pt idx="5609">
                  <c:v>4.9735879130000002</c:v>
                </c:pt>
                <c:pt idx="5610">
                  <c:v>4.928261376</c:v>
                </c:pt>
                <c:pt idx="5611">
                  <c:v>4.9962511810000008</c:v>
                </c:pt>
                <c:pt idx="5612">
                  <c:v>4.9849195469999978</c:v>
                </c:pt>
                <c:pt idx="5613">
                  <c:v>4.9735879130000002</c:v>
                </c:pt>
                <c:pt idx="5614">
                  <c:v>4.9622562789999991</c:v>
                </c:pt>
                <c:pt idx="5615">
                  <c:v>4.9962511810000008</c:v>
                </c:pt>
                <c:pt idx="5616">
                  <c:v>4.9962511810000008</c:v>
                </c:pt>
                <c:pt idx="5617">
                  <c:v>5.0075828149999992</c:v>
                </c:pt>
                <c:pt idx="5618">
                  <c:v>4.9849195469999978</c:v>
                </c:pt>
                <c:pt idx="5619">
                  <c:v>4.9735879130000002</c:v>
                </c:pt>
                <c:pt idx="5620">
                  <c:v>5.0075828149999992</c:v>
                </c:pt>
                <c:pt idx="5621">
                  <c:v>5.0075828149999992</c:v>
                </c:pt>
                <c:pt idx="5622">
                  <c:v>5.0302460830000006</c:v>
                </c:pt>
                <c:pt idx="5623">
                  <c:v>5.0075828149999992</c:v>
                </c:pt>
                <c:pt idx="5624">
                  <c:v>4.9962511810000008</c:v>
                </c:pt>
                <c:pt idx="5625">
                  <c:v>4.9962511810000008</c:v>
                </c:pt>
                <c:pt idx="5626">
                  <c:v>5.0189144489999986</c:v>
                </c:pt>
                <c:pt idx="5627">
                  <c:v>4.9962511810000008</c:v>
                </c:pt>
                <c:pt idx="5628">
                  <c:v>5.0189144489999986</c:v>
                </c:pt>
                <c:pt idx="5629">
                  <c:v>5.0189144489999986</c:v>
                </c:pt>
                <c:pt idx="5630">
                  <c:v>5.0189144489999986</c:v>
                </c:pt>
                <c:pt idx="5631">
                  <c:v>4.9849195469999978</c:v>
                </c:pt>
                <c:pt idx="5632">
                  <c:v>5.0075828149999992</c:v>
                </c:pt>
                <c:pt idx="5633">
                  <c:v>5.0075828149999992</c:v>
                </c:pt>
                <c:pt idx="5634">
                  <c:v>5.0302460830000006</c:v>
                </c:pt>
                <c:pt idx="5635">
                  <c:v>5.0302460830000006</c:v>
                </c:pt>
                <c:pt idx="5636">
                  <c:v>5.0302460830000006</c:v>
                </c:pt>
                <c:pt idx="5637">
                  <c:v>5.0075828149999992</c:v>
                </c:pt>
                <c:pt idx="5638">
                  <c:v>5.0642409849999996</c:v>
                </c:pt>
                <c:pt idx="5639">
                  <c:v>5.041577717</c:v>
                </c:pt>
                <c:pt idx="5640">
                  <c:v>5.0075828149999992</c:v>
                </c:pt>
                <c:pt idx="5641">
                  <c:v>5.0302460830000006</c:v>
                </c:pt>
                <c:pt idx="5642">
                  <c:v>5.0529093509999994</c:v>
                </c:pt>
                <c:pt idx="5643">
                  <c:v>5.0302460830000006</c:v>
                </c:pt>
                <c:pt idx="5644">
                  <c:v>4.9962511810000008</c:v>
                </c:pt>
                <c:pt idx="5645">
                  <c:v>5.0075828149999992</c:v>
                </c:pt>
                <c:pt idx="5646">
                  <c:v>5.0189144489999986</c:v>
                </c:pt>
                <c:pt idx="5647">
                  <c:v>4.9849195469999978</c:v>
                </c:pt>
                <c:pt idx="5648">
                  <c:v>4.9735879130000002</c:v>
                </c:pt>
                <c:pt idx="5649">
                  <c:v>5.0075828149999992</c:v>
                </c:pt>
                <c:pt idx="5650">
                  <c:v>5.0189144489999986</c:v>
                </c:pt>
                <c:pt idx="5651">
                  <c:v>5.0075828149999992</c:v>
                </c:pt>
                <c:pt idx="5652">
                  <c:v>5.0302460830000006</c:v>
                </c:pt>
                <c:pt idx="5653">
                  <c:v>5.0529093509999994</c:v>
                </c:pt>
                <c:pt idx="5654">
                  <c:v>5.0642409849999996</c:v>
                </c:pt>
                <c:pt idx="5655">
                  <c:v>5.0075828149999992</c:v>
                </c:pt>
                <c:pt idx="5656">
                  <c:v>5.0302460830000006</c:v>
                </c:pt>
                <c:pt idx="5657">
                  <c:v>5.0869042539999993</c:v>
                </c:pt>
                <c:pt idx="5658">
                  <c:v>5.07557262</c:v>
                </c:pt>
                <c:pt idx="5659">
                  <c:v>5.07557262</c:v>
                </c:pt>
                <c:pt idx="5660">
                  <c:v>5.07557262</c:v>
                </c:pt>
                <c:pt idx="5661">
                  <c:v>5.0302460830000006</c:v>
                </c:pt>
                <c:pt idx="5662">
                  <c:v>5.07557262</c:v>
                </c:pt>
                <c:pt idx="5663">
                  <c:v>5.0189144489999986</c:v>
                </c:pt>
                <c:pt idx="5664">
                  <c:v>5.0642409849999996</c:v>
                </c:pt>
                <c:pt idx="5665">
                  <c:v>5.0642409849999996</c:v>
                </c:pt>
                <c:pt idx="5666">
                  <c:v>5.0075828149999992</c:v>
                </c:pt>
                <c:pt idx="5667">
                  <c:v>5.0075828149999992</c:v>
                </c:pt>
                <c:pt idx="5668">
                  <c:v>5.0302460830000006</c:v>
                </c:pt>
                <c:pt idx="5669">
                  <c:v>5.0642409849999996</c:v>
                </c:pt>
                <c:pt idx="5670">
                  <c:v>5.0529093509999994</c:v>
                </c:pt>
                <c:pt idx="5671">
                  <c:v>5.041577717</c:v>
                </c:pt>
                <c:pt idx="5672">
                  <c:v>5.0529093509999994</c:v>
                </c:pt>
                <c:pt idx="5673">
                  <c:v>5.07557262</c:v>
                </c:pt>
                <c:pt idx="5674">
                  <c:v>5.0529093509999994</c:v>
                </c:pt>
                <c:pt idx="5675">
                  <c:v>5.0302460830000006</c:v>
                </c:pt>
                <c:pt idx="5676">
                  <c:v>5.0642409849999996</c:v>
                </c:pt>
                <c:pt idx="5677">
                  <c:v>5.0642409849999996</c:v>
                </c:pt>
                <c:pt idx="5678">
                  <c:v>5.07557262</c:v>
                </c:pt>
                <c:pt idx="5679">
                  <c:v>5.0302460830000006</c:v>
                </c:pt>
                <c:pt idx="5680">
                  <c:v>5.07557262</c:v>
                </c:pt>
                <c:pt idx="5681">
                  <c:v>5.07557262</c:v>
                </c:pt>
                <c:pt idx="5682">
                  <c:v>5.07557262</c:v>
                </c:pt>
                <c:pt idx="5683">
                  <c:v>5.041577717</c:v>
                </c:pt>
                <c:pt idx="5684">
                  <c:v>5.0302460830000006</c:v>
                </c:pt>
                <c:pt idx="5685">
                  <c:v>5.0529093509999994</c:v>
                </c:pt>
                <c:pt idx="5686">
                  <c:v>5.07557262</c:v>
                </c:pt>
                <c:pt idx="5687">
                  <c:v>5.0529093509999994</c:v>
                </c:pt>
                <c:pt idx="5688">
                  <c:v>5.0982358879999987</c:v>
                </c:pt>
                <c:pt idx="5689">
                  <c:v>5.0642409849999996</c:v>
                </c:pt>
                <c:pt idx="5690">
                  <c:v>5.0642409849999996</c:v>
                </c:pt>
                <c:pt idx="5691">
                  <c:v>5.07557262</c:v>
                </c:pt>
                <c:pt idx="5692">
                  <c:v>5.0642409849999996</c:v>
                </c:pt>
                <c:pt idx="5693">
                  <c:v>5.0642409849999996</c:v>
                </c:pt>
                <c:pt idx="5694">
                  <c:v>5.0642409849999996</c:v>
                </c:pt>
                <c:pt idx="5695">
                  <c:v>5.07557262</c:v>
                </c:pt>
                <c:pt idx="5696">
                  <c:v>5.07557262</c:v>
                </c:pt>
                <c:pt idx="5697">
                  <c:v>5.0982358879999987</c:v>
                </c:pt>
                <c:pt idx="5698">
                  <c:v>5.07557262</c:v>
                </c:pt>
                <c:pt idx="5699">
                  <c:v>5.07557262</c:v>
                </c:pt>
                <c:pt idx="5700">
                  <c:v>5.041577717</c:v>
                </c:pt>
                <c:pt idx="5701">
                  <c:v>5.07557262</c:v>
                </c:pt>
                <c:pt idx="5702">
                  <c:v>5.0982358879999987</c:v>
                </c:pt>
                <c:pt idx="5703">
                  <c:v>5.07557262</c:v>
                </c:pt>
                <c:pt idx="5704">
                  <c:v>5.0642409849999996</c:v>
                </c:pt>
                <c:pt idx="5705">
                  <c:v>5.0302460830000006</c:v>
                </c:pt>
                <c:pt idx="5706">
                  <c:v>5.1322307900000004</c:v>
                </c:pt>
                <c:pt idx="5707">
                  <c:v>5.0982358879999987</c:v>
                </c:pt>
                <c:pt idx="5708">
                  <c:v>5.0075828149999992</c:v>
                </c:pt>
                <c:pt idx="5709">
                  <c:v>5.0982358879999987</c:v>
                </c:pt>
                <c:pt idx="5710">
                  <c:v>5.0529093509999994</c:v>
                </c:pt>
                <c:pt idx="5711">
                  <c:v>5.0982358879999987</c:v>
                </c:pt>
                <c:pt idx="5712">
                  <c:v>5.0869042539999993</c:v>
                </c:pt>
                <c:pt idx="5713">
                  <c:v>5.1208991559999992</c:v>
                </c:pt>
                <c:pt idx="5714">
                  <c:v>5.041577717</c:v>
                </c:pt>
                <c:pt idx="5715">
                  <c:v>5.0869042539999993</c:v>
                </c:pt>
                <c:pt idx="5716">
                  <c:v>5.07557262</c:v>
                </c:pt>
                <c:pt idx="5717">
                  <c:v>5.0869042539999993</c:v>
                </c:pt>
                <c:pt idx="5718">
                  <c:v>5.1322307900000004</c:v>
                </c:pt>
                <c:pt idx="5719">
                  <c:v>5.0302460830000006</c:v>
                </c:pt>
                <c:pt idx="5720">
                  <c:v>5.0869042539999993</c:v>
                </c:pt>
                <c:pt idx="5721">
                  <c:v>5.0869042539999993</c:v>
                </c:pt>
                <c:pt idx="5722">
                  <c:v>5.0869042539999993</c:v>
                </c:pt>
                <c:pt idx="5723">
                  <c:v>5.0869042539999993</c:v>
                </c:pt>
                <c:pt idx="5724">
                  <c:v>5.0189144489999986</c:v>
                </c:pt>
                <c:pt idx="5725">
                  <c:v>5.109567521999999</c:v>
                </c:pt>
                <c:pt idx="5726">
                  <c:v>5.0869042539999993</c:v>
                </c:pt>
                <c:pt idx="5727">
                  <c:v>5.0982358879999987</c:v>
                </c:pt>
                <c:pt idx="5728">
                  <c:v>5.1208991559999992</c:v>
                </c:pt>
                <c:pt idx="5729">
                  <c:v>5.109567521999999</c:v>
                </c:pt>
                <c:pt idx="5730">
                  <c:v>5.0869042539999993</c:v>
                </c:pt>
                <c:pt idx="5731">
                  <c:v>5.1208991559999992</c:v>
                </c:pt>
                <c:pt idx="5732">
                  <c:v>5.1322307900000004</c:v>
                </c:pt>
                <c:pt idx="5733">
                  <c:v>5.0982358879999987</c:v>
                </c:pt>
                <c:pt idx="5734">
                  <c:v>5.0982358879999987</c:v>
                </c:pt>
                <c:pt idx="5735">
                  <c:v>5.0869042539999993</c:v>
                </c:pt>
                <c:pt idx="5736">
                  <c:v>5.109567521999999</c:v>
                </c:pt>
                <c:pt idx="5737">
                  <c:v>5.0982358879999987</c:v>
                </c:pt>
                <c:pt idx="5738">
                  <c:v>5.0982358879999987</c:v>
                </c:pt>
                <c:pt idx="5739">
                  <c:v>5.1662256920000003</c:v>
                </c:pt>
                <c:pt idx="5740">
                  <c:v>5.0869042539999993</c:v>
                </c:pt>
                <c:pt idx="5741">
                  <c:v>5.109567521999999</c:v>
                </c:pt>
                <c:pt idx="5742">
                  <c:v>5.109567521999999</c:v>
                </c:pt>
                <c:pt idx="5743">
                  <c:v>5.1548940579999982</c:v>
                </c:pt>
                <c:pt idx="5744">
                  <c:v>5.109567521999999</c:v>
                </c:pt>
                <c:pt idx="5745">
                  <c:v>5.1322307900000004</c:v>
                </c:pt>
                <c:pt idx="5746">
                  <c:v>5.1322307900000004</c:v>
                </c:pt>
                <c:pt idx="5747">
                  <c:v>5.1322307900000004</c:v>
                </c:pt>
                <c:pt idx="5748">
                  <c:v>5.1322307900000004</c:v>
                </c:pt>
                <c:pt idx="5749">
                  <c:v>5.1435624239999997</c:v>
                </c:pt>
                <c:pt idx="5750">
                  <c:v>5.1548940579999982</c:v>
                </c:pt>
                <c:pt idx="5751">
                  <c:v>5.109567521999999</c:v>
                </c:pt>
                <c:pt idx="5752">
                  <c:v>5.1208991559999992</c:v>
                </c:pt>
                <c:pt idx="5753">
                  <c:v>5.1322307900000004</c:v>
                </c:pt>
                <c:pt idx="5754">
                  <c:v>5.1662256920000003</c:v>
                </c:pt>
                <c:pt idx="5755">
                  <c:v>5.1322307900000004</c:v>
                </c:pt>
                <c:pt idx="5756">
                  <c:v>5.1548940579999982</c:v>
                </c:pt>
                <c:pt idx="5757">
                  <c:v>5.1208991559999992</c:v>
                </c:pt>
                <c:pt idx="5758">
                  <c:v>5.1662256920000003</c:v>
                </c:pt>
                <c:pt idx="5759">
                  <c:v>5.1322307900000004</c:v>
                </c:pt>
                <c:pt idx="5760">
                  <c:v>5.1662256920000003</c:v>
                </c:pt>
                <c:pt idx="5761">
                  <c:v>5.1322307900000004</c:v>
                </c:pt>
                <c:pt idx="5762">
                  <c:v>5.1548940579999982</c:v>
                </c:pt>
                <c:pt idx="5763">
                  <c:v>5.0529093509999994</c:v>
                </c:pt>
                <c:pt idx="5764">
                  <c:v>5.1322307900000004</c:v>
                </c:pt>
                <c:pt idx="5765">
                  <c:v>5.1662256920000003</c:v>
                </c:pt>
                <c:pt idx="5766">
                  <c:v>5.1322307900000004</c:v>
                </c:pt>
                <c:pt idx="5767">
                  <c:v>5.109567521999999</c:v>
                </c:pt>
                <c:pt idx="5768">
                  <c:v>5.1208991559999992</c:v>
                </c:pt>
                <c:pt idx="5769">
                  <c:v>5.1322307900000004</c:v>
                </c:pt>
                <c:pt idx="5770">
                  <c:v>5.1322307900000004</c:v>
                </c:pt>
                <c:pt idx="5771">
                  <c:v>5.1435624239999997</c:v>
                </c:pt>
                <c:pt idx="5772">
                  <c:v>5.1208991559999992</c:v>
                </c:pt>
                <c:pt idx="5773">
                  <c:v>5.1775573259999987</c:v>
                </c:pt>
                <c:pt idx="5774">
                  <c:v>5.1548940579999982</c:v>
                </c:pt>
                <c:pt idx="5775">
                  <c:v>5.1662256920000003</c:v>
                </c:pt>
                <c:pt idx="5776">
                  <c:v>5.109567521999999</c:v>
                </c:pt>
                <c:pt idx="5777">
                  <c:v>5.1322307900000004</c:v>
                </c:pt>
                <c:pt idx="5778">
                  <c:v>5.1548940579999982</c:v>
                </c:pt>
                <c:pt idx="5779">
                  <c:v>5.1208991559999992</c:v>
                </c:pt>
                <c:pt idx="5780">
                  <c:v>5.1662256920000003</c:v>
                </c:pt>
                <c:pt idx="5781">
                  <c:v>5.1322307900000004</c:v>
                </c:pt>
                <c:pt idx="5782">
                  <c:v>5.041577717</c:v>
                </c:pt>
                <c:pt idx="5783">
                  <c:v>5.1775573259999987</c:v>
                </c:pt>
                <c:pt idx="5784">
                  <c:v>5.1662256920000003</c:v>
                </c:pt>
                <c:pt idx="5785">
                  <c:v>5.1548940579999982</c:v>
                </c:pt>
                <c:pt idx="5786">
                  <c:v>5.1548940579999982</c:v>
                </c:pt>
                <c:pt idx="5787">
                  <c:v>5.1662256920000003</c:v>
                </c:pt>
                <c:pt idx="5788">
                  <c:v>5.1548940579999982</c:v>
                </c:pt>
                <c:pt idx="5789">
                  <c:v>5.1775573259999987</c:v>
                </c:pt>
                <c:pt idx="5790">
                  <c:v>5.1548940579999982</c:v>
                </c:pt>
                <c:pt idx="5791">
                  <c:v>5.1775573259999987</c:v>
                </c:pt>
                <c:pt idx="5792">
                  <c:v>5.1662256920000003</c:v>
                </c:pt>
                <c:pt idx="5793">
                  <c:v>5.1435624239999997</c:v>
                </c:pt>
                <c:pt idx="5794">
                  <c:v>5.1548940579999982</c:v>
                </c:pt>
                <c:pt idx="5795">
                  <c:v>5.1662256920000003</c:v>
                </c:pt>
                <c:pt idx="5796">
                  <c:v>5.2002205950000011</c:v>
                </c:pt>
                <c:pt idx="5797">
                  <c:v>5.1662256920000003</c:v>
                </c:pt>
                <c:pt idx="5798">
                  <c:v>5.1775573259999987</c:v>
                </c:pt>
                <c:pt idx="5799">
                  <c:v>5.1662256920000003</c:v>
                </c:pt>
                <c:pt idx="5800">
                  <c:v>5.1662256920000003</c:v>
                </c:pt>
                <c:pt idx="5801">
                  <c:v>5.1548940579999982</c:v>
                </c:pt>
                <c:pt idx="5802">
                  <c:v>5.2002205950000011</c:v>
                </c:pt>
                <c:pt idx="5803">
                  <c:v>5.1775573259999987</c:v>
                </c:pt>
                <c:pt idx="5804">
                  <c:v>5.1775573259999987</c:v>
                </c:pt>
                <c:pt idx="5805">
                  <c:v>5.1662256920000003</c:v>
                </c:pt>
                <c:pt idx="5806">
                  <c:v>5.1662256920000003</c:v>
                </c:pt>
                <c:pt idx="5807">
                  <c:v>5.1775573259999987</c:v>
                </c:pt>
                <c:pt idx="5808">
                  <c:v>5.2002205950000011</c:v>
                </c:pt>
                <c:pt idx="5809">
                  <c:v>5.2115522289999987</c:v>
                </c:pt>
                <c:pt idx="5810">
                  <c:v>5.1888889609999991</c:v>
                </c:pt>
                <c:pt idx="5811">
                  <c:v>5.1775573259999987</c:v>
                </c:pt>
                <c:pt idx="5812">
                  <c:v>5.1888889609999991</c:v>
                </c:pt>
                <c:pt idx="5813">
                  <c:v>5.2228838629999981</c:v>
                </c:pt>
                <c:pt idx="5814">
                  <c:v>5.1775573259999987</c:v>
                </c:pt>
                <c:pt idx="5815">
                  <c:v>5.1548940579999982</c:v>
                </c:pt>
                <c:pt idx="5816">
                  <c:v>5.1775573259999987</c:v>
                </c:pt>
                <c:pt idx="5817">
                  <c:v>5.2002205950000011</c:v>
                </c:pt>
                <c:pt idx="5818">
                  <c:v>5.1322307900000004</c:v>
                </c:pt>
                <c:pt idx="5819">
                  <c:v>5.1662256920000003</c:v>
                </c:pt>
                <c:pt idx="5820">
                  <c:v>5.1775573259999987</c:v>
                </c:pt>
                <c:pt idx="5821">
                  <c:v>5.07557262</c:v>
                </c:pt>
                <c:pt idx="5822">
                  <c:v>5.1208991559999992</c:v>
                </c:pt>
                <c:pt idx="5823">
                  <c:v>5.0982358879999987</c:v>
                </c:pt>
                <c:pt idx="5824">
                  <c:v>5.0982358879999987</c:v>
                </c:pt>
                <c:pt idx="5825">
                  <c:v>5.109567521999999</c:v>
                </c:pt>
                <c:pt idx="5826">
                  <c:v>5.1208991559999992</c:v>
                </c:pt>
                <c:pt idx="5827">
                  <c:v>5.1208991559999992</c:v>
                </c:pt>
                <c:pt idx="5828">
                  <c:v>5.1208991559999992</c:v>
                </c:pt>
                <c:pt idx="5829">
                  <c:v>5.0869042539999993</c:v>
                </c:pt>
                <c:pt idx="5830">
                  <c:v>5.109567521999999</c:v>
                </c:pt>
                <c:pt idx="5831">
                  <c:v>5.0869042539999993</c:v>
                </c:pt>
                <c:pt idx="5832">
                  <c:v>5.0302460830000006</c:v>
                </c:pt>
                <c:pt idx="5833">
                  <c:v>5.109567521999999</c:v>
                </c:pt>
                <c:pt idx="5834">
                  <c:v>5.07557262</c:v>
                </c:pt>
                <c:pt idx="5835">
                  <c:v>5.109567521999999</c:v>
                </c:pt>
                <c:pt idx="5836">
                  <c:v>5.1322307900000004</c:v>
                </c:pt>
                <c:pt idx="5837">
                  <c:v>5.1322307900000004</c:v>
                </c:pt>
                <c:pt idx="5838">
                  <c:v>5.0869042539999993</c:v>
                </c:pt>
                <c:pt idx="5839">
                  <c:v>5.1322307900000004</c:v>
                </c:pt>
                <c:pt idx="5840">
                  <c:v>5.07557262</c:v>
                </c:pt>
                <c:pt idx="5841">
                  <c:v>5.0982358879999987</c:v>
                </c:pt>
                <c:pt idx="5842">
                  <c:v>5.1208991559999992</c:v>
                </c:pt>
                <c:pt idx="5843">
                  <c:v>5.1548940579999982</c:v>
                </c:pt>
                <c:pt idx="5844">
                  <c:v>5.1208991559999992</c:v>
                </c:pt>
                <c:pt idx="5845">
                  <c:v>5.0982358879999987</c:v>
                </c:pt>
                <c:pt idx="5846">
                  <c:v>5.1208991559999992</c:v>
                </c:pt>
                <c:pt idx="5847">
                  <c:v>5.109567521999999</c:v>
                </c:pt>
                <c:pt idx="5848">
                  <c:v>5.109567521999999</c:v>
                </c:pt>
                <c:pt idx="5849">
                  <c:v>5.0982358879999987</c:v>
                </c:pt>
                <c:pt idx="5850">
                  <c:v>5.1322307900000004</c:v>
                </c:pt>
                <c:pt idx="5851">
                  <c:v>5.0982358879999987</c:v>
                </c:pt>
                <c:pt idx="5852">
                  <c:v>5.07557262</c:v>
                </c:pt>
                <c:pt idx="5853">
                  <c:v>5.1322307900000004</c:v>
                </c:pt>
                <c:pt idx="5854">
                  <c:v>5.1322307900000004</c:v>
                </c:pt>
                <c:pt idx="5855">
                  <c:v>5.1322307900000004</c:v>
                </c:pt>
                <c:pt idx="5856">
                  <c:v>5.2115522289999987</c:v>
                </c:pt>
                <c:pt idx="5857">
                  <c:v>5.2002205950000011</c:v>
                </c:pt>
                <c:pt idx="5858">
                  <c:v>5.2455471310000004</c:v>
                </c:pt>
                <c:pt idx="5859">
                  <c:v>5.2455471310000004</c:v>
                </c:pt>
                <c:pt idx="5860">
                  <c:v>5.2455471310000004</c:v>
                </c:pt>
                <c:pt idx="5861">
                  <c:v>5.2228838629999981</c:v>
                </c:pt>
                <c:pt idx="5862">
                  <c:v>5.2455471310000004</c:v>
                </c:pt>
                <c:pt idx="5863">
                  <c:v>5.2228838629999981</c:v>
                </c:pt>
                <c:pt idx="5864">
                  <c:v>5.2115522289999987</c:v>
                </c:pt>
                <c:pt idx="5865">
                  <c:v>5.2908736669999987</c:v>
                </c:pt>
                <c:pt idx="5866">
                  <c:v>5.2115522289999987</c:v>
                </c:pt>
                <c:pt idx="5867">
                  <c:v>5.2115522289999987</c:v>
                </c:pt>
                <c:pt idx="5868">
                  <c:v>5.2228838629999981</c:v>
                </c:pt>
                <c:pt idx="5869">
                  <c:v>5.268210399</c:v>
                </c:pt>
                <c:pt idx="5870">
                  <c:v>5.2455471310000004</c:v>
                </c:pt>
                <c:pt idx="5871">
                  <c:v>5.2228838629999981</c:v>
                </c:pt>
                <c:pt idx="5872">
                  <c:v>5.2455471310000004</c:v>
                </c:pt>
                <c:pt idx="5873">
                  <c:v>5.2455471310000004</c:v>
                </c:pt>
                <c:pt idx="5874">
                  <c:v>5.2228838629999981</c:v>
                </c:pt>
                <c:pt idx="5875">
                  <c:v>5.1888889609999991</c:v>
                </c:pt>
                <c:pt idx="5876">
                  <c:v>5.2455471310000004</c:v>
                </c:pt>
                <c:pt idx="5877">
                  <c:v>5.2455471310000004</c:v>
                </c:pt>
                <c:pt idx="5878">
                  <c:v>5.2342154970000001</c:v>
                </c:pt>
                <c:pt idx="5879">
                  <c:v>5.268210399</c:v>
                </c:pt>
                <c:pt idx="5880">
                  <c:v>5.2795420330000011</c:v>
                </c:pt>
                <c:pt idx="5881">
                  <c:v>5.2568787649999997</c:v>
                </c:pt>
                <c:pt idx="5882">
                  <c:v>5.2455471310000004</c:v>
                </c:pt>
                <c:pt idx="5883">
                  <c:v>5.2455471310000004</c:v>
                </c:pt>
                <c:pt idx="5884">
                  <c:v>5.2228838629999981</c:v>
                </c:pt>
                <c:pt idx="5885">
                  <c:v>5.2455471310000004</c:v>
                </c:pt>
                <c:pt idx="5886">
                  <c:v>5.2795420330000011</c:v>
                </c:pt>
                <c:pt idx="5887">
                  <c:v>5.2568787649999997</c:v>
                </c:pt>
                <c:pt idx="5888">
                  <c:v>5.2342154970000001</c:v>
                </c:pt>
                <c:pt idx="5889">
                  <c:v>5.2568787649999997</c:v>
                </c:pt>
                <c:pt idx="5890">
                  <c:v>5.2568787649999997</c:v>
                </c:pt>
                <c:pt idx="5891">
                  <c:v>5.2795420330000011</c:v>
                </c:pt>
                <c:pt idx="5892">
                  <c:v>5.2795420330000011</c:v>
                </c:pt>
                <c:pt idx="5893">
                  <c:v>5.2568787649999997</c:v>
                </c:pt>
                <c:pt idx="5894">
                  <c:v>5.2115522289999987</c:v>
                </c:pt>
                <c:pt idx="5895">
                  <c:v>5.268210399</c:v>
                </c:pt>
                <c:pt idx="5896">
                  <c:v>5.2795420330000011</c:v>
                </c:pt>
                <c:pt idx="5897">
                  <c:v>5.268210399</c:v>
                </c:pt>
                <c:pt idx="5898">
                  <c:v>5.2115522289999987</c:v>
                </c:pt>
                <c:pt idx="5899">
                  <c:v>5.2568787649999997</c:v>
                </c:pt>
                <c:pt idx="5900">
                  <c:v>5.2568787649999997</c:v>
                </c:pt>
                <c:pt idx="5901">
                  <c:v>5.2455471310000004</c:v>
                </c:pt>
                <c:pt idx="5902">
                  <c:v>5.2908736669999987</c:v>
                </c:pt>
                <c:pt idx="5903">
                  <c:v>5.268210399</c:v>
                </c:pt>
                <c:pt idx="5904">
                  <c:v>5.2455471310000004</c:v>
                </c:pt>
                <c:pt idx="5905">
                  <c:v>5.2568787649999997</c:v>
                </c:pt>
                <c:pt idx="5906">
                  <c:v>5.2908736669999987</c:v>
                </c:pt>
                <c:pt idx="5907">
                  <c:v>5.2568787649999997</c:v>
                </c:pt>
                <c:pt idx="5908">
                  <c:v>5.2795420330000011</c:v>
                </c:pt>
                <c:pt idx="5909">
                  <c:v>5.268210399</c:v>
                </c:pt>
                <c:pt idx="5910">
                  <c:v>5.2908736669999987</c:v>
                </c:pt>
                <c:pt idx="5911">
                  <c:v>5.2568787649999997</c:v>
                </c:pt>
                <c:pt idx="5912">
                  <c:v>5.1775573259999987</c:v>
                </c:pt>
                <c:pt idx="5913">
                  <c:v>5.268210399</c:v>
                </c:pt>
                <c:pt idx="5914">
                  <c:v>5.1888889609999991</c:v>
                </c:pt>
                <c:pt idx="5915">
                  <c:v>5.1775573259999987</c:v>
                </c:pt>
                <c:pt idx="5916">
                  <c:v>5.2002205950000011</c:v>
                </c:pt>
                <c:pt idx="5917">
                  <c:v>5.1322307900000004</c:v>
                </c:pt>
                <c:pt idx="5918">
                  <c:v>5.1775573259999987</c:v>
                </c:pt>
                <c:pt idx="5919">
                  <c:v>5.1548940579999982</c:v>
                </c:pt>
                <c:pt idx="5920">
                  <c:v>5.1888889609999991</c:v>
                </c:pt>
                <c:pt idx="5921">
                  <c:v>5.2002205950000011</c:v>
                </c:pt>
                <c:pt idx="5922">
                  <c:v>5.1775573259999987</c:v>
                </c:pt>
                <c:pt idx="5923">
                  <c:v>5.2115522289999987</c:v>
                </c:pt>
                <c:pt idx="5924">
                  <c:v>5.1775573259999987</c:v>
                </c:pt>
                <c:pt idx="5925">
                  <c:v>5.1888889609999991</c:v>
                </c:pt>
                <c:pt idx="5926">
                  <c:v>5.2115522289999987</c:v>
                </c:pt>
                <c:pt idx="5927">
                  <c:v>5.1888889609999991</c:v>
                </c:pt>
                <c:pt idx="5928">
                  <c:v>5.2002205950000011</c:v>
                </c:pt>
                <c:pt idx="5929">
                  <c:v>5.2115522289999987</c:v>
                </c:pt>
                <c:pt idx="5930">
                  <c:v>5.2115522289999987</c:v>
                </c:pt>
                <c:pt idx="5931">
                  <c:v>5.2002205950000011</c:v>
                </c:pt>
                <c:pt idx="5932">
                  <c:v>5.2228838629999981</c:v>
                </c:pt>
                <c:pt idx="5933">
                  <c:v>5.2115522289999987</c:v>
                </c:pt>
                <c:pt idx="5934">
                  <c:v>5.2002205950000011</c:v>
                </c:pt>
                <c:pt idx="5935">
                  <c:v>5.1662256920000003</c:v>
                </c:pt>
                <c:pt idx="5936">
                  <c:v>5.2228838629999981</c:v>
                </c:pt>
                <c:pt idx="5937">
                  <c:v>5.1888889609999991</c:v>
                </c:pt>
                <c:pt idx="5938">
                  <c:v>5.1322307900000004</c:v>
                </c:pt>
                <c:pt idx="5939">
                  <c:v>5.2568787649999997</c:v>
                </c:pt>
                <c:pt idx="5940">
                  <c:v>5.2115522289999987</c:v>
                </c:pt>
                <c:pt idx="5941">
                  <c:v>5.1888889609999991</c:v>
                </c:pt>
                <c:pt idx="5942">
                  <c:v>5.1888889609999991</c:v>
                </c:pt>
                <c:pt idx="5943">
                  <c:v>5.2115522289999987</c:v>
                </c:pt>
                <c:pt idx="5944">
                  <c:v>5.2115522289999987</c:v>
                </c:pt>
                <c:pt idx="5945">
                  <c:v>5.2002205950000011</c:v>
                </c:pt>
                <c:pt idx="5946">
                  <c:v>5.1888889609999991</c:v>
                </c:pt>
                <c:pt idx="5947">
                  <c:v>5.2002205950000011</c:v>
                </c:pt>
                <c:pt idx="5948">
                  <c:v>5.2115522289999987</c:v>
                </c:pt>
                <c:pt idx="5949">
                  <c:v>5.302205302</c:v>
                </c:pt>
                <c:pt idx="5950">
                  <c:v>5.3475318379999983</c:v>
                </c:pt>
                <c:pt idx="5951">
                  <c:v>5.3135369359999984</c:v>
                </c:pt>
                <c:pt idx="5952">
                  <c:v>5.302205302</c:v>
                </c:pt>
                <c:pt idx="5953">
                  <c:v>5.3248685699999978</c:v>
                </c:pt>
                <c:pt idx="5954">
                  <c:v>5.3362002039999998</c:v>
                </c:pt>
                <c:pt idx="5955">
                  <c:v>5.3362002039999998</c:v>
                </c:pt>
                <c:pt idx="5956">
                  <c:v>5.302205302</c:v>
                </c:pt>
                <c:pt idx="5957">
                  <c:v>5.3135369359999984</c:v>
                </c:pt>
                <c:pt idx="5958">
                  <c:v>5.268210399</c:v>
                </c:pt>
                <c:pt idx="5959">
                  <c:v>5.3475318379999983</c:v>
                </c:pt>
                <c:pt idx="5960">
                  <c:v>5.3362002039999998</c:v>
                </c:pt>
                <c:pt idx="5961">
                  <c:v>5.2908736669999987</c:v>
                </c:pt>
                <c:pt idx="5962">
                  <c:v>5.3135369359999984</c:v>
                </c:pt>
                <c:pt idx="5963">
                  <c:v>5.3248685699999978</c:v>
                </c:pt>
                <c:pt idx="5964">
                  <c:v>4.1690418920000001</c:v>
                </c:pt>
                <c:pt idx="5965">
                  <c:v>4.1690418920000001</c:v>
                </c:pt>
                <c:pt idx="5966">
                  <c:v>4.2936898669999994</c:v>
                </c:pt>
                <c:pt idx="5967">
                  <c:v>4.2143684280000002</c:v>
                </c:pt>
                <c:pt idx="5968">
                  <c:v>4.2370316959999998</c:v>
                </c:pt>
                <c:pt idx="5969">
                  <c:v>4.2936898669999994</c:v>
                </c:pt>
                <c:pt idx="5970">
                  <c:v>4.2710265979999997</c:v>
                </c:pt>
                <c:pt idx="5971">
                  <c:v>4.248363330000001</c:v>
                </c:pt>
                <c:pt idx="5972">
                  <c:v>4.2710265979999997</c:v>
                </c:pt>
                <c:pt idx="5973">
                  <c:v>4.2257000619999987</c:v>
                </c:pt>
                <c:pt idx="5974">
                  <c:v>4.248363330000001</c:v>
                </c:pt>
                <c:pt idx="5975">
                  <c:v>4.1463786230000004</c:v>
                </c:pt>
                <c:pt idx="5976">
                  <c:v>4.2370316959999998</c:v>
                </c:pt>
                <c:pt idx="5977">
                  <c:v>4.2823582330000001</c:v>
                </c:pt>
                <c:pt idx="5978">
                  <c:v>4.2936898669999994</c:v>
                </c:pt>
                <c:pt idx="5979">
                  <c:v>4.2936898669999994</c:v>
                </c:pt>
                <c:pt idx="5980">
                  <c:v>4.2823582330000001</c:v>
                </c:pt>
                <c:pt idx="5981">
                  <c:v>4.3050215009999988</c:v>
                </c:pt>
                <c:pt idx="5982">
                  <c:v>4.3276847689999984</c:v>
                </c:pt>
                <c:pt idx="5983">
                  <c:v>4.3050215009999988</c:v>
                </c:pt>
                <c:pt idx="5984">
                  <c:v>4.2596949640000004</c:v>
                </c:pt>
                <c:pt idx="5985">
                  <c:v>4.2596949640000004</c:v>
                </c:pt>
                <c:pt idx="5986">
                  <c:v>4.2823582330000001</c:v>
                </c:pt>
                <c:pt idx="5987">
                  <c:v>4.2936898669999994</c:v>
                </c:pt>
                <c:pt idx="5988">
                  <c:v>4.3390164029999996</c:v>
                </c:pt>
                <c:pt idx="5989">
                  <c:v>4.2823582330000001</c:v>
                </c:pt>
                <c:pt idx="5990">
                  <c:v>4.2596949640000004</c:v>
                </c:pt>
                <c:pt idx="5991">
                  <c:v>4.2710265979999997</c:v>
                </c:pt>
                <c:pt idx="5992">
                  <c:v>4.2936898669999994</c:v>
                </c:pt>
                <c:pt idx="5993">
                  <c:v>4.2596949640000004</c:v>
                </c:pt>
                <c:pt idx="5994">
                  <c:v>4.2823582330000001</c:v>
                </c:pt>
                <c:pt idx="5995">
                  <c:v>4.2936898669999994</c:v>
                </c:pt>
                <c:pt idx="5996">
                  <c:v>4.2936898669999994</c:v>
                </c:pt>
                <c:pt idx="5997">
                  <c:v>4.2710265979999997</c:v>
                </c:pt>
                <c:pt idx="5998">
                  <c:v>4.3050215009999988</c:v>
                </c:pt>
                <c:pt idx="5999">
                  <c:v>4.3050215009999988</c:v>
                </c:pt>
                <c:pt idx="6000">
                  <c:v>4.2710265979999997</c:v>
                </c:pt>
                <c:pt idx="6001">
                  <c:v>4.3163531350000008</c:v>
                </c:pt>
                <c:pt idx="6002">
                  <c:v>4.3050215009999988</c:v>
                </c:pt>
                <c:pt idx="6003">
                  <c:v>4.3163531350000008</c:v>
                </c:pt>
                <c:pt idx="6004">
                  <c:v>4.248363330000001</c:v>
                </c:pt>
                <c:pt idx="6005">
                  <c:v>4.3050215009999988</c:v>
                </c:pt>
                <c:pt idx="6006">
                  <c:v>4.3163531350000008</c:v>
                </c:pt>
                <c:pt idx="6007">
                  <c:v>4.3050215009999988</c:v>
                </c:pt>
                <c:pt idx="6008">
                  <c:v>4.3390164029999996</c:v>
                </c:pt>
                <c:pt idx="6009">
                  <c:v>4.3050215009999988</c:v>
                </c:pt>
                <c:pt idx="6010">
                  <c:v>4.2823582330000001</c:v>
                </c:pt>
                <c:pt idx="6011">
                  <c:v>4.3050215009999988</c:v>
                </c:pt>
                <c:pt idx="6012">
                  <c:v>4.3276847689999984</c:v>
                </c:pt>
                <c:pt idx="6013">
                  <c:v>4.3390164029999996</c:v>
                </c:pt>
                <c:pt idx="6014">
                  <c:v>4.3616796710000001</c:v>
                </c:pt>
                <c:pt idx="6015">
                  <c:v>4.3050215009999988</c:v>
                </c:pt>
                <c:pt idx="6016">
                  <c:v>4.3050215009999988</c:v>
                </c:pt>
                <c:pt idx="6017">
                  <c:v>4.3390164029999996</c:v>
                </c:pt>
                <c:pt idx="6018">
                  <c:v>4.3503480369999989</c:v>
                </c:pt>
                <c:pt idx="6019">
                  <c:v>4.3276847689999984</c:v>
                </c:pt>
                <c:pt idx="6020">
                  <c:v>4.3163531350000008</c:v>
                </c:pt>
                <c:pt idx="6021">
                  <c:v>4.3503480369999989</c:v>
                </c:pt>
                <c:pt idx="6022">
                  <c:v>4.2936898669999994</c:v>
                </c:pt>
                <c:pt idx="6023">
                  <c:v>4.3390164029999996</c:v>
                </c:pt>
                <c:pt idx="6024">
                  <c:v>4.3050215009999988</c:v>
                </c:pt>
                <c:pt idx="6025">
                  <c:v>4.3050215009999988</c:v>
                </c:pt>
                <c:pt idx="6026">
                  <c:v>4.3503480369999989</c:v>
                </c:pt>
                <c:pt idx="6027">
                  <c:v>4.3163531350000008</c:v>
                </c:pt>
                <c:pt idx="6028">
                  <c:v>4.3163531350000008</c:v>
                </c:pt>
                <c:pt idx="6029">
                  <c:v>4.3503480369999989</c:v>
                </c:pt>
                <c:pt idx="6030">
                  <c:v>4.3276847689999984</c:v>
                </c:pt>
                <c:pt idx="6031">
                  <c:v>4.3503480369999989</c:v>
                </c:pt>
                <c:pt idx="6032">
                  <c:v>4.3276847689999984</c:v>
                </c:pt>
                <c:pt idx="6033">
                  <c:v>4.3843429389999988</c:v>
                </c:pt>
                <c:pt idx="6034">
                  <c:v>4.3503480369999989</c:v>
                </c:pt>
                <c:pt idx="6035">
                  <c:v>4.3276847689999984</c:v>
                </c:pt>
                <c:pt idx="6036">
                  <c:v>4.3730113050000003</c:v>
                </c:pt>
                <c:pt idx="6037">
                  <c:v>4.3730113050000003</c:v>
                </c:pt>
                <c:pt idx="6038">
                  <c:v>4.3503480369999989</c:v>
                </c:pt>
                <c:pt idx="6039">
                  <c:v>4.3730113050000003</c:v>
                </c:pt>
                <c:pt idx="6040">
                  <c:v>4.3730113050000003</c:v>
                </c:pt>
                <c:pt idx="6041">
                  <c:v>4.3276847689999984</c:v>
                </c:pt>
                <c:pt idx="6042">
                  <c:v>4.3390164029999996</c:v>
                </c:pt>
                <c:pt idx="6043">
                  <c:v>4.3390164029999996</c:v>
                </c:pt>
                <c:pt idx="6044">
                  <c:v>4.3503480369999989</c:v>
                </c:pt>
                <c:pt idx="6045">
                  <c:v>4.3730113050000003</c:v>
                </c:pt>
                <c:pt idx="6046">
                  <c:v>4.3503480369999989</c:v>
                </c:pt>
                <c:pt idx="6047">
                  <c:v>4.3956745739999992</c:v>
                </c:pt>
                <c:pt idx="6048">
                  <c:v>4.3843429389999988</c:v>
                </c:pt>
                <c:pt idx="6049">
                  <c:v>4.3956745739999992</c:v>
                </c:pt>
                <c:pt idx="6050">
                  <c:v>4.3503480369999989</c:v>
                </c:pt>
                <c:pt idx="6051">
                  <c:v>4.3956745739999992</c:v>
                </c:pt>
                <c:pt idx="6052">
                  <c:v>4.3956745739999992</c:v>
                </c:pt>
                <c:pt idx="6053">
                  <c:v>4.3843429389999988</c:v>
                </c:pt>
                <c:pt idx="6054">
                  <c:v>4.3616796710000001</c:v>
                </c:pt>
                <c:pt idx="6055">
                  <c:v>4.3730113050000003</c:v>
                </c:pt>
                <c:pt idx="6056">
                  <c:v>4.3616796710000001</c:v>
                </c:pt>
                <c:pt idx="6057">
                  <c:v>4.3503480369999989</c:v>
                </c:pt>
                <c:pt idx="6058">
                  <c:v>4.3390164029999996</c:v>
                </c:pt>
                <c:pt idx="6059">
                  <c:v>4.3616796710000001</c:v>
                </c:pt>
                <c:pt idx="6060">
                  <c:v>4.3616796710000001</c:v>
                </c:pt>
                <c:pt idx="6061">
                  <c:v>4.3956745739999992</c:v>
                </c:pt>
                <c:pt idx="6062">
                  <c:v>4.3616796710000001</c:v>
                </c:pt>
                <c:pt idx="6063">
                  <c:v>4.3503480369999989</c:v>
                </c:pt>
                <c:pt idx="6064">
                  <c:v>4.3730113050000003</c:v>
                </c:pt>
                <c:pt idx="6065">
                  <c:v>4.3843429389999988</c:v>
                </c:pt>
                <c:pt idx="6066">
                  <c:v>4.3956745739999992</c:v>
                </c:pt>
                <c:pt idx="6067">
                  <c:v>4.3956745739999992</c:v>
                </c:pt>
                <c:pt idx="6068">
                  <c:v>4.4070062079999994</c:v>
                </c:pt>
                <c:pt idx="6069">
                  <c:v>4.4070062079999994</c:v>
                </c:pt>
                <c:pt idx="6070">
                  <c:v>4.3843429389999988</c:v>
                </c:pt>
                <c:pt idx="6071">
                  <c:v>4.4070062079999994</c:v>
                </c:pt>
                <c:pt idx="6072">
                  <c:v>4.4070062079999994</c:v>
                </c:pt>
                <c:pt idx="6073">
                  <c:v>4.3956745739999992</c:v>
                </c:pt>
                <c:pt idx="6074">
                  <c:v>4.3956745739999992</c:v>
                </c:pt>
                <c:pt idx="6075">
                  <c:v>4.3616796710000001</c:v>
                </c:pt>
                <c:pt idx="6076">
                  <c:v>4.4183378419999988</c:v>
                </c:pt>
                <c:pt idx="6077">
                  <c:v>4.4183378419999988</c:v>
                </c:pt>
                <c:pt idx="6078">
                  <c:v>4.4070062079999994</c:v>
                </c:pt>
                <c:pt idx="6079">
                  <c:v>4.3956745739999992</c:v>
                </c:pt>
                <c:pt idx="6080">
                  <c:v>4.4070062079999994</c:v>
                </c:pt>
                <c:pt idx="6081">
                  <c:v>4.4296694760000008</c:v>
                </c:pt>
                <c:pt idx="6082">
                  <c:v>4.4296694760000008</c:v>
                </c:pt>
                <c:pt idx="6083">
                  <c:v>4.4183378419999988</c:v>
                </c:pt>
                <c:pt idx="6084">
                  <c:v>4.4296694760000008</c:v>
                </c:pt>
                <c:pt idx="6085">
                  <c:v>4.4183378419999988</c:v>
                </c:pt>
                <c:pt idx="6086">
                  <c:v>4.4070062079999994</c:v>
                </c:pt>
                <c:pt idx="6087">
                  <c:v>4.3956745739999992</c:v>
                </c:pt>
                <c:pt idx="6088">
                  <c:v>4.4070062079999994</c:v>
                </c:pt>
                <c:pt idx="6089">
                  <c:v>4.3956745739999992</c:v>
                </c:pt>
                <c:pt idx="6090">
                  <c:v>4.4183378419999988</c:v>
                </c:pt>
                <c:pt idx="6091">
                  <c:v>4.4070062079999994</c:v>
                </c:pt>
                <c:pt idx="6092">
                  <c:v>4.4296694760000008</c:v>
                </c:pt>
                <c:pt idx="6093">
                  <c:v>4.4070062079999994</c:v>
                </c:pt>
                <c:pt idx="6094">
                  <c:v>4.4296694760000008</c:v>
                </c:pt>
                <c:pt idx="6095">
                  <c:v>4.3956745739999992</c:v>
                </c:pt>
                <c:pt idx="6096">
                  <c:v>4.4070062079999994</c:v>
                </c:pt>
                <c:pt idx="6097">
                  <c:v>4.4183378419999988</c:v>
                </c:pt>
                <c:pt idx="6098">
                  <c:v>4.4296694760000008</c:v>
                </c:pt>
                <c:pt idx="6099">
                  <c:v>4.4410011100000011</c:v>
                </c:pt>
                <c:pt idx="6100">
                  <c:v>4.4183378419999988</c:v>
                </c:pt>
                <c:pt idx="6101">
                  <c:v>4.4410011100000011</c:v>
                </c:pt>
                <c:pt idx="6102">
                  <c:v>4.4070062079999994</c:v>
                </c:pt>
                <c:pt idx="6103">
                  <c:v>4.4070062079999994</c:v>
                </c:pt>
                <c:pt idx="6104">
                  <c:v>4.4296694760000008</c:v>
                </c:pt>
                <c:pt idx="6105">
                  <c:v>4.4410011100000011</c:v>
                </c:pt>
                <c:pt idx="6106">
                  <c:v>4.4749960120000001</c:v>
                </c:pt>
                <c:pt idx="6107">
                  <c:v>4.4070062079999994</c:v>
                </c:pt>
                <c:pt idx="6108">
                  <c:v>4.4410011100000011</c:v>
                </c:pt>
                <c:pt idx="6109">
                  <c:v>4.4296694760000008</c:v>
                </c:pt>
                <c:pt idx="6110">
                  <c:v>4.4410011100000011</c:v>
                </c:pt>
                <c:pt idx="6111">
                  <c:v>4.4070062079999994</c:v>
                </c:pt>
                <c:pt idx="6112">
                  <c:v>4.4070062079999994</c:v>
                </c:pt>
                <c:pt idx="6113">
                  <c:v>4.4183378419999988</c:v>
                </c:pt>
                <c:pt idx="6114">
                  <c:v>4.4296694760000008</c:v>
                </c:pt>
                <c:pt idx="6115">
                  <c:v>4.4636643779999989</c:v>
                </c:pt>
                <c:pt idx="6116">
                  <c:v>4.4410011100000011</c:v>
                </c:pt>
                <c:pt idx="6117">
                  <c:v>4.4523327439999996</c:v>
                </c:pt>
                <c:pt idx="6118">
                  <c:v>4.4636643779999989</c:v>
                </c:pt>
                <c:pt idx="6119">
                  <c:v>4.4410011100000011</c:v>
                </c:pt>
                <c:pt idx="6120">
                  <c:v>4.4523327439999996</c:v>
                </c:pt>
                <c:pt idx="6121">
                  <c:v>4.4749960120000001</c:v>
                </c:pt>
                <c:pt idx="6122">
                  <c:v>4.4523327439999996</c:v>
                </c:pt>
                <c:pt idx="6123">
                  <c:v>4.4523327439999996</c:v>
                </c:pt>
                <c:pt idx="6124">
                  <c:v>4.4410011100000011</c:v>
                </c:pt>
                <c:pt idx="6125">
                  <c:v>4.4749960120000001</c:v>
                </c:pt>
                <c:pt idx="6126">
                  <c:v>4.4410011100000011</c:v>
                </c:pt>
                <c:pt idx="6127">
                  <c:v>4.4636643779999989</c:v>
                </c:pt>
                <c:pt idx="6128">
                  <c:v>4.4410011100000011</c:v>
                </c:pt>
                <c:pt idx="6129">
                  <c:v>4.4863276460000003</c:v>
                </c:pt>
                <c:pt idx="6130">
                  <c:v>4.4523327439999996</c:v>
                </c:pt>
                <c:pt idx="6131">
                  <c:v>4.4863276460000003</c:v>
                </c:pt>
                <c:pt idx="6132">
                  <c:v>4.4523327439999996</c:v>
                </c:pt>
                <c:pt idx="6133">
                  <c:v>4.4863276460000003</c:v>
                </c:pt>
                <c:pt idx="6134">
                  <c:v>4.4863276460000003</c:v>
                </c:pt>
                <c:pt idx="6135">
                  <c:v>4.4410011100000011</c:v>
                </c:pt>
                <c:pt idx="6136">
                  <c:v>4.4636643779999989</c:v>
                </c:pt>
                <c:pt idx="6137">
                  <c:v>4.4863276460000003</c:v>
                </c:pt>
                <c:pt idx="6138">
                  <c:v>4.4636643779999989</c:v>
                </c:pt>
                <c:pt idx="6139">
                  <c:v>4.4523327439999996</c:v>
                </c:pt>
                <c:pt idx="6140">
                  <c:v>4.4636643779999989</c:v>
                </c:pt>
                <c:pt idx="6141">
                  <c:v>4.4636643779999989</c:v>
                </c:pt>
                <c:pt idx="6142">
                  <c:v>4.4749960120000001</c:v>
                </c:pt>
                <c:pt idx="6143">
                  <c:v>4.4523327439999996</c:v>
                </c:pt>
                <c:pt idx="6144">
                  <c:v>4.508990915</c:v>
                </c:pt>
                <c:pt idx="6145">
                  <c:v>4.4636643779999989</c:v>
                </c:pt>
                <c:pt idx="6146">
                  <c:v>4.3843429389999988</c:v>
                </c:pt>
                <c:pt idx="6147">
                  <c:v>4.4070062079999994</c:v>
                </c:pt>
                <c:pt idx="6148">
                  <c:v>4.4636643779999989</c:v>
                </c:pt>
                <c:pt idx="6149">
                  <c:v>4.4863276460000003</c:v>
                </c:pt>
                <c:pt idx="6150">
                  <c:v>4.4976592799999988</c:v>
                </c:pt>
                <c:pt idx="6151">
                  <c:v>4.5203225489999994</c:v>
                </c:pt>
                <c:pt idx="6152">
                  <c:v>4.4749960120000001</c:v>
                </c:pt>
                <c:pt idx="6153">
                  <c:v>4.4863276460000003</c:v>
                </c:pt>
                <c:pt idx="6154">
                  <c:v>4.4749960120000001</c:v>
                </c:pt>
                <c:pt idx="6155">
                  <c:v>4.4410011100000011</c:v>
                </c:pt>
                <c:pt idx="6156">
                  <c:v>4.4523327439999996</c:v>
                </c:pt>
                <c:pt idx="6157">
                  <c:v>4.4976592799999988</c:v>
                </c:pt>
                <c:pt idx="6158">
                  <c:v>4.4863276460000003</c:v>
                </c:pt>
                <c:pt idx="6159">
                  <c:v>4.4976592799999988</c:v>
                </c:pt>
                <c:pt idx="6160">
                  <c:v>4.4749960120000001</c:v>
                </c:pt>
                <c:pt idx="6161">
                  <c:v>4.5316541830000006</c:v>
                </c:pt>
                <c:pt idx="6162">
                  <c:v>4.4863276460000003</c:v>
                </c:pt>
                <c:pt idx="6163">
                  <c:v>4.4863276460000003</c:v>
                </c:pt>
                <c:pt idx="6164">
                  <c:v>4.4636643779999989</c:v>
                </c:pt>
                <c:pt idx="6165">
                  <c:v>4.4863276460000003</c:v>
                </c:pt>
                <c:pt idx="6166">
                  <c:v>4.5429858169999973</c:v>
                </c:pt>
                <c:pt idx="6167">
                  <c:v>4.508990915</c:v>
                </c:pt>
                <c:pt idx="6168">
                  <c:v>4.508990915</c:v>
                </c:pt>
                <c:pt idx="6169">
                  <c:v>4.5429858169999973</c:v>
                </c:pt>
                <c:pt idx="6170">
                  <c:v>4.5316541830000006</c:v>
                </c:pt>
                <c:pt idx="6171">
                  <c:v>4.508990915</c:v>
                </c:pt>
                <c:pt idx="6172">
                  <c:v>4.508990915</c:v>
                </c:pt>
                <c:pt idx="6173">
                  <c:v>4.5203225489999994</c:v>
                </c:pt>
                <c:pt idx="6174">
                  <c:v>4.5203225489999994</c:v>
                </c:pt>
                <c:pt idx="6175">
                  <c:v>4.5429858169999973</c:v>
                </c:pt>
                <c:pt idx="6176">
                  <c:v>4.4749960120000001</c:v>
                </c:pt>
                <c:pt idx="6177">
                  <c:v>4.508990915</c:v>
                </c:pt>
                <c:pt idx="6178">
                  <c:v>4.5429858169999973</c:v>
                </c:pt>
                <c:pt idx="6179">
                  <c:v>4.5543174509999993</c:v>
                </c:pt>
                <c:pt idx="6180">
                  <c:v>4.5203225489999994</c:v>
                </c:pt>
                <c:pt idx="6181">
                  <c:v>4.4976592799999988</c:v>
                </c:pt>
                <c:pt idx="6182">
                  <c:v>4.508990915</c:v>
                </c:pt>
                <c:pt idx="6183">
                  <c:v>4.5316541830000006</c:v>
                </c:pt>
                <c:pt idx="6184">
                  <c:v>4.508990915</c:v>
                </c:pt>
                <c:pt idx="6185">
                  <c:v>4.5203225489999994</c:v>
                </c:pt>
                <c:pt idx="6186">
                  <c:v>4.4636643779999989</c:v>
                </c:pt>
                <c:pt idx="6187">
                  <c:v>4.5429858169999973</c:v>
                </c:pt>
                <c:pt idx="6188">
                  <c:v>4.5429858169999973</c:v>
                </c:pt>
                <c:pt idx="6189">
                  <c:v>4.5316541830000006</c:v>
                </c:pt>
                <c:pt idx="6190">
                  <c:v>4.5203225489999994</c:v>
                </c:pt>
                <c:pt idx="6191">
                  <c:v>4.5316541830000006</c:v>
                </c:pt>
                <c:pt idx="6192">
                  <c:v>4.5543174509999993</c:v>
                </c:pt>
                <c:pt idx="6193">
                  <c:v>4.5203225489999994</c:v>
                </c:pt>
                <c:pt idx="6194">
                  <c:v>4.5203225489999994</c:v>
                </c:pt>
                <c:pt idx="6195">
                  <c:v>4.5429858169999973</c:v>
                </c:pt>
                <c:pt idx="6196">
                  <c:v>4.5543174509999993</c:v>
                </c:pt>
                <c:pt idx="6197">
                  <c:v>4.5429858169999973</c:v>
                </c:pt>
                <c:pt idx="6198">
                  <c:v>4.5203225489999994</c:v>
                </c:pt>
                <c:pt idx="6199">
                  <c:v>4.5429858169999973</c:v>
                </c:pt>
                <c:pt idx="6200">
                  <c:v>4.5316541830000006</c:v>
                </c:pt>
                <c:pt idx="6201">
                  <c:v>4.5429858169999973</c:v>
                </c:pt>
                <c:pt idx="6202">
                  <c:v>4.5203225489999994</c:v>
                </c:pt>
                <c:pt idx="6203">
                  <c:v>4.5543174509999993</c:v>
                </c:pt>
                <c:pt idx="6204">
                  <c:v>4.5656490850000013</c:v>
                </c:pt>
                <c:pt idx="6205">
                  <c:v>4.5429858169999973</c:v>
                </c:pt>
                <c:pt idx="6206">
                  <c:v>4.5543174509999993</c:v>
                </c:pt>
                <c:pt idx="6207">
                  <c:v>4.5543174509999993</c:v>
                </c:pt>
                <c:pt idx="6208">
                  <c:v>4.5429858169999973</c:v>
                </c:pt>
                <c:pt idx="6209">
                  <c:v>4.5769807189999989</c:v>
                </c:pt>
                <c:pt idx="6210">
                  <c:v>4.5656490850000013</c:v>
                </c:pt>
                <c:pt idx="6211">
                  <c:v>4.5769807189999989</c:v>
                </c:pt>
                <c:pt idx="6212">
                  <c:v>4.5429858169999973</c:v>
                </c:pt>
                <c:pt idx="6213">
                  <c:v>4.5203225489999994</c:v>
                </c:pt>
                <c:pt idx="6214">
                  <c:v>4.5883123530000001</c:v>
                </c:pt>
                <c:pt idx="6215">
                  <c:v>4.5543174509999993</c:v>
                </c:pt>
                <c:pt idx="6216">
                  <c:v>4.5543174509999993</c:v>
                </c:pt>
                <c:pt idx="6217">
                  <c:v>4.5543174509999993</c:v>
                </c:pt>
                <c:pt idx="6218">
                  <c:v>4.5543174509999993</c:v>
                </c:pt>
                <c:pt idx="6219">
                  <c:v>4.5543174509999993</c:v>
                </c:pt>
                <c:pt idx="6220">
                  <c:v>4.5656490850000013</c:v>
                </c:pt>
                <c:pt idx="6221">
                  <c:v>4.5543174509999993</c:v>
                </c:pt>
                <c:pt idx="6222">
                  <c:v>4.5543174509999993</c:v>
                </c:pt>
                <c:pt idx="6223">
                  <c:v>4.5429858169999973</c:v>
                </c:pt>
                <c:pt idx="6224">
                  <c:v>4.5656490850000013</c:v>
                </c:pt>
                <c:pt idx="6225">
                  <c:v>4.5543174509999993</c:v>
                </c:pt>
                <c:pt idx="6226">
                  <c:v>4.5543174509999993</c:v>
                </c:pt>
                <c:pt idx="6227">
                  <c:v>4.5656490850000013</c:v>
                </c:pt>
                <c:pt idx="6228">
                  <c:v>4.5883123530000001</c:v>
                </c:pt>
                <c:pt idx="6229">
                  <c:v>4.5543174509999993</c:v>
                </c:pt>
                <c:pt idx="6230">
                  <c:v>4.6109756209999979</c:v>
                </c:pt>
                <c:pt idx="6231">
                  <c:v>4.5769807189999989</c:v>
                </c:pt>
                <c:pt idx="6232">
                  <c:v>4.5883123530000001</c:v>
                </c:pt>
                <c:pt idx="6233">
                  <c:v>4.4976592799999988</c:v>
                </c:pt>
                <c:pt idx="6234">
                  <c:v>4.5203225489999994</c:v>
                </c:pt>
                <c:pt idx="6235">
                  <c:v>4.6223072559999983</c:v>
                </c:pt>
                <c:pt idx="6236">
                  <c:v>4.5996439870000012</c:v>
                </c:pt>
                <c:pt idx="6237">
                  <c:v>4.5996439870000012</c:v>
                </c:pt>
                <c:pt idx="6238">
                  <c:v>4.5769807189999989</c:v>
                </c:pt>
                <c:pt idx="6239">
                  <c:v>4.6109756209999979</c:v>
                </c:pt>
                <c:pt idx="6240">
                  <c:v>4.6223072559999983</c:v>
                </c:pt>
                <c:pt idx="6241">
                  <c:v>4.5883123530000001</c:v>
                </c:pt>
                <c:pt idx="6242">
                  <c:v>4.5996439870000012</c:v>
                </c:pt>
                <c:pt idx="6243">
                  <c:v>4.5883123530000001</c:v>
                </c:pt>
                <c:pt idx="6244">
                  <c:v>4.6449705239999979</c:v>
                </c:pt>
                <c:pt idx="6245">
                  <c:v>4.5996439870000012</c:v>
                </c:pt>
                <c:pt idx="6246">
                  <c:v>4.6223072559999983</c:v>
                </c:pt>
                <c:pt idx="6247">
                  <c:v>4.6109756209999979</c:v>
                </c:pt>
                <c:pt idx="6248">
                  <c:v>4.5769807189999989</c:v>
                </c:pt>
                <c:pt idx="6249">
                  <c:v>4.656302157999999</c:v>
                </c:pt>
                <c:pt idx="6250">
                  <c:v>4.5996439870000012</c:v>
                </c:pt>
                <c:pt idx="6251">
                  <c:v>4.6223072559999983</c:v>
                </c:pt>
                <c:pt idx="6252">
                  <c:v>4.5543174509999993</c:v>
                </c:pt>
                <c:pt idx="6253">
                  <c:v>4.5656490850000013</c:v>
                </c:pt>
                <c:pt idx="6254">
                  <c:v>4.5883123530000001</c:v>
                </c:pt>
                <c:pt idx="6255">
                  <c:v>4.5203225489999994</c:v>
                </c:pt>
                <c:pt idx="6256">
                  <c:v>4.5769807189999989</c:v>
                </c:pt>
                <c:pt idx="6257">
                  <c:v>4.6109756209999979</c:v>
                </c:pt>
                <c:pt idx="6258">
                  <c:v>4.6223072559999983</c:v>
                </c:pt>
                <c:pt idx="6259">
                  <c:v>4.6336388900000003</c:v>
                </c:pt>
                <c:pt idx="6260">
                  <c:v>4.5883123530000001</c:v>
                </c:pt>
                <c:pt idx="6261">
                  <c:v>4.6336388900000003</c:v>
                </c:pt>
                <c:pt idx="6262">
                  <c:v>4.6336388900000003</c:v>
                </c:pt>
                <c:pt idx="6263">
                  <c:v>4.6336388900000003</c:v>
                </c:pt>
                <c:pt idx="6264">
                  <c:v>4.656302157999999</c:v>
                </c:pt>
                <c:pt idx="6265">
                  <c:v>4.6336388900000003</c:v>
                </c:pt>
                <c:pt idx="6266">
                  <c:v>4.6676337920000002</c:v>
                </c:pt>
                <c:pt idx="6267">
                  <c:v>4.6223072559999983</c:v>
                </c:pt>
                <c:pt idx="6268">
                  <c:v>4.6109756209999979</c:v>
                </c:pt>
                <c:pt idx="6269">
                  <c:v>4.5769807189999989</c:v>
                </c:pt>
                <c:pt idx="6270">
                  <c:v>4.6449705239999979</c:v>
                </c:pt>
                <c:pt idx="6271">
                  <c:v>4.6109756209999979</c:v>
                </c:pt>
                <c:pt idx="6272">
                  <c:v>4.6336388900000003</c:v>
                </c:pt>
                <c:pt idx="6273">
                  <c:v>4.6336388900000003</c:v>
                </c:pt>
                <c:pt idx="6274">
                  <c:v>4.6223072559999983</c:v>
                </c:pt>
                <c:pt idx="6275">
                  <c:v>4.6109756209999979</c:v>
                </c:pt>
                <c:pt idx="6276">
                  <c:v>4.6223072559999983</c:v>
                </c:pt>
                <c:pt idx="6277">
                  <c:v>4.6336388900000003</c:v>
                </c:pt>
                <c:pt idx="6278">
                  <c:v>4.6336388900000003</c:v>
                </c:pt>
                <c:pt idx="6279">
                  <c:v>4.6223072559999983</c:v>
                </c:pt>
                <c:pt idx="6280">
                  <c:v>4.6449705239999979</c:v>
                </c:pt>
                <c:pt idx="6281">
                  <c:v>4.656302157999999</c:v>
                </c:pt>
                <c:pt idx="6282">
                  <c:v>4.6223072559999983</c:v>
                </c:pt>
                <c:pt idx="6283">
                  <c:v>4.6336388900000003</c:v>
                </c:pt>
                <c:pt idx="6284">
                  <c:v>4.6223072559999983</c:v>
                </c:pt>
                <c:pt idx="6285">
                  <c:v>4.6109756209999979</c:v>
                </c:pt>
                <c:pt idx="6286">
                  <c:v>4.6223072559999983</c:v>
                </c:pt>
                <c:pt idx="6287">
                  <c:v>4.5656490850000013</c:v>
                </c:pt>
                <c:pt idx="6288">
                  <c:v>4.6223072559999983</c:v>
                </c:pt>
                <c:pt idx="6289">
                  <c:v>4.6336388900000003</c:v>
                </c:pt>
                <c:pt idx="6290">
                  <c:v>4.6449705239999979</c:v>
                </c:pt>
                <c:pt idx="6291">
                  <c:v>4.6223072559999983</c:v>
                </c:pt>
                <c:pt idx="6292">
                  <c:v>4.6789654259999995</c:v>
                </c:pt>
                <c:pt idx="6293">
                  <c:v>4.6336388900000003</c:v>
                </c:pt>
                <c:pt idx="6294">
                  <c:v>4.6449705239999979</c:v>
                </c:pt>
                <c:pt idx="6295">
                  <c:v>4.6676337920000002</c:v>
                </c:pt>
                <c:pt idx="6296">
                  <c:v>4.6449705239999979</c:v>
                </c:pt>
                <c:pt idx="6297">
                  <c:v>4.6449705239999979</c:v>
                </c:pt>
                <c:pt idx="6298">
                  <c:v>4.6676337920000002</c:v>
                </c:pt>
                <c:pt idx="6299">
                  <c:v>4.7016286940000018</c:v>
                </c:pt>
                <c:pt idx="6300">
                  <c:v>4.4636643779999989</c:v>
                </c:pt>
                <c:pt idx="6301">
                  <c:v>4.6449705239999979</c:v>
                </c:pt>
                <c:pt idx="6302">
                  <c:v>4.6336388900000003</c:v>
                </c:pt>
                <c:pt idx="6303">
                  <c:v>4.6676337920000002</c:v>
                </c:pt>
                <c:pt idx="6304">
                  <c:v>4.6336388900000003</c:v>
                </c:pt>
                <c:pt idx="6305">
                  <c:v>4.6449705239999979</c:v>
                </c:pt>
                <c:pt idx="6306">
                  <c:v>4.6223072559999983</c:v>
                </c:pt>
                <c:pt idx="6307">
                  <c:v>4.6449705239999979</c:v>
                </c:pt>
                <c:pt idx="6308">
                  <c:v>4.6676337920000002</c:v>
                </c:pt>
                <c:pt idx="6309">
                  <c:v>4.6676337920000002</c:v>
                </c:pt>
                <c:pt idx="6310">
                  <c:v>4.6676337920000002</c:v>
                </c:pt>
                <c:pt idx="6311">
                  <c:v>4.6676337920000002</c:v>
                </c:pt>
                <c:pt idx="6312">
                  <c:v>4.656302157999999</c:v>
                </c:pt>
                <c:pt idx="6313">
                  <c:v>4.6336388900000003</c:v>
                </c:pt>
                <c:pt idx="6314">
                  <c:v>4.7129603279999994</c:v>
                </c:pt>
                <c:pt idx="6315">
                  <c:v>4.6676337920000002</c:v>
                </c:pt>
                <c:pt idx="6316">
                  <c:v>4.7016286940000018</c:v>
                </c:pt>
                <c:pt idx="6317">
                  <c:v>4.6676337920000002</c:v>
                </c:pt>
                <c:pt idx="6318">
                  <c:v>4.7242919619999988</c:v>
                </c:pt>
                <c:pt idx="6319">
                  <c:v>4.6449705239999979</c:v>
                </c:pt>
                <c:pt idx="6320">
                  <c:v>4.656302157999999</c:v>
                </c:pt>
                <c:pt idx="6321">
                  <c:v>4.6336388900000003</c:v>
                </c:pt>
                <c:pt idx="6322">
                  <c:v>4.6789654259999995</c:v>
                </c:pt>
                <c:pt idx="6323">
                  <c:v>4.6902970599999989</c:v>
                </c:pt>
                <c:pt idx="6324">
                  <c:v>4.6449705239999979</c:v>
                </c:pt>
                <c:pt idx="6325">
                  <c:v>4.656302157999999</c:v>
                </c:pt>
                <c:pt idx="6326">
                  <c:v>4.6449705239999979</c:v>
                </c:pt>
                <c:pt idx="6327">
                  <c:v>4.6902970599999989</c:v>
                </c:pt>
                <c:pt idx="6328">
                  <c:v>4.6902970599999989</c:v>
                </c:pt>
                <c:pt idx="6329">
                  <c:v>4.7242919619999988</c:v>
                </c:pt>
                <c:pt idx="6330">
                  <c:v>4.7016286940000018</c:v>
                </c:pt>
                <c:pt idx="6331">
                  <c:v>4.6902970599999989</c:v>
                </c:pt>
                <c:pt idx="6332">
                  <c:v>4.7129603279999994</c:v>
                </c:pt>
                <c:pt idx="6333">
                  <c:v>4.6902970599999989</c:v>
                </c:pt>
                <c:pt idx="6334">
                  <c:v>4.7016286940000018</c:v>
                </c:pt>
                <c:pt idx="6335">
                  <c:v>4.7356235970000009</c:v>
                </c:pt>
                <c:pt idx="6336">
                  <c:v>4.6789654259999995</c:v>
                </c:pt>
                <c:pt idx="6337">
                  <c:v>4.6902970599999989</c:v>
                </c:pt>
                <c:pt idx="6338">
                  <c:v>4.6789654259999995</c:v>
                </c:pt>
                <c:pt idx="6339">
                  <c:v>4.7016286940000018</c:v>
                </c:pt>
                <c:pt idx="6340">
                  <c:v>4.7582868649999988</c:v>
                </c:pt>
                <c:pt idx="6341">
                  <c:v>4.6676337920000002</c:v>
                </c:pt>
                <c:pt idx="6342">
                  <c:v>4.6789654259999995</c:v>
                </c:pt>
                <c:pt idx="6343">
                  <c:v>4.7242919619999988</c:v>
                </c:pt>
                <c:pt idx="6344">
                  <c:v>4.7242919619999988</c:v>
                </c:pt>
                <c:pt idx="6345">
                  <c:v>4.7016286940000018</c:v>
                </c:pt>
                <c:pt idx="6346">
                  <c:v>4.7242919619999988</c:v>
                </c:pt>
                <c:pt idx="6347">
                  <c:v>4.6902970599999989</c:v>
                </c:pt>
                <c:pt idx="6348">
                  <c:v>4.6789654259999995</c:v>
                </c:pt>
                <c:pt idx="6349">
                  <c:v>4.7242919619999988</c:v>
                </c:pt>
                <c:pt idx="6350">
                  <c:v>4.7016286940000018</c:v>
                </c:pt>
                <c:pt idx="6351">
                  <c:v>4.7242919619999988</c:v>
                </c:pt>
                <c:pt idx="6352">
                  <c:v>4.7242919619999988</c:v>
                </c:pt>
                <c:pt idx="6353">
                  <c:v>4.6676337920000002</c:v>
                </c:pt>
                <c:pt idx="6354">
                  <c:v>4.7242919619999988</c:v>
                </c:pt>
                <c:pt idx="6355">
                  <c:v>4.7242919619999988</c:v>
                </c:pt>
                <c:pt idx="6356">
                  <c:v>4.7129603279999994</c:v>
                </c:pt>
                <c:pt idx="6357">
                  <c:v>4.7016286940000018</c:v>
                </c:pt>
                <c:pt idx="6358">
                  <c:v>4.7129603279999994</c:v>
                </c:pt>
                <c:pt idx="6359">
                  <c:v>4.7016286940000018</c:v>
                </c:pt>
                <c:pt idx="6360">
                  <c:v>4.6336388900000003</c:v>
                </c:pt>
                <c:pt idx="6361">
                  <c:v>4.6223072559999983</c:v>
                </c:pt>
                <c:pt idx="6362">
                  <c:v>4.6336388900000003</c:v>
                </c:pt>
                <c:pt idx="6363">
                  <c:v>4.6902970599999989</c:v>
                </c:pt>
                <c:pt idx="6364">
                  <c:v>4.7242919619999988</c:v>
                </c:pt>
                <c:pt idx="6365">
                  <c:v>4.7582868649999988</c:v>
                </c:pt>
                <c:pt idx="6366">
                  <c:v>4.8149450349999992</c:v>
                </c:pt>
                <c:pt idx="6367">
                  <c:v>4.7696184989999999</c:v>
                </c:pt>
                <c:pt idx="6368">
                  <c:v>4.7242919619999988</c:v>
                </c:pt>
                <c:pt idx="6369">
                  <c:v>4.7469552309999994</c:v>
                </c:pt>
                <c:pt idx="6370">
                  <c:v>4.7242919619999988</c:v>
                </c:pt>
                <c:pt idx="6371">
                  <c:v>4.7242919619999988</c:v>
                </c:pt>
                <c:pt idx="6372">
                  <c:v>4.7356235970000009</c:v>
                </c:pt>
                <c:pt idx="6373">
                  <c:v>4.7356235970000009</c:v>
                </c:pt>
                <c:pt idx="6374">
                  <c:v>4.6789654259999995</c:v>
                </c:pt>
                <c:pt idx="6375">
                  <c:v>4.7242919619999988</c:v>
                </c:pt>
                <c:pt idx="6376">
                  <c:v>4.7129603279999994</c:v>
                </c:pt>
                <c:pt idx="6377">
                  <c:v>4.7469552309999994</c:v>
                </c:pt>
                <c:pt idx="6378">
                  <c:v>4.7016286940000018</c:v>
                </c:pt>
                <c:pt idx="6379">
                  <c:v>4.7356235970000009</c:v>
                </c:pt>
                <c:pt idx="6380">
                  <c:v>4.7696184989999999</c:v>
                </c:pt>
                <c:pt idx="6381">
                  <c:v>4.7582868649999988</c:v>
                </c:pt>
                <c:pt idx="6382">
                  <c:v>4.7582868649999988</c:v>
                </c:pt>
                <c:pt idx="6383">
                  <c:v>4.7582868649999988</c:v>
                </c:pt>
                <c:pt idx="6384">
                  <c:v>4.7582868649999988</c:v>
                </c:pt>
                <c:pt idx="6385">
                  <c:v>4.7356235970000009</c:v>
                </c:pt>
                <c:pt idx="6386">
                  <c:v>4.7469552309999994</c:v>
                </c:pt>
                <c:pt idx="6387">
                  <c:v>4.7582868649999988</c:v>
                </c:pt>
                <c:pt idx="6388">
                  <c:v>4.7356235970000009</c:v>
                </c:pt>
                <c:pt idx="6389">
                  <c:v>4.7469552309999994</c:v>
                </c:pt>
                <c:pt idx="6390">
                  <c:v>4.7582868649999988</c:v>
                </c:pt>
                <c:pt idx="6391">
                  <c:v>4.7016286940000018</c:v>
                </c:pt>
                <c:pt idx="6392">
                  <c:v>4.7696184989999999</c:v>
                </c:pt>
                <c:pt idx="6393">
                  <c:v>4.7242919619999988</c:v>
                </c:pt>
                <c:pt idx="6394">
                  <c:v>4.7582868649999988</c:v>
                </c:pt>
                <c:pt idx="6395">
                  <c:v>4.7696184989999999</c:v>
                </c:pt>
                <c:pt idx="6396">
                  <c:v>4.7582868649999988</c:v>
                </c:pt>
                <c:pt idx="6397">
                  <c:v>4.7809501330000002</c:v>
                </c:pt>
                <c:pt idx="6398">
                  <c:v>4.7809501330000002</c:v>
                </c:pt>
                <c:pt idx="6399">
                  <c:v>4.7469552309999994</c:v>
                </c:pt>
                <c:pt idx="6400">
                  <c:v>4.7922817669999995</c:v>
                </c:pt>
                <c:pt idx="6401">
                  <c:v>4.7469552309999994</c:v>
                </c:pt>
                <c:pt idx="6402">
                  <c:v>4.7356235970000009</c:v>
                </c:pt>
                <c:pt idx="6403">
                  <c:v>4.8036134009999998</c:v>
                </c:pt>
                <c:pt idx="6404">
                  <c:v>4.7696184989999999</c:v>
                </c:pt>
                <c:pt idx="6405">
                  <c:v>4.7582868649999988</c:v>
                </c:pt>
                <c:pt idx="6406">
                  <c:v>4.7356235970000009</c:v>
                </c:pt>
                <c:pt idx="6407">
                  <c:v>4.7469552309999994</c:v>
                </c:pt>
                <c:pt idx="6408">
                  <c:v>4.7696184989999999</c:v>
                </c:pt>
                <c:pt idx="6409">
                  <c:v>4.7582868649999988</c:v>
                </c:pt>
                <c:pt idx="6410">
                  <c:v>4.7696184989999999</c:v>
                </c:pt>
                <c:pt idx="6411">
                  <c:v>4.7696184989999999</c:v>
                </c:pt>
                <c:pt idx="6412">
                  <c:v>4.7809501330000002</c:v>
                </c:pt>
                <c:pt idx="6413">
                  <c:v>4.7809501330000002</c:v>
                </c:pt>
                <c:pt idx="6414">
                  <c:v>4.7809501330000002</c:v>
                </c:pt>
                <c:pt idx="6415">
                  <c:v>4.7582868649999988</c:v>
                </c:pt>
                <c:pt idx="6416">
                  <c:v>4.8036134009999998</c:v>
                </c:pt>
                <c:pt idx="6417">
                  <c:v>4.7809501330000002</c:v>
                </c:pt>
                <c:pt idx="6418">
                  <c:v>4.8036134009999998</c:v>
                </c:pt>
                <c:pt idx="6419">
                  <c:v>4.7696184989999999</c:v>
                </c:pt>
                <c:pt idx="6420">
                  <c:v>4.7809501330000002</c:v>
                </c:pt>
                <c:pt idx="6421">
                  <c:v>4.7696184989999999</c:v>
                </c:pt>
                <c:pt idx="6422">
                  <c:v>4.8262766689999994</c:v>
                </c:pt>
                <c:pt idx="6423">
                  <c:v>4.7922817669999995</c:v>
                </c:pt>
                <c:pt idx="6424">
                  <c:v>4.7922817669999995</c:v>
                </c:pt>
                <c:pt idx="6425">
                  <c:v>4.7922817669999995</c:v>
                </c:pt>
                <c:pt idx="6426">
                  <c:v>4.7696184989999999</c:v>
                </c:pt>
                <c:pt idx="6427">
                  <c:v>4.8149450349999992</c:v>
                </c:pt>
                <c:pt idx="6428">
                  <c:v>4.8149450349999992</c:v>
                </c:pt>
                <c:pt idx="6429">
                  <c:v>4.8376083029999997</c:v>
                </c:pt>
                <c:pt idx="6430">
                  <c:v>4.7922817669999995</c:v>
                </c:pt>
                <c:pt idx="6431">
                  <c:v>4.8149450349999992</c:v>
                </c:pt>
                <c:pt idx="6432">
                  <c:v>4.8036134009999998</c:v>
                </c:pt>
                <c:pt idx="6433">
                  <c:v>4.8489399379999991</c:v>
                </c:pt>
                <c:pt idx="6434">
                  <c:v>4.7356235970000009</c:v>
                </c:pt>
                <c:pt idx="6435">
                  <c:v>4.7129603279999994</c:v>
                </c:pt>
                <c:pt idx="6436">
                  <c:v>4.8149450349999992</c:v>
                </c:pt>
                <c:pt idx="6437">
                  <c:v>4.8036134009999998</c:v>
                </c:pt>
                <c:pt idx="6438">
                  <c:v>4.8149450349999992</c:v>
                </c:pt>
                <c:pt idx="6439">
                  <c:v>4.8036134009999998</c:v>
                </c:pt>
                <c:pt idx="6440">
                  <c:v>4.8149450349999992</c:v>
                </c:pt>
                <c:pt idx="6441">
                  <c:v>4.8036134009999998</c:v>
                </c:pt>
                <c:pt idx="6442">
                  <c:v>4.7582868649999988</c:v>
                </c:pt>
                <c:pt idx="6443">
                  <c:v>4.7922817669999995</c:v>
                </c:pt>
                <c:pt idx="6444">
                  <c:v>4.8489399379999991</c:v>
                </c:pt>
                <c:pt idx="6445">
                  <c:v>4.7582868649999988</c:v>
                </c:pt>
                <c:pt idx="6446">
                  <c:v>4.8149450349999992</c:v>
                </c:pt>
                <c:pt idx="6447">
                  <c:v>4.7129603279999994</c:v>
                </c:pt>
                <c:pt idx="6448">
                  <c:v>4.8149450349999992</c:v>
                </c:pt>
                <c:pt idx="6449">
                  <c:v>4.7922817669999995</c:v>
                </c:pt>
                <c:pt idx="6450">
                  <c:v>4.8262766689999994</c:v>
                </c:pt>
                <c:pt idx="6451">
                  <c:v>4.8602715719999994</c:v>
                </c:pt>
                <c:pt idx="6452">
                  <c:v>4.8262766689999994</c:v>
                </c:pt>
                <c:pt idx="6453">
                  <c:v>4.8376083029999997</c:v>
                </c:pt>
                <c:pt idx="6454">
                  <c:v>4.8149450349999992</c:v>
                </c:pt>
                <c:pt idx="6455">
                  <c:v>4.8602715719999994</c:v>
                </c:pt>
                <c:pt idx="6456">
                  <c:v>4.8262766689999994</c:v>
                </c:pt>
                <c:pt idx="6457">
                  <c:v>4.8036134009999998</c:v>
                </c:pt>
                <c:pt idx="6458">
                  <c:v>4.8376083029999997</c:v>
                </c:pt>
                <c:pt idx="6459">
                  <c:v>4.7922817669999995</c:v>
                </c:pt>
                <c:pt idx="6460">
                  <c:v>4.8036134009999998</c:v>
                </c:pt>
                <c:pt idx="6461">
                  <c:v>4.8376083029999997</c:v>
                </c:pt>
                <c:pt idx="6462">
                  <c:v>4.8149450349999992</c:v>
                </c:pt>
                <c:pt idx="6463">
                  <c:v>3.3984907730000002</c:v>
                </c:pt>
                <c:pt idx="6464">
                  <c:v>3.4438173090000004</c:v>
                </c:pt>
                <c:pt idx="6465">
                  <c:v>3.466480577</c:v>
                </c:pt>
                <c:pt idx="6466">
                  <c:v>3.4324856749999992</c:v>
                </c:pt>
                <c:pt idx="6467">
                  <c:v>3.4098224069999996</c:v>
                </c:pt>
                <c:pt idx="6468">
                  <c:v>3.5344703819999999</c:v>
                </c:pt>
                <c:pt idx="6469">
                  <c:v>3.5004754799999995</c:v>
                </c:pt>
                <c:pt idx="6470">
                  <c:v>3.5458020159999997</c:v>
                </c:pt>
                <c:pt idx="6471">
                  <c:v>3.5344703819999999</c:v>
                </c:pt>
                <c:pt idx="6472">
                  <c:v>3.5231387480000009</c:v>
                </c:pt>
                <c:pt idx="6473">
                  <c:v>3.5344703819999999</c:v>
                </c:pt>
                <c:pt idx="6474">
                  <c:v>3.5344703819999999</c:v>
                </c:pt>
                <c:pt idx="6475">
                  <c:v>3.3984907730000002</c:v>
                </c:pt>
                <c:pt idx="6476">
                  <c:v>3.5118071139999993</c:v>
                </c:pt>
                <c:pt idx="6477">
                  <c:v>3.5458020159999997</c:v>
                </c:pt>
                <c:pt idx="6478">
                  <c:v>3.5231387480000009</c:v>
                </c:pt>
                <c:pt idx="6479">
                  <c:v>3.5571336500000004</c:v>
                </c:pt>
                <c:pt idx="6480">
                  <c:v>3.5231387480000009</c:v>
                </c:pt>
                <c:pt idx="6481">
                  <c:v>3.579796918</c:v>
                </c:pt>
                <c:pt idx="6482">
                  <c:v>3.5458020159999997</c:v>
                </c:pt>
                <c:pt idx="6483">
                  <c:v>3.5684652839999997</c:v>
                </c:pt>
                <c:pt idx="6484">
                  <c:v>3.579796918</c:v>
                </c:pt>
                <c:pt idx="6485">
                  <c:v>3.5911285520000003</c:v>
                </c:pt>
                <c:pt idx="6486">
                  <c:v>3.5571336500000004</c:v>
                </c:pt>
                <c:pt idx="6487">
                  <c:v>3.5458020159999997</c:v>
                </c:pt>
                <c:pt idx="6488">
                  <c:v>3.6024601869999997</c:v>
                </c:pt>
                <c:pt idx="6489">
                  <c:v>3.5571336500000004</c:v>
                </c:pt>
                <c:pt idx="6490">
                  <c:v>3.5571336500000004</c:v>
                </c:pt>
                <c:pt idx="6491">
                  <c:v>3.5344703819999999</c:v>
                </c:pt>
                <c:pt idx="6492">
                  <c:v>3.5571336500000004</c:v>
                </c:pt>
                <c:pt idx="6493">
                  <c:v>3.5684652839999997</c:v>
                </c:pt>
                <c:pt idx="6494">
                  <c:v>3.5571336500000004</c:v>
                </c:pt>
                <c:pt idx="6495">
                  <c:v>3.5684652839999997</c:v>
                </c:pt>
                <c:pt idx="6496">
                  <c:v>3.5571336500000004</c:v>
                </c:pt>
                <c:pt idx="6497">
                  <c:v>3.5231387480000009</c:v>
                </c:pt>
                <c:pt idx="6498">
                  <c:v>3.579796918</c:v>
                </c:pt>
                <c:pt idx="6499">
                  <c:v>3.5571336500000004</c:v>
                </c:pt>
                <c:pt idx="6500">
                  <c:v>3.579796918</c:v>
                </c:pt>
                <c:pt idx="6501">
                  <c:v>3.5684652839999997</c:v>
                </c:pt>
                <c:pt idx="6502">
                  <c:v>3.6137918210000004</c:v>
                </c:pt>
                <c:pt idx="6503">
                  <c:v>3.6251234550000002</c:v>
                </c:pt>
                <c:pt idx="6504">
                  <c:v>3.6024601869999997</c:v>
                </c:pt>
                <c:pt idx="6505">
                  <c:v>3.6024601869999997</c:v>
                </c:pt>
                <c:pt idx="6506">
                  <c:v>3.579796918</c:v>
                </c:pt>
                <c:pt idx="6507">
                  <c:v>3.579796918</c:v>
                </c:pt>
                <c:pt idx="6508">
                  <c:v>3.5911285520000003</c:v>
                </c:pt>
                <c:pt idx="6509">
                  <c:v>3.579796918</c:v>
                </c:pt>
                <c:pt idx="6510">
                  <c:v>3.579796918</c:v>
                </c:pt>
                <c:pt idx="6511">
                  <c:v>3.5684652839999997</c:v>
                </c:pt>
                <c:pt idx="6512">
                  <c:v>3.6251234550000002</c:v>
                </c:pt>
                <c:pt idx="6513">
                  <c:v>3.579796918</c:v>
                </c:pt>
                <c:pt idx="6514">
                  <c:v>3.579796918</c:v>
                </c:pt>
                <c:pt idx="6515">
                  <c:v>3.6251234550000002</c:v>
                </c:pt>
                <c:pt idx="6516">
                  <c:v>3.6251234550000002</c:v>
                </c:pt>
                <c:pt idx="6517">
                  <c:v>3.5911285520000003</c:v>
                </c:pt>
                <c:pt idx="6518">
                  <c:v>3.6251234550000002</c:v>
                </c:pt>
                <c:pt idx="6519">
                  <c:v>3.6251234550000002</c:v>
                </c:pt>
                <c:pt idx="6520">
                  <c:v>3.6251234550000002</c:v>
                </c:pt>
                <c:pt idx="6521">
                  <c:v>3.6251234550000002</c:v>
                </c:pt>
                <c:pt idx="6522">
                  <c:v>3.6251234550000002</c:v>
                </c:pt>
                <c:pt idx="6523">
                  <c:v>3.6137918210000004</c:v>
                </c:pt>
                <c:pt idx="6524">
                  <c:v>3.6477867230000007</c:v>
                </c:pt>
                <c:pt idx="6525">
                  <c:v>3.6137918210000004</c:v>
                </c:pt>
                <c:pt idx="6526">
                  <c:v>3.6591183570000001</c:v>
                </c:pt>
                <c:pt idx="6527">
                  <c:v>3.6137918210000004</c:v>
                </c:pt>
                <c:pt idx="6528">
                  <c:v>3.6251234550000002</c:v>
                </c:pt>
                <c:pt idx="6529">
                  <c:v>3.6477867230000007</c:v>
                </c:pt>
                <c:pt idx="6530">
                  <c:v>3.6137918210000004</c:v>
                </c:pt>
                <c:pt idx="6531">
                  <c:v>3.6251234550000002</c:v>
                </c:pt>
                <c:pt idx="6532">
                  <c:v>3.6251234550000002</c:v>
                </c:pt>
                <c:pt idx="6533">
                  <c:v>3.6251234550000002</c:v>
                </c:pt>
                <c:pt idx="6534">
                  <c:v>3.6251234550000002</c:v>
                </c:pt>
                <c:pt idx="6535">
                  <c:v>3.6477867230000007</c:v>
                </c:pt>
                <c:pt idx="6536">
                  <c:v>3.6591183570000001</c:v>
                </c:pt>
                <c:pt idx="6537">
                  <c:v>3.6477867230000007</c:v>
                </c:pt>
                <c:pt idx="6538">
                  <c:v>3.6477867230000007</c:v>
                </c:pt>
                <c:pt idx="6539">
                  <c:v>3.6477867230000007</c:v>
                </c:pt>
                <c:pt idx="6540">
                  <c:v>3.6364550889999991</c:v>
                </c:pt>
                <c:pt idx="6541">
                  <c:v>3.6817816250000002</c:v>
                </c:pt>
                <c:pt idx="6542">
                  <c:v>3.6704499909999995</c:v>
                </c:pt>
                <c:pt idx="6543">
                  <c:v>3.6137918210000004</c:v>
                </c:pt>
                <c:pt idx="6544">
                  <c:v>3.6817816250000002</c:v>
                </c:pt>
                <c:pt idx="6545">
                  <c:v>3.6364550889999991</c:v>
                </c:pt>
                <c:pt idx="6546">
                  <c:v>3.6251234550000002</c:v>
                </c:pt>
                <c:pt idx="6547">
                  <c:v>3.6251234550000002</c:v>
                </c:pt>
                <c:pt idx="6548">
                  <c:v>3.6591183570000001</c:v>
                </c:pt>
                <c:pt idx="6549">
                  <c:v>3.6364550889999991</c:v>
                </c:pt>
                <c:pt idx="6550">
                  <c:v>3.6364550889999991</c:v>
                </c:pt>
                <c:pt idx="6551">
                  <c:v>3.6931132590000004</c:v>
                </c:pt>
                <c:pt idx="6552">
                  <c:v>3.6817816250000002</c:v>
                </c:pt>
                <c:pt idx="6553">
                  <c:v>3.6591183570000001</c:v>
                </c:pt>
                <c:pt idx="6554">
                  <c:v>3.6477867230000007</c:v>
                </c:pt>
                <c:pt idx="6555">
                  <c:v>3.7044448930000002</c:v>
                </c:pt>
                <c:pt idx="6556">
                  <c:v>3.6704499909999995</c:v>
                </c:pt>
                <c:pt idx="6557">
                  <c:v>3.6817816250000002</c:v>
                </c:pt>
                <c:pt idx="6558">
                  <c:v>3.6364550889999991</c:v>
                </c:pt>
                <c:pt idx="6559">
                  <c:v>3.6704499909999995</c:v>
                </c:pt>
                <c:pt idx="6560">
                  <c:v>3.6704499909999995</c:v>
                </c:pt>
                <c:pt idx="6561">
                  <c:v>3.6704499909999995</c:v>
                </c:pt>
                <c:pt idx="6562">
                  <c:v>3.7044448930000002</c:v>
                </c:pt>
                <c:pt idx="6563">
                  <c:v>3.6477867230000007</c:v>
                </c:pt>
                <c:pt idx="6564">
                  <c:v>3.6817816250000002</c:v>
                </c:pt>
                <c:pt idx="6565">
                  <c:v>3.6817816250000002</c:v>
                </c:pt>
                <c:pt idx="6566">
                  <c:v>3.7271081620000004</c:v>
                </c:pt>
                <c:pt idx="6567">
                  <c:v>3.6817816250000002</c:v>
                </c:pt>
                <c:pt idx="6568">
                  <c:v>3.6591183570000001</c:v>
                </c:pt>
                <c:pt idx="6569">
                  <c:v>3.7157765280000001</c:v>
                </c:pt>
                <c:pt idx="6570">
                  <c:v>3.6817816250000002</c:v>
                </c:pt>
                <c:pt idx="6571">
                  <c:v>3.7157765280000001</c:v>
                </c:pt>
                <c:pt idx="6572">
                  <c:v>3.6704499909999995</c:v>
                </c:pt>
                <c:pt idx="6573">
                  <c:v>3.6931132590000004</c:v>
                </c:pt>
                <c:pt idx="6574">
                  <c:v>3.7044448930000002</c:v>
                </c:pt>
                <c:pt idx="6575">
                  <c:v>3.7044448930000002</c:v>
                </c:pt>
                <c:pt idx="6576">
                  <c:v>3.6817816250000002</c:v>
                </c:pt>
                <c:pt idx="6577">
                  <c:v>3.6931132590000004</c:v>
                </c:pt>
                <c:pt idx="6578">
                  <c:v>3.7157765280000001</c:v>
                </c:pt>
                <c:pt idx="6579">
                  <c:v>3.6817816250000002</c:v>
                </c:pt>
                <c:pt idx="6580">
                  <c:v>3.7044448930000002</c:v>
                </c:pt>
                <c:pt idx="6581">
                  <c:v>3.7044448930000002</c:v>
                </c:pt>
                <c:pt idx="6582">
                  <c:v>3.7157765280000001</c:v>
                </c:pt>
                <c:pt idx="6583">
                  <c:v>3.7157765280000001</c:v>
                </c:pt>
                <c:pt idx="6584">
                  <c:v>3.7157765280000001</c:v>
                </c:pt>
                <c:pt idx="6585">
                  <c:v>3.7157765280000001</c:v>
                </c:pt>
                <c:pt idx="6586">
                  <c:v>3.7271081620000004</c:v>
                </c:pt>
                <c:pt idx="6587">
                  <c:v>3.7157765280000001</c:v>
                </c:pt>
                <c:pt idx="6588">
                  <c:v>3.7271081620000004</c:v>
                </c:pt>
                <c:pt idx="6589">
                  <c:v>3.7271081620000004</c:v>
                </c:pt>
                <c:pt idx="6590">
                  <c:v>3.7157765280000001</c:v>
                </c:pt>
                <c:pt idx="6591">
                  <c:v>3.7157765280000001</c:v>
                </c:pt>
                <c:pt idx="6592">
                  <c:v>3.7271081620000004</c:v>
                </c:pt>
                <c:pt idx="6593">
                  <c:v>3.7157765280000001</c:v>
                </c:pt>
                <c:pt idx="6594">
                  <c:v>3.7044448930000002</c:v>
                </c:pt>
                <c:pt idx="6595">
                  <c:v>3.7157765280000001</c:v>
                </c:pt>
                <c:pt idx="6596">
                  <c:v>3.6817816250000002</c:v>
                </c:pt>
                <c:pt idx="6597">
                  <c:v>3.7271081620000004</c:v>
                </c:pt>
                <c:pt idx="6598">
                  <c:v>3.7044448930000002</c:v>
                </c:pt>
                <c:pt idx="6599">
                  <c:v>3.7271081620000004</c:v>
                </c:pt>
                <c:pt idx="6600">
                  <c:v>3.7724346980000001</c:v>
                </c:pt>
                <c:pt idx="6601">
                  <c:v>3.7384397960000002</c:v>
                </c:pt>
                <c:pt idx="6602">
                  <c:v>3.7384397960000002</c:v>
                </c:pt>
                <c:pt idx="6603">
                  <c:v>3.7724346980000001</c:v>
                </c:pt>
                <c:pt idx="6604">
                  <c:v>3.7271081620000004</c:v>
                </c:pt>
                <c:pt idx="6605">
                  <c:v>3.7271081620000004</c:v>
                </c:pt>
                <c:pt idx="6606">
                  <c:v>3.7611030640000003</c:v>
                </c:pt>
                <c:pt idx="6607">
                  <c:v>3.7384397960000002</c:v>
                </c:pt>
                <c:pt idx="6608">
                  <c:v>3.74977143</c:v>
                </c:pt>
                <c:pt idx="6609">
                  <c:v>3.7271081620000004</c:v>
                </c:pt>
                <c:pt idx="6610">
                  <c:v>3.8064295999999995</c:v>
                </c:pt>
                <c:pt idx="6611">
                  <c:v>3.7271081620000004</c:v>
                </c:pt>
                <c:pt idx="6612">
                  <c:v>3.74977143</c:v>
                </c:pt>
                <c:pt idx="6613">
                  <c:v>3.7611030640000003</c:v>
                </c:pt>
                <c:pt idx="6614">
                  <c:v>3.7384397960000002</c:v>
                </c:pt>
                <c:pt idx="6615">
                  <c:v>3.7611030640000003</c:v>
                </c:pt>
                <c:pt idx="6616">
                  <c:v>3.7611030640000003</c:v>
                </c:pt>
                <c:pt idx="6617">
                  <c:v>3.7611030640000003</c:v>
                </c:pt>
                <c:pt idx="6618">
                  <c:v>3.8064295999999995</c:v>
                </c:pt>
                <c:pt idx="6619">
                  <c:v>3.7724346980000001</c:v>
                </c:pt>
                <c:pt idx="6620">
                  <c:v>3.7611030640000003</c:v>
                </c:pt>
                <c:pt idx="6621">
                  <c:v>3.7044448930000002</c:v>
                </c:pt>
                <c:pt idx="6622">
                  <c:v>3.7611030640000003</c:v>
                </c:pt>
                <c:pt idx="6623">
                  <c:v>3.7384397960000002</c:v>
                </c:pt>
                <c:pt idx="6624">
                  <c:v>3.7611030640000003</c:v>
                </c:pt>
                <c:pt idx="6625">
                  <c:v>3.7837663320000003</c:v>
                </c:pt>
                <c:pt idx="6626">
                  <c:v>3.7837663320000003</c:v>
                </c:pt>
                <c:pt idx="6627">
                  <c:v>3.7950979660000002</c:v>
                </c:pt>
                <c:pt idx="6628">
                  <c:v>3.7837663320000003</c:v>
                </c:pt>
                <c:pt idx="6629">
                  <c:v>3.7611030640000003</c:v>
                </c:pt>
                <c:pt idx="6630">
                  <c:v>3.7724346980000001</c:v>
                </c:pt>
                <c:pt idx="6631">
                  <c:v>3.74977143</c:v>
                </c:pt>
                <c:pt idx="6632">
                  <c:v>3.8177612339999998</c:v>
                </c:pt>
                <c:pt idx="6633">
                  <c:v>3.7837663320000003</c:v>
                </c:pt>
                <c:pt idx="6634">
                  <c:v>3.7724346980000001</c:v>
                </c:pt>
                <c:pt idx="6635">
                  <c:v>3.7611030640000003</c:v>
                </c:pt>
                <c:pt idx="6636">
                  <c:v>3.7611030640000003</c:v>
                </c:pt>
                <c:pt idx="6637">
                  <c:v>3.7950979660000002</c:v>
                </c:pt>
                <c:pt idx="6638">
                  <c:v>3.7724346980000001</c:v>
                </c:pt>
                <c:pt idx="6639">
                  <c:v>3.7724346980000001</c:v>
                </c:pt>
                <c:pt idx="6640">
                  <c:v>3.8177612339999998</c:v>
                </c:pt>
                <c:pt idx="6641">
                  <c:v>3.7724346980000001</c:v>
                </c:pt>
                <c:pt idx="6642">
                  <c:v>3.7724346980000001</c:v>
                </c:pt>
                <c:pt idx="6643">
                  <c:v>3.8064295999999995</c:v>
                </c:pt>
                <c:pt idx="6644">
                  <c:v>3.7950979660000002</c:v>
                </c:pt>
                <c:pt idx="6645">
                  <c:v>3.7837663320000003</c:v>
                </c:pt>
                <c:pt idx="6646">
                  <c:v>3.7837663320000003</c:v>
                </c:pt>
                <c:pt idx="6647">
                  <c:v>3.7611030640000003</c:v>
                </c:pt>
                <c:pt idx="6648">
                  <c:v>3.8177612339999998</c:v>
                </c:pt>
                <c:pt idx="6649">
                  <c:v>3.7724346980000001</c:v>
                </c:pt>
                <c:pt idx="6650">
                  <c:v>3.7724346980000001</c:v>
                </c:pt>
                <c:pt idx="6651">
                  <c:v>3.8404245030000004</c:v>
                </c:pt>
                <c:pt idx="6652">
                  <c:v>3.8404245030000004</c:v>
                </c:pt>
                <c:pt idx="6653">
                  <c:v>3.8290928689999997</c:v>
                </c:pt>
                <c:pt idx="6654">
                  <c:v>3.8630877710000004</c:v>
                </c:pt>
                <c:pt idx="6655">
                  <c:v>3.8517561369999993</c:v>
                </c:pt>
                <c:pt idx="6656">
                  <c:v>3.8177612339999998</c:v>
                </c:pt>
                <c:pt idx="6657">
                  <c:v>3.7837663320000003</c:v>
                </c:pt>
                <c:pt idx="6658">
                  <c:v>3.8177612339999998</c:v>
                </c:pt>
                <c:pt idx="6659">
                  <c:v>3.8517561369999993</c:v>
                </c:pt>
                <c:pt idx="6660">
                  <c:v>3.7950979660000002</c:v>
                </c:pt>
                <c:pt idx="6661">
                  <c:v>3.8177612339999998</c:v>
                </c:pt>
                <c:pt idx="6662">
                  <c:v>3.8517561369999993</c:v>
                </c:pt>
                <c:pt idx="6663">
                  <c:v>3.7950979660000002</c:v>
                </c:pt>
                <c:pt idx="6664">
                  <c:v>3.8064295999999995</c:v>
                </c:pt>
                <c:pt idx="6665">
                  <c:v>3.8290928689999997</c:v>
                </c:pt>
                <c:pt idx="6666">
                  <c:v>3.8630877710000004</c:v>
                </c:pt>
                <c:pt idx="6667">
                  <c:v>3.8290928689999997</c:v>
                </c:pt>
                <c:pt idx="6668">
                  <c:v>3.8177612339999998</c:v>
                </c:pt>
                <c:pt idx="6669">
                  <c:v>3.8177612339999998</c:v>
                </c:pt>
                <c:pt idx="6670">
                  <c:v>3.8517561369999993</c:v>
                </c:pt>
                <c:pt idx="6671">
                  <c:v>3.8517561369999993</c:v>
                </c:pt>
                <c:pt idx="6672">
                  <c:v>3.8404245030000004</c:v>
                </c:pt>
                <c:pt idx="6673">
                  <c:v>3.8290928689999997</c:v>
                </c:pt>
                <c:pt idx="6674">
                  <c:v>3.8290928689999997</c:v>
                </c:pt>
                <c:pt idx="6675">
                  <c:v>3.8404245030000004</c:v>
                </c:pt>
                <c:pt idx="6676">
                  <c:v>3.8857510389999996</c:v>
                </c:pt>
                <c:pt idx="6677">
                  <c:v>3.8517561369999993</c:v>
                </c:pt>
                <c:pt idx="6678">
                  <c:v>3.8404245030000004</c:v>
                </c:pt>
                <c:pt idx="6679">
                  <c:v>3.8404245030000004</c:v>
                </c:pt>
                <c:pt idx="6680">
                  <c:v>3.8517561369999993</c:v>
                </c:pt>
                <c:pt idx="6681">
                  <c:v>3.8630877710000004</c:v>
                </c:pt>
                <c:pt idx="6682">
                  <c:v>3.8404245030000004</c:v>
                </c:pt>
                <c:pt idx="6683">
                  <c:v>3.8630877710000004</c:v>
                </c:pt>
                <c:pt idx="6684">
                  <c:v>3.8177612339999998</c:v>
                </c:pt>
                <c:pt idx="6685">
                  <c:v>3.8630877710000004</c:v>
                </c:pt>
                <c:pt idx="6686">
                  <c:v>3.8517561369999993</c:v>
                </c:pt>
                <c:pt idx="6687">
                  <c:v>3.8630877710000004</c:v>
                </c:pt>
                <c:pt idx="6688">
                  <c:v>3.9084143070000001</c:v>
                </c:pt>
                <c:pt idx="6689">
                  <c:v>3.8290928689999997</c:v>
                </c:pt>
                <c:pt idx="6690">
                  <c:v>3.8630877710000004</c:v>
                </c:pt>
                <c:pt idx="6691">
                  <c:v>3.8517561369999993</c:v>
                </c:pt>
                <c:pt idx="6692">
                  <c:v>3.9084143070000001</c:v>
                </c:pt>
                <c:pt idx="6693">
                  <c:v>3.8744194049999994</c:v>
                </c:pt>
                <c:pt idx="6694">
                  <c:v>3.8517561369999993</c:v>
                </c:pt>
                <c:pt idx="6695">
                  <c:v>3.9084143070000001</c:v>
                </c:pt>
                <c:pt idx="6696">
                  <c:v>3.8630877710000004</c:v>
                </c:pt>
                <c:pt idx="6697">
                  <c:v>3.8404245030000004</c:v>
                </c:pt>
                <c:pt idx="6698">
                  <c:v>3.8404245030000004</c:v>
                </c:pt>
                <c:pt idx="6699">
                  <c:v>3.8857510389999996</c:v>
                </c:pt>
                <c:pt idx="6700">
                  <c:v>3.8630877710000004</c:v>
                </c:pt>
                <c:pt idx="6701">
                  <c:v>3.8857510389999996</c:v>
                </c:pt>
                <c:pt idx="6702">
                  <c:v>3.8970826729999999</c:v>
                </c:pt>
                <c:pt idx="6703">
                  <c:v>3.8857510389999996</c:v>
                </c:pt>
                <c:pt idx="6704">
                  <c:v>3.8970826729999999</c:v>
                </c:pt>
                <c:pt idx="6705">
                  <c:v>3.8857510389999996</c:v>
                </c:pt>
                <c:pt idx="6706">
                  <c:v>3.8970826729999999</c:v>
                </c:pt>
                <c:pt idx="6707">
                  <c:v>3.8970826729999999</c:v>
                </c:pt>
                <c:pt idx="6708">
                  <c:v>3.8744194049999994</c:v>
                </c:pt>
                <c:pt idx="6709">
                  <c:v>3.8970826729999999</c:v>
                </c:pt>
                <c:pt idx="6710">
                  <c:v>3.8744194049999994</c:v>
                </c:pt>
                <c:pt idx="6711">
                  <c:v>3.9084143070000001</c:v>
                </c:pt>
                <c:pt idx="6712">
                  <c:v>3.8970826729999999</c:v>
                </c:pt>
                <c:pt idx="6713">
                  <c:v>3.9084143070000001</c:v>
                </c:pt>
                <c:pt idx="6714">
                  <c:v>3.8857510389999996</c:v>
                </c:pt>
                <c:pt idx="6715">
                  <c:v>3.8630877710000004</c:v>
                </c:pt>
                <c:pt idx="6716">
                  <c:v>3.8857510389999996</c:v>
                </c:pt>
                <c:pt idx="6717">
                  <c:v>3.9084143070000001</c:v>
                </c:pt>
                <c:pt idx="6718">
                  <c:v>3.9084143070000001</c:v>
                </c:pt>
                <c:pt idx="6719">
                  <c:v>3.9084143070000001</c:v>
                </c:pt>
                <c:pt idx="6720">
                  <c:v>3.9084143070000001</c:v>
                </c:pt>
                <c:pt idx="6721">
                  <c:v>3.8970826729999999</c:v>
                </c:pt>
                <c:pt idx="6722">
                  <c:v>3.9424092099999997</c:v>
                </c:pt>
                <c:pt idx="6723">
                  <c:v>3.9084143070000001</c:v>
                </c:pt>
                <c:pt idx="6724">
                  <c:v>3.9084143070000001</c:v>
                </c:pt>
                <c:pt idx="6725">
                  <c:v>3.9537408439999999</c:v>
                </c:pt>
                <c:pt idx="6726">
                  <c:v>3.9197459409999995</c:v>
                </c:pt>
                <c:pt idx="6727">
                  <c:v>3.9197459409999995</c:v>
                </c:pt>
                <c:pt idx="6728">
                  <c:v>3.9310775749999998</c:v>
                </c:pt>
                <c:pt idx="6729">
                  <c:v>3.9197459409999995</c:v>
                </c:pt>
                <c:pt idx="6730">
                  <c:v>3.8970826729999999</c:v>
                </c:pt>
                <c:pt idx="6731">
                  <c:v>3.8857510389999996</c:v>
                </c:pt>
                <c:pt idx="6732">
                  <c:v>3.9197459409999995</c:v>
                </c:pt>
                <c:pt idx="6733">
                  <c:v>3.9084143070000001</c:v>
                </c:pt>
                <c:pt idx="6734">
                  <c:v>3.9310775749999998</c:v>
                </c:pt>
                <c:pt idx="6735">
                  <c:v>3.9310775749999998</c:v>
                </c:pt>
                <c:pt idx="6736">
                  <c:v>3.9310775749999998</c:v>
                </c:pt>
                <c:pt idx="6737">
                  <c:v>3.9424092099999997</c:v>
                </c:pt>
                <c:pt idx="6738">
                  <c:v>3.9424092099999997</c:v>
                </c:pt>
                <c:pt idx="6739">
                  <c:v>3.9197459409999995</c:v>
                </c:pt>
                <c:pt idx="6740">
                  <c:v>3.9650724779999997</c:v>
                </c:pt>
                <c:pt idx="6741">
                  <c:v>3.8970826729999999</c:v>
                </c:pt>
                <c:pt idx="6742">
                  <c:v>3.9424092099999997</c:v>
                </c:pt>
                <c:pt idx="6743">
                  <c:v>3.8970826729999999</c:v>
                </c:pt>
                <c:pt idx="6744">
                  <c:v>3.9310775749999998</c:v>
                </c:pt>
                <c:pt idx="6745">
                  <c:v>3.9424092099999997</c:v>
                </c:pt>
                <c:pt idx="6746">
                  <c:v>3.9197459409999995</c:v>
                </c:pt>
                <c:pt idx="6747">
                  <c:v>3.9197459409999995</c:v>
                </c:pt>
                <c:pt idx="6748">
                  <c:v>3.9424092099999997</c:v>
                </c:pt>
                <c:pt idx="6749">
                  <c:v>3.9310775749999998</c:v>
                </c:pt>
                <c:pt idx="6750">
                  <c:v>3.9650724779999997</c:v>
                </c:pt>
                <c:pt idx="6751">
                  <c:v>3.9537408439999999</c:v>
                </c:pt>
                <c:pt idx="6752">
                  <c:v>3.9310775749999998</c:v>
                </c:pt>
                <c:pt idx="6753">
                  <c:v>3.9424092099999997</c:v>
                </c:pt>
                <c:pt idx="6754">
                  <c:v>3.9877357460000007</c:v>
                </c:pt>
                <c:pt idx="6755">
                  <c:v>3.9764041119999995</c:v>
                </c:pt>
                <c:pt idx="6756">
                  <c:v>3.9764041119999995</c:v>
                </c:pt>
                <c:pt idx="6757">
                  <c:v>3.9990673799999996</c:v>
                </c:pt>
                <c:pt idx="6758">
                  <c:v>3.9764041119999995</c:v>
                </c:pt>
                <c:pt idx="6759">
                  <c:v>3.9650724779999997</c:v>
                </c:pt>
                <c:pt idx="6760">
                  <c:v>3.9537408439999999</c:v>
                </c:pt>
                <c:pt idx="6761">
                  <c:v>3.9537408439999999</c:v>
                </c:pt>
                <c:pt idx="6762">
                  <c:v>3.9764041119999995</c:v>
                </c:pt>
                <c:pt idx="6763">
                  <c:v>3.9764041119999995</c:v>
                </c:pt>
                <c:pt idx="6764">
                  <c:v>3.9764041119999995</c:v>
                </c:pt>
                <c:pt idx="6765">
                  <c:v>3.9764041119999995</c:v>
                </c:pt>
                <c:pt idx="6766">
                  <c:v>3.9877357460000007</c:v>
                </c:pt>
                <c:pt idx="6767">
                  <c:v>3.9537408439999999</c:v>
                </c:pt>
                <c:pt idx="6768">
                  <c:v>3.9424092099999997</c:v>
                </c:pt>
                <c:pt idx="6769">
                  <c:v>3.9537408439999999</c:v>
                </c:pt>
                <c:pt idx="6770">
                  <c:v>3.9650724779999997</c:v>
                </c:pt>
                <c:pt idx="6771">
                  <c:v>3.9877357460000007</c:v>
                </c:pt>
                <c:pt idx="6772">
                  <c:v>3.9877357460000007</c:v>
                </c:pt>
                <c:pt idx="6773">
                  <c:v>3.9764041119999995</c:v>
                </c:pt>
                <c:pt idx="6774">
                  <c:v>3.9424092099999997</c:v>
                </c:pt>
                <c:pt idx="6775">
                  <c:v>3.9990673799999996</c:v>
                </c:pt>
                <c:pt idx="6776">
                  <c:v>3.9877357460000007</c:v>
                </c:pt>
                <c:pt idx="6777">
                  <c:v>3.9764041119999995</c:v>
                </c:pt>
                <c:pt idx="6778">
                  <c:v>3.9650724779999997</c:v>
                </c:pt>
                <c:pt idx="6779">
                  <c:v>3.9764041119999995</c:v>
                </c:pt>
                <c:pt idx="6780">
                  <c:v>3.9990673799999996</c:v>
                </c:pt>
                <c:pt idx="6781">
                  <c:v>3.9990673799999996</c:v>
                </c:pt>
                <c:pt idx="6782">
                  <c:v>3.9764041119999995</c:v>
                </c:pt>
                <c:pt idx="6783">
                  <c:v>4.0103990139999999</c:v>
                </c:pt>
                <c:pt idx="6784">
                  <c:v>3.9877357460000007</c:v>
                </c:pt>
                <c:pt idx="6785">
                  <c:v>3.9990673799999996</c:v>
                </c:pt>
                <c:pt idx="6786">
                  <c:v>4.0103990139999999</c:v>
                </c:pt>
                <c:pt idx="6787">
                  <c:v>3.9764041119999995</c:v>
                </c:pt>
                <c:pt idx="6788">
                  <c:v>4.0443939159999998</c:v>
                </c:pt>
                <c:pt idx="6789">
                  <c:v>4.0103990139999999</c:v>
                </c:pt>
                <c:pt idx="6790">
                  <c:v>3.9990673799999996</c:v>
                </c:pt>
                <c:pt idx="6791">
                  <c:v>4.0103990139999999</c:v>
                </c:pt>
                <c:pt idx="6792">
                  <c:v>4.0557255509999992</c:v>
                </c:pt>
                <c:pt idx="6793">
                  <c:v>4.0217306479999992</c:v>
                </c:pt>
                <c:pt idx="6794">
                  <c:v>4.0103990139999999</c:v>
                </c:pt>
                <c:pt idx="6795">
                  <c:v>3.9650724779999997</c:v>
                </c:pt>
                <c:pt idx="6796">
                  <c:v>3.9877357460000007</c:v>
                </c:pt>
                <c:pt idx="6797">
                  <c:v>3.9764041119999995</c:v>
                </c:pt>
                <c:pt idx="6798">
                  <c:v>3.9877357460000007</c:v>
                </c:pt>
                <c:pt idx="6799">
                  <c:v>4.0330622820000013</c:v>
                </c:pt>
                <c:pt idx="6800">
                  <c:v>3.9990673799999996</c:v>
                </c:pt>
                <c:pt idx="6801">
                  <c:v>4.0217306479999992</c:v>
                </c:pt>
                <c:pt idx="6802">
                  <c:v>4.0103990139999999</c:v>
                </c:pt>
                <c:pt idx="6803">
                  <c:v>4.0443939159999998</c:v>
                </c:pt>
                <c:pt idx="6804">
                  <c:v>4.0217306479999992</c:v>
                </c:pt>
                <c:pt idx="6805">
                  <c:v>4.0330622820000013</c:v>
                </c:pt>
                <c:pt idx="6806">
                  <c:v>4.0443939159999998</c:v>
                </c:pt>
                <c:pt idx="6807">
                  <c:v>4.0443939159999998</c:v>
                </c:pt>
                <c:pt idx="6808">
                  <c:v>3.9424092099999997</c:v>
                </c:pt>
                <c:pt idx="6809">
                  <c:v>4.0330622820000013</c:v>
                </c:pt>
                <c:pt idx="6810">
                  <c:v>4.0217306479999992</c:v>
                </c:pt>
                <c:pt idx="6811">
                  <c:v>4.0443939159999998</c:v>
                </c:pt>
                <c:pt idx="6812">
                  <c:v>4.0217306479999992</c:v>
                </c:pt>
                <c:pt idx="6813">
                  <c:v>3.9990673799999996</c:v>
                </c:pt>
                <c:pt idx="6814">
                  <c:v>4.0670571850000004</c:v>
                </c:pt>
                <c:pt idx="6815">
                  <c:v>4.0330622820000013</c:v>
                </c:pt>
                <c:pt idx="6816">
                  <c:v>4.0217306479999992</c:v>
                </c:pt>
                <c:pt idx="6817">
                  <c:v>3.9197459409999995</c:v>
                </c:pt>
                <c:pt idx="6818">
                  <c:v>4.0443939159999998</c:v>
                </c:pt>
                <c:pt idx="6819">
                  <c:v>4.0443939159999998</c:v>
                </c:pt>
                <c:pt idx="6820">
                  <c:v>4.0443939159999998</c:v>
                </c:pt>
                <c:pt idx="6821">
                  <c:v>4.0557255509999992</c:v>
                </c:pt>
                <c:pt idx="6822">
                  <c:v>4.0557255509999992</c:v>
                </c:pt>
                <c:pt idx="6823">
                  <c:v>4.0330622820000013</c:v>
                </c:pt>
                <c:pt idx="6824">
                  <c:v>4.0330622820000013</c:v>
                </c:pt>
                <c:pt idx="6825">
                  <c:v>4.0783888189999988</c:v>
                </c:pt>
                <c:pt idx="6826">
                  <c:v>4.0443939159999998</c:v>
                </c:pt>
                <c:pt idx="6827">
                  <c:v>4.0330622820000013</c:v>
                </c:pt>
                <c:pt idx="6828">
                  <c:v>4.0557255509999992</c:v>
                </c:pt>
                <c:pt idx="6829">
                  <c:v>4.0443939159999998</c:v>
                </c:pt>
                <c:pt idx="6830">
                  <c:v>4.0443939159999998</c:v>
                </c:pt>
                <c:pt idx="6831">
                  <c:v>4.0443939159999998</c:v>
                </c:pt>
                <c:pt idx="6832">
                  <c:v>4.0443939159999998</c:v>
                </c:pt>
                <c:pt idx="6833">
                  <c:v>4.0557255509999992</c:v>
                </c:pt>
                <c:pt idx="6834">
                  <c:v>4.0557255509999992</c:v>
                </c:pt>
                <c:pt idx="6835">
                  <c:v>4.0670571850000004</c:v>
                </c:pt>
                <c:pt idx="6836">
                  <c:v>4.0783888189999988</c:v>
                </c:pt>
                <c:pt idx="6837">
                  <c:v>4.0557255509999992</c:v>
                </c:pt>
                <c:pt idx="6838">
                  <c:v>4.0897204530000009</c:v>
                </c:pt>
                <c:pt idx="6839">
                  <c:v>4.0217306479999992</c:v>
                </c:pt>
                <c:pt idx="6840">
                  <c:v>4.0443939159999998</c:v>
                </c:pt>
                <c:pt idx="6841">
                  <c:v>4.0670571850000004</c:v>
                </c:pt>
                <c:pt idx="6842">
                  <c:v>4.0443939159999998</c:v>
                </c:pt>
                <c:pt idx="6843">
                  <c:v>4.0443939159999998</c:v>
                </c:pt>
                <c:pt idx="6844">
                  <c:v>4.0897204530000009</c:v>
                </c:pt>
                <c:pt idx="6845">
                  <c:v>4.0670571850000004</c:v>
                </c:pt>
                <c:pt idx="6846">
                  <c:v>4.0897204530000009</c:v>
                </c:pt>
                <c:pt idx="6847">
                  <c:v>4.0670571850000004</c:v>
                </c:pt>
                <c:pt idx="6848">
                  <c:v>4.0897204530000009</c:v>
                </c:pt>
                <c:pt idx="6849">
                  <c:v>4.0557255509999992</c:v>
                </c:pt>
                <c:pt idx="6850">
                  <c:v>4.1123837209999987</c:v>
                </c:pt>
                <c:pt idx="6851">
                  <c:v>4.0897204530000009</c:v>
                </c:pt>
                <c:pt idx="6852">
                  <c:v>4.0783888189999988</c:v>
                </c:pt>
                <c:pt idx="6853">
                  <c:v>4.0897204530000009</c:v>
                </c:pt>
                <c:pt idx="6854">
                  <c:v>4.0783888189999988</c:v>
                </c:pt>
                <c:pt idx="6855">
                  <c:v>4.1237153549999981</c:v>
                </c:pt>
                <c:pt idx="6856">
                  <c:v>4.0897204530000009</c:v>
                </c:pt>
                <c:pt idx="6857">
                  <c:v>3.9537408439999999</c:v>
                </c:pt>
                <c:pt idx="6858">
                  <c:v>4.0783888189999988</c:v>
                </c:pt>
                <c:pt idx="6859">
                  <c:v>4.1010520870000002</c:v>
                </c:pt>
                <c:pt idx="6860">
                  <c:v>4.1010520870000002</c:v>
                </c:pt>
                <c:pt idx="6861">
                  <c:v>4.0557255509999992</c:v>
                </c:pt>
                <c:pt idx="6862">
                  <c:v>4.1350469890000001</c:v>
                </c:pt>
                <c:pt idx="6863">
                  <c:v>4.0330622820000013</c:v>
                </c:pt>
                <c:pt idx="6864">
                  <c:v>4.0897204530000009</c:v>
                </c:pt>
                <c:pt idx="6865">
                  <c:v>4.1010520870000002</c:v>
                </c:pt>
                <c:pt idx="6866">
                  <c:v>4.1463786230000004</c:v>
                </c:pt>
                <c:pt idx="6867">
                  <c:v>4.0670571850000004</c:v>
                </c:pt>
                <c:pt idx="6868">
                  <c:v>4.1237153549999981</c:v>
                </c:pt>
                <c:pt idx="6869">
                  <c:v>4.1237153549999981</c:v>
                </c:pt>
                <c:pt idx="6870">
                  <c:v>4.1010520870000002</c:v>
                </c:pt>
                <c:pt idx="6871">
                  <c:v>4.1350469890000001</c:v>
                </c:pt>
                <c:pt idx="6872">
                  <c:v>4.1123837209999987</c:v>
                </c:pt>
                <c:pt idx="6873">
                  <c:v>4.0897204530000009</c:v>
                </c:pt>
                <c:pt idx="6874">
                  <c:v>4.1350469890000001</c:v>
                </c:pt>
                <c:pt idx="6875">
                  <c:v>4.0897204530000009</c:v>
                </c:pt>
                <c:pt idx="6876">
                  <c:v>4.1237153549999981</c:v>
                </c:pt>
                <c:pt idx="6877">
                  <c:v>4.1577102569999971</c:v>
                </c:pt>
                <c:pt idx="6878">
                  <c:v>4.1123837209999987</c:v>
                </c:pt>
                <c:pt idx="6879">
                  <c:v>4.1123837209999987</c:v>
                </c:pt>
                <c:pt idx="6880">
                  <c:v>4.0897204530000009</c:v>
                </c:pt>
                <c:pt idx="6881">
                  <c:v>4.1350469890000001</c:v>
                </c:pt>
                <c:pt idx="6882">
                  <c:v>4.1463786230000004</c:v>
                </c:pt>
                <c:pt idx="6883">
                  <c:v>4.1577102569999971</c:v>
                </c:pt>
                <c:pt idx="6884">
                  <c:v>4.1350469890000001</c:v>
                </c:pt>
                <c:pt idx="6885">
                  <c:v>4.1123837209999987</c:v>
                </c:pt>
                <c:pt idx="6886">
                  <c:v>4.1350469890000001</c:v>
                </c:pt>
                <c:pt idx="6887">
                  <c:v>4.1350469890000001</c:v>
                </c:pt>
                <c:pt idx="6888">
                  <c:v>4.1803735259999995</c:v>
                </c:pt>
                <c:pt idx="6889">
                  <c:v>4.1123837209999987</c:v>
                </c:pt>
                <c:pt idx="6890">
                  <c:v>4.1237153549999981</c:v>
                </c:pt>
                <c:pt idx="6891">
                  <c:v>4.1237153549999981</c:v>
                </c:pt>
                <c:pt idx="6892">
                  <c:v>4.1237153549999981</c:v>
                </c:pt>
                <c:pt idx="6893">
                  <c:v>4.1237153549999981</c:v>
                </c:pt>
                <c:pt idx="6894">
                  <c:v>4.1237153549999981</c:v>
                </c:pt>
                <c:pt idx="6895">
                  <c:v>4.1577102569999971</c:v>
                </c:pt>
                <c:pt idx="6896">
                  <c:v>4.1350469890000001</c:v>
                </c:pt>
                <c:pt idx="6897">
                  <c:v>4.1350469890000001</c:v>
                </c:pt>
                <c:pt idx="6898">
                  <c:v>4.1123837209999987</c:v>
                </c:pt>
                <c:pt idx="6899">
                  <c:v>4.1577102569999971</c:v>
                </c:pt>
                <c:pt idx="6900">
                  <c:v>4.1123837209999987</c:v>
                </c:pt>
                <c:pt idx="6901">
                  <c:v>4.1463786230000004</c:v>
                </c:pt>
                <c:pt idx="6902">
                  <c:v>4.1577102569999971</c:v>
                </c:pt>
                <c:pt idx="6903">
                  <c:v>4.1690418920000001</c:v>
                </c:pt>
                <c:pt idx="6904">
                  <c:v>4.1350469890000001</c:v>
                </c:pt>
                <c:pt idx="6905">
                  <c:v>4.1690418920000001</c:v>
                </c:pt>
                <c:pt idx="6906">
                  <c:v>4.1350469890000001</c:v>
                </c:pt>
                <c:pt idx="6907">
                  <c:v>4.1463786230000004</c:v>
                </c:pt>
                <c:pt idx="6908">
                  <c:v>4.1350469890000001</c:v>
                </c:pt>
                <c:pt idx="6909">
                  <c:v>4.1577102569999971</c:v>
                </c:pt>
                <c:pt idx="6910">
                  <c:v>4.1690418920000001</c:v>
                </c:pt>
                <c:pt idx="6911">
                  <c:v>4.1463786230000004</c:v>
                </c:pt>
                <c:pt idx="6912">
                  <c:v>4.1803735259999995</c:v>
                </c:pt>
                <c:pt idx="6913">
                  <c:v>4.1577102569999971</c:v>
                </c:pt>
                <c:pt idx="6914">
                  <c:v>4.1803735259999995</c:v>
                </c:pt>
                <c:pt idx="6915">
                  <c:v>4.1577102569999971</c:v>
                </c:pt>
                <c:pt idx="6916">
                  <c:v>4.1803735259999995</c:v>
                </c:pt>
                <c:pt idx="6917">
                  <c:v>4.1690418920000001</c:v>
                </c:pt>
                <c:pt idx="6918">
                  <c:v>4.1690418920000001</c:v>
                </c:pt>
                <c:pt idx="6919">
                  <c:v>4.1803735259999995</c:v>
                </c:pt>
                <c:pt idx="6920">
                  <c:v>4.1577102569999971</c:v>
                </c:pt>
                <c:pt idx="6921">
                  <c:v>4.1577102569999971</c:v>
                </c:pt>
                <c:pt idx="6922">
                  <c:v>4.1577102569999971</c:v>
                </c:pt>
                <c:pt idx="6923">
                  <c:v>4.1690418920000001</c:v>
                </c:pt>
                <c:pt idx="6924">
                  <c:v>4.1577102569999971</c:v>
                </c:pt>
                <c:pt idx="6925">
                  <c:v>4.1803735259999995</c:v>
                </c:pt>
                <c:pt idx="6926">
                  <c:v>4.1577102569999971</c:v>
                </c:pt>
                <c:pt idx="6927">
                  <c:v>4.1803735259999995</c:v>
                </c:pt>
                <c:pt idx="6928">
                  <c:v>4.1577102569999971</c:v>
                </c:pt>
                <c:pt idx="6929">
                  <c:v>4.2030367940000009</c:v>
                </c:pt>
                <c:pt idx="6930">
                  <c:v>4.1690418920000001</c:v>
                </c:pt>
                <c:pt idx="6931">
                  <c:v>4.1577102569999971</c:v>
                </c:pt>
                <c:pt idx="6932">
                  <c:v>4.1917051599999988</c:v>
                </c:pt>
                <c:pt idx="6933">
                  <c:v>4.1803735259999995</c:v>
                </c:pt>
                <c:pt idx="6934">
                  <c:v>4.1577102569999971</c:v>
                </c:pt>
                <c:pt idx="6935">
                  <c:v>4.1803735259999995</c:v>
                </c:pt>
                <c:pt idx="6936">
                  <c:v>4.1690418920000001</c:v>
                </c:pt>
                <c:pt idx="6937">
                  <c:v>4.2257000619999987</c:v>
                </c:pt>
                <c:pt idx="6938">
                  <c:v>4.2143684280000002</c:v>
                </c:pt>
                <c:pt idx="6939">
                  <c:v>4.1917051599999988</c:v>
                </c:pt>
                <c:pt idx="6940">
                  <c:v>4.2143684280000002</c:v>
                </c:pt>
                <c:pt idx="6941">
                  <c:v>4.1803735259999995</c:v>
                </c:pt>
                <c:pt idx="6942">
                  <c:v>4.2257000619999987</c:v>
                </c:pt>
                <c:pt idx="6943">
                  <c:v>4.1803735259999995</c:v>
                </c:pt>
                <c:pt idx="6944">
                  <c:v>4.0783888189999988</c:v>
                </c:pt>
                <c:pt idx="6945">
                  <c:v>4.2143684280000002</c:v>
                </c:pt>
                <c:pt idx="6946">
                  <c:v>4.1803735259999995</c:v>
                </c:pt>
                <c:pt idx="6947">
                  <c:v>4.1803735259999995</c:v>
                </c:pt>
                <c:pt idx="6948">
                  <c:v>4.2030367940000009</c:v>
                </c:pt>
                <c:pt idx="6949">
                  <c:v>4.2143684280000002</c:v>
                </c:pt>
                <c:pt idx="6950">
                  <c:v>4.2143684280000002</c:v>
                </c:pt>
                <c:pt idx="6951">
                  <c:v>4.2596949640000004</c:v>
                </c:pt>
                <c:pt idx="6952">
                  <c:v>4.2257000619999987</c:v>
                </c:pt>
                <c:pt idx="6953">
                  <c:v>4.248363330000001</c:v>
                </c:pt>
                <c:pt idx="6954">
                  <c:v>4.2257000619999987</c:v>
                </c:pt>
                <c:pt idx="6955">
                  <c:v>4.2596949640000004</c:v>
                </c:pt>
                <c:pt idx="6956">
                  <c:v>4.2257000619999987</c:v>
                </c:pt>
                <c:pt idx="6957">
                  <c:v>4.1010520870000002</c:v>
                </c:pt>
                <c:pt idx="6958">
                  <c:v>4.2257000619999987</c:v>
                </c:pt>
                <c:pt idx="6959">
                  <c:v>4.2370316959999998</c:v>
                </c:pt>
                <c:pt idx="6960">
                  <c:v>4.1690418920000001</c:v>
                </c:pt>
                <c:pt idx="6961">
                  <c:v>4.1917051599999988</c:v>
                </c:pt>
                <c:pt idx="6962">
                  <c:v>2.537286581</c:v>
                </c:pt>
                <c:pt idx="6963">
                  <c:v>2.6052763859999999</c:v>
                </c:pt>
                <c:pt idx="6964">
                  <c:v>2.5259549470000002</c:v>
                </c:pt>
                <c:pt idx="6965">
                  <c:v>2.537286581</c:v>
                </c:pt>
                <c:pt idx="6966">
                  <c:v>2.5939447520000005</c:v>
                </c:pt>
                <c:pt idx="6967">
                  <c:v>2.5826131179999998</c:v>
                </c:pt>
                <c:pt idx="6968">
                  <c:v>2.5486182149999999</c:v>
                </c:pt>
                <c:pt idx="6969">
                  <c:v>2.4806284109999996</c:v>
                </c:pt>
                <c:pt idx="6970">
                  <c:v>2.5486182149999999</c:v>
                </c:pt>
                <c:pt idx="6971">
                  <c:v>2.5826131179999998</c:v>
                </c:pt>
                <c:pt idx="6972">
                  <c:v>2.5712814839999996</c:v>
                </c:pt>
                <c:pt idx="6973">
                  <c:v>2.5826131179999998</c:v>
                </c:pt>
                <c:pt idx="6974">
                  <c:v>2.5826131179999998</c:v>
                </c:pt>
                <c:pt idx="6975">
                  <c:v>2.5826131179999998</c:v>
                </c:pt>
                <c:pt idx="6976">
                  <c:v>2.5599498489999997</c:v>
                </c:pt>
                <c:pt idx="6977">
                  <c:v>2.5599498489999997</c:v>
                </c:pt>
                <c:pt idx="6978">
                  <c:v>2.6279396540000004</c:v>
                </c:pt>
                <c:pt idx="6979">
                  <c:v>2.5599498489999997</c:v>
                </c:pt>
                <c:pt idx="6980">
                  <c:v>2.5939447520000005</c:v>
                </c:pt>
                <c:pt idx="6981">
                  <c:v>2.5826131179999998</c:v>
                </c:pt>
                <c:pt idx="6982">
                  <c:v>2.6619345560000007</c:v>
                </c:pt>
                <c:pt idx="6983">
                  <c:v>2.5599498489999997</c:v>
                </c:pt>
                <c:pt idx="6984">
                  <c:v>2.6052763859999999</c:v>
                </c:pt>
                <c:pt idx="6985">
                  <c:v>2.6052763859999999</c:v>
                </c:pt>
                <c:pt idx="6986">
                  <c:v>2.5712814839999996</c:v>
                </c:pt>
                <c:pt idx="6987">
                  <c:v>2.4919600449999999</c:v>
                </c:pt>
                <c:pt idx="6988">
                  <c:v>2.6392712880000002</c:v>
                </c:pt>
                <c:pt idx="6989">
                  <c:v>2.6506029219999996</c:v>
                </c:pt>
                <c:pt idx="6990">
                  <c:v>2.6052763859999999</c:v>
                </c:pt>
                <c:pt idx="6991">
                  <c:v>2.6279396540000004</c:v>
                </c:pt>
                <c:pt idx="6992">
                  <c:v>2.5939447520000005</c:v>
                </c:pt>
                <c:pt idx="6993">
                  <c:v>2.6279396540000004</c:v>
                </c:pt>
                <c:pt idx="6994">
                  <c:v>2.5939447520000005</c:v>
                </c:pt>
                <c:pt idx="6995">
                  <c:v>2.5939447520000005</c:v>
                </c:pt>
                <c:pt idx="6996">
                  <c:v>2.5939447520000005</c:v>
                </c:pt>
                <c:pt idx="6997">
                  <c:v>2.6166080199999993</c:v>
                </c:pt>
                <c:pt idx="6998">
                  <c:v>2.5939447520000005</c:v>
                </c:pt>
                <c:pt idx="6999">
                  <c:v>2.6279396540000004</c:v>
                </c:pt>
                <c:pt idx="7000">
                  <c:v>2.6506029219999996</c:v>
                </c:pt>
                <c:pt idx="7001">
                  <c:v>2.6279396540000004</c:v>
                </c:pt>
                <c:pt idx="7002">
                  <c:v>2.6619345560000007</c:v>
                </c:pt>
                <c:pt idx="7003">
                  <c:v>2.6166080199999993</c:v>
                </c:pt>
                <c:pt idx="7004">
                  <c:v>2.6619345560000007</c:v>
                </c:pt>
                <c:pt idx="7005">
                  <c:v>2.6619345560000007</c:v>
                </c:pt>
                <c:pt idx="7006">
                  <c:v>2.6506029219999996</c:v>
                </c:pt>
                <c:pt idx="7007">
                  <c:v>2.6279396540000004</c:v>
                </c:pt>
                <c:pt idx="7008">
                  <c:v>2.6166080199999993</c:v>
                </c:pt>
                <c:pt idx="7009">
                  <c:v>2.6392712880000002</c:v>
                </c:pt>
                <c:pt idx="7010">
                  <c:v>2.6732661899999997</c:v>
                </c:pt>
                <c:pt idx="7011">
                  <c:v>2.6392712880000002</c:v>
                </c:pt>
                <c:pt idx="7012">
                  <c:v>2.6506029219999996</c:v>
                </c:pt>
                <c:pt idx="7013">
                  <c:v>2.6279396540000004</c:v>
                </c:pt>
                <c:pt idx="7014">
                  <c:v>2.6732661899999997</c:v>
                </c:pt>
                <c:pt idx="7015">
                  <c:v>2.6732661899999997</c:v>
                </c:pt>
                <c:pt idx="7016">
                  <c:v>2.6732661899999997</c:v>
                </c:pt>
                <c:pt idx="7017">
                  <c:v>2.6732661899999997</c:v>
                </c:pt>
                <c:pt idx="7018">
                  <c:v>2.6619345560000007</c:v>
                </c:pt>
                <c:pt idx="7019">
                  <c:v>2.6732661899999997</c:v>
                </c:pt>
                <c:pt idx="7020">
                  <c:v>2.6732661899999997</c:v>
                </c:pt>
                <c:pt idx="7021">
                  <c:v>2.7072610930000001</c:v>
                </c:pt>
                <c:pt idx="7022">
                  <c:v>2.7072610930000001</c:v>
                </c:pt>
                <c:pt idx="7023">
                  <c:v>2.6845978250000004</c:v>
                </c:pt>
                <c:pt idx="7024">
                  <c:v>2.7072610930000001</c:v>
                </c:pt>
                <c:pt idx="7025">
                  <c:v>2.7072610930000001</c:v>
                </c:pt>
                <c:pt idx="7026">
                  <c:v>2.7185927270000003</c:v>
                </c:pt>
                <c:pt idx="7027">
                  <c:v>2.6732661899999997</c:v>
                </c:pt>
                <c:pt idx="7028">
                  <c:v>2.6392712880000002</c:v>
                </c:pt>
                <c:pt idx="7029">
                  <c:v>2.6845978250000004</c:v>
                </c:pt>
                <c:pt idx="7030">
                  <c:v>2.7185927270000003</c:v>
                </c:pt>
                <c:pt idx="7031">
                  <c:v>2.6959294590000003</c:v>
                </c:pt>
                <c:pt idx="7032">
                  <c:v>2.7072610930000001</c:v>
                </c:pt>
                <c:pt idx="7033">
                  <c:v>2.6959294590000003</c:v>
                </c:pt>
                <c:pt idx="7034">
                  <c:v>2.7185927270000003</c:v>
                </c:pt>
                <c:pt idx="7035">
                  <c:v>2.6732661899999997</c:v>
                </c:pt>
                <c:pt idx="7036">
                  <c:v>2.7072610930000001</c:v>
                </c:pt>
                <c:pt idx="7037">
                  <c:v>2.7299243610000006</c:v>
                </c:pt>
                <c:pt idx="7038">
                  <c:v>2.7185927270000003</c:v>
                </c:pt>
                <c:pt idx="7039">
                  <c:v>2.7072610930000001</c:v>
                </c:pt>
                <c:pt idx="7040">
                  <c:v>2.7185927270000003</c:v>
                </c:pt>
                <c:pt idx="7041">
                  <c:v>2.7639192630000005</c:v>
                </c:pt>
                <c:pt idx="7042">
                  <c:v>2.7525876289999998</c:v>
                </c:pt>
                <c:pt idx="7043">
                  <c:v>2.7185927270000003</c:v>
                </c:pt>
                <c:pt idx="7044">
                  <c:v>2.7299243610000006</c:v>
                </c:pt>
                <c:pt idx="7045">
                  <c:v>2.7299243610000006</c:v>
                </c:pt>
                <c:pt idx="7046">
                  <c:v>2.7412559949999995</c:v>
                </c:pt>
                <c:pt idx="7047">
                  <c:v>2.6845978250000004</c:v>
                </c:pt>
                <c:pt idx="7048">
                  <c:v>2.7412559949999995</c:v>
                </c:pt>
                <c:pt idx="7049">
                  <c:v>2.7185927270000003</c:v>
                </c:pt>
                <c:pt idx="7050">
                  <c:v>2.7639192630000005</c:v>
                </c:pt>
                <c:pt idx="7051">
                  <c:v>2.7639192630000005</c:v>
                </c:pt>
                <c:pt idx="7052">
                  <c:v>2.7752508969999998</c:v>
                </c:pt>
                <c:pt idx="7053">
                  <c:v>2.7299243610000006</c:v>
                </c:pt>
                <c:pt idx="7054">
                  <c:v>2.7525876289999998</c:v>
                </c:pt>
                <c:pt idx="7055">
                  <c:v>2.7752508969999998</c:v>
                </c:pt>
                <c:pt idx="7056">
                  <c:v>2.7752508969999998</c:v>
                </c:pt>
                <c:pt idx="7057">
                  <c:v>2.7525876289999998</c:v>
                </c:pt>
                <c:pt idx="7058">
                  <c:v>2.7752508969999998</c:v>
                </c:pt>
                <c:pt idx="7059">
                  <c:v>2.7072610930000001</c:v>
                </c:pt>
                <c:pt idx="7060">
                  <c:v>2.7525876289999998</c:v>
                </c:pt>
                <c:pt idx="7061">
                  <c:v>2.7752508969999998</c:v>
                </c:pt>
                <c:pt idx="7062">
                  <c:v>2.7752508969999998</c:v>
                </c:pt>
                <c:pt idx="7063">
                  <c:v>2.7639192630000005</c:v>
                </c:pt>
                <c:pt idx="7064">
                  <c:v>2.7299243610000006</c:v>
                </c:pt>
                <c:pt idx="7065">
                  <c:v>2.7299243610000006</c:v>
                </c:pt>
                <c:pt idx="7066">
                  <c:v>2.7865825310000001</c:v>
                </c:pt>
                <c:pt idx="7067">
                  <c:v>2.7865825310000001</c:v>
                </c:pt>
                <c:pt idx="7068">
                  <c:v>2.7639192630000005</c:v>
                </c:pt>
                <c:pt idx="7069">
                  <c:v>2.7639192630000005</c:v>
                </c:pt>
                <c:pt idx="7070">
                  <c:v>2.7752508969999998</c:v>
                </c:pt>
                <c:pt idx="7071">
                  <c:v>2.8092457999999993</c:v>
                </c:pt>
                <c:pt idx="7072">
                  <c:v>2.7752508969999998</c:v>
                </c:pt>
                <c:pt idx="7073">
                  <c:v>2.7639192630000005</c:v>
                </c:pt>
                <c:pt idx="7074">
                  <c:v>2.7752508969999998</c:v>
                </c:pt>
                <c:pt idx="7075">
                  <c:v>2.8205774339999996</c:v>
                </c:pt>
                <c:pt idx="7076">
                  <c:v>2.8092457999999993</c:v>
                </c:pt>
                <c:pt idx="7077">
                  <c:v>2.7979141660000004</c:v>
                </c:pt>
                <c:pt idx="7078">
                  <c:v>2.7639192630000005</c:v>
                </c:pt>
                <c:pt idx="7079">
                  <c:v>2.7979141660000004</c:v>
                </c:pt>
                <c:pt idx="7080">
                  <c:v>2.7412559949999995</c:v>
                </c:pt>
                <c:pt idx="7081">
                  <c:v>2.8205774339999996</c:v>
                </c:pt>
                <c:pt idx="7082">
                  <c:v>2.8319090679999999</c:v>
                </c:pt>
                <c:pt idx="7083">
                  <c:v>2.8092457999999993</c:v>
                </c:pt>
                <c:pt idx="7084">
                  <c:v>2.8319090679999999</c:v>
                </c:pt>
                <c:pt idx="7085">
                  <c:v>2.8092457999999993</c:v>
                </c:pt>
                <c:pt idx="7086">
                  <c:v>2.7865825310000001</c:v>
                </c:pt>
                <c:pt idx="7087">
                  <c:v>2.7979141660000004</c:v>
                </c:pt>
                <c:pt idx="7088">
                  <c:v>2.7865825310000001</c:v>
                </c:pt>
                <c:pt idx="7089">
                  <c:v>2.8319090679999999</c:v>
                </c:pt>
                <c:pt idx="7090">
                  <c:v>2.8319090679999999</c:v>
                </c:pt>
                <c:pt idx="7091">
                  <c:v>2.8319090679999999</c:v>
                </c:pt>
                <c:pt idx="7092">
                  <c:v>2.7865825310000001</c:v>
                </c:pt>
                <c:pt idx="7093">
                  <c:v>2.8545723359999995</c:v>
                </c:pt>
                <c:pt idx="7094">
                  <c:v>2.8205774339999996</c:v>
                </c:pt>
                <c:pt idx="7095">
                  <c:v>2.8319090679999999</c:v>
                </c:pt>
                <c:pt idx="7096">
                  <c:v>2.7979141660000004</c:v>
                </c:pt>
                <c:pt idx="7097">
                  <c:v>2.8319090679999999</c:v>
                </c:pt>
                <c:pt idx="7098">
                  <c:v>2.8205774339999996</c:v>
                </c:pt>
                <c:pt idx="7099">
                  <c:v>2.8319090679999999</c:v>
                </c:pt>
                <c:pt idx="7100">
                  <c:v>2.8319090679999999</c:v>
                </c:pt>
                <c:pt idx="7101">
                  <c:v>2.8545723359999995</c:v>
                </c:pt>
                <c:pt idx="7102">
                  <c:v>2.8319090679999999</c:v>
                </c:pt>
                <c:pt idx="7103">
                  <c:v>2.8205774339999996</c:v>
                </c:pt>
                <c:pt idx="7104">
                  <c:v>2.8545723359999995</c:v>
                </c:pt>
                <c:pt idx="7105">
                  <c:v>2.8998988719999996</c:v>
                </c:pt>
                <c:pt idx="7106">
                  <c:v>2.8545723359999995</c:v>
                </c:pt>
                <c:pt idx="7107">
                  <c:v>2.8545723359999995</c:v>
                </c:pt>
                <c:pt idx="7108">
                  <c:v>2.8659039699999997</c:v>
                </c:pt>
                <c:pt idx="7109">
                  <c:v>2.8772356039999996</c:v>
                </c:pt>
                <c:pt idx="7110">
                  <c:v>2.8659039699999997</c:v>
                </c:pt>
                <c:pt idx="7111">
                  <c:v>2.8885672380000003</c:v>
                </c:pt>
                <c:pt idx="7112">
                  <c:v>2.8659039699999997</c:v>
                </c:pt>
                <c:pt idx="7113">
                  <c:v>2.8772356039999996</c:v>
                </c:pt>
                <c:pt idx="7114">
                  <c:v>2.8432407020000001</c:v>
                </c:pt>
                <c:pt idx="7115">
                  <c:v>2.8772356039999996</c:v>
                </c:pt>
                <c:pt idx="7116">
                  <c:v>2.8545723359999995</c:v>
                </c:pt>
                <c:pt idx="7117">
                  <c:v>2.8885672380000003</c:v>
                </c:pt>
                <c:pt idx="7118">
                  <c:v>2.8998988719999996</c:v>
                </c:pt>
                <c:pt idx="7119">
                  <c:v>2.8319090679999999</c:v>
                </c:pt>
                <c:pt idx="7120">
                  <c:v>2.8772356039999996</c:v>
                </c:pt>
                <c:pt idx="7121">
                  <c:v>2.8885672380000003</c:v>
                </c:pt>
                <c:pt idx="7122">
                  <c:v>2.8772356039999996</c:v>
                </c:pt>
                <c:pt idx="7123">
                  <c:v>2.8885672380000003</c:v>
                </c:pt>
                <c:pt idx="7124">
                  <c:v>2.8998988719999996</c:v>
                </c:pt>
                <c:pt idx="7125">
                  <c:v>2.8885672380000003</c:v>
                </c:pt>
                <c:pt idx="7126">
                  <c:v>2.911230507</c:v>
                </c:pt>
                <c:pt idx="7127">
                  <c:v>2.8885672380000003</c:v>
                </c:pt>
                <c:pt idx="7128">
                  <c:v>2.8885672380000003</c:v>
                </c:pt>
                <c:pt idx="7129">
                  <c:v>2.8998988719999996</c:v>
                </c:pt>
                <c:pt idx="7130">
                  <c:v>2.911230507</c:v>
                </c:pt>
                <c:pt idx="7131">
                  <c:v>2.8998988719999996</c:v>
                </c:pt>
                <c:pt idx="7132">
                  <c:v>2.8998988719999996</c:v>
                </c:pt>
                <c:pt idx="7133">
                  <c:v>2.911230507</c:v>
                </c:pt>
                <c:pt idx="7134">
                  <c:v>2.8998988719999996</c:v>
                </c:pt>
                <c:pt idx="7135">
                  <c:v>2.8885672380000003</c:v>
                </c:pt>
                <c:pt idx="7136">
                  <c:v>2.8998988719999996</c:v>
                </c:pt>
                <c:pt idx="7137">
                  <c:v>2.9225621409999998</c:v>
                </c:pt>
                <c:pt idx="7138">
                  <c:v>2.8885672380000003</c:v>
                </c:pt>
                <c:pt idx="7139">
                  <c:v>2.933893775</c:v>
                </c:pt>
                <c:pt idx="7140">
                  <c:v>2.911230507</c:v>
                </c:pt>
                <c:pt idx="7141">
                  <c:v>2.9225621409999998</c:v>
                </c:pt>
                <c:pt idx="7142">
                  <c:v>2.9225621409999998</c:v>
                </c:pt>
                <c:pt idx="7143">
                  <c:v>2.9225621409999998</c:v>
                </c:pt>
                <c:pt idx="7144">
                  <c:v>2.933893775</c:v>
                </c:pt>
                <c:pt idx="7145">
                  <c:v>2.9225621409999998</c:v>
                </c:pt>
                <c:pt idx="7146">
                  <c:v>2.933893775</c:v>
                </c:pt>
                <c:pt idx="7147">
                  <c:v>2.911230507</c:v>
                </c:pt>
                <c:pt idx="7148">
                  <c:v>2.911230507</c:v>
                </c:pt>
                <c:pt idx="7149">
                  <c:v>2.9225621409999998</c:v>
                </c:pt>
                <c:pt idx="7150">
                  <c:v>2.911230507</c:v>
                </c:pt>
                <c:pt idx="7151">
                  <c:v>2.933893775</c:v>
                </c:pt>
                <c:pt idx="7152">
                  <c:v>2.9565570429999997</c:v>
                </c:pt>
                <c:pt idx="7153">
                  <c:v>2.9225621409999998</c:v>
                </c:pt>
                <c:pt idx="7154">
                  <c:v>2.9225621409999998</c:v>
                </c:pt>
                <c:pt idx="7155">
                  <c:v>2.933893775</c:v>
                </c:pt>
                <c:pt idx="7156">
                  <c:v>2.990551945</c:v>
                </c:pt>
                <c:pt idx="7157">
                  <c:v>2.911230507</c:v>
                </c:pt>
                <c:pt idx="7158">
                  <c:v>2.9565570429999997</c:v>
                </c:pt>
                <c:pt idx="7159">
                  <c:v>2.9225621409999998</c:v>
                </c:pt>
                <c:pt idx="7160">
                  <c:v>2.9678886769999999</c:v>
                </c:pt>
                <c:pt idx="7161">
                  <c:v>2.9565570429999997</c:v>
                </c:pt>
                <c:pt idx="7162">
                  <c:v>2.9565570429999997</c:v>
                </c:pt>
                <c:pt idx="7163">
                  <c:v>2.9678886769999999</c:v>
                </c:pt>
                <c:pt idx="7164">
                  <c:v>2.990551945</c:v>
                </c:pt>
                <c:pt idx="7165">
                  <c:v>2.933893775</c:v>
                </c:pt>
                <c:pt idx="7166">
                  <c:v>2.933893775</c:v>
                </c:pt>
                <c:pt idx="7167">
                  <c:v>3.0018835790000002</c:v>
                </c:pt>
                <c:pt idx="7168">
                  <c:v>2.933893775</c:v>
                </c:pt>
                <c:pt idx="7169">
                  <c:v>2.9565570429999997</c:v>
                </c:pt>
                <c:pt idx="7170">
                  <c:v>2.9792203109999997</c:v>
                </c:pt>
                <c:pt idx="7171">
                  <c:v>2.990551945</c:v>
                </c:pt>
                <c:pt idx="7172">
                  <c:v>2.9792203109999997</c:v>
                </c:pt>
                <c:pt idx="7173">
                  <c:v>2.9792203109999997</c:v>
                </c:pt>
                <c:pt idx="7174">
                  <c:v>2.9792203109999997</c:v>
                </c:pt>
                <c:pt idx="7175">
                  <c:v>2.990551945</c:v>
                </c:pt>
                <c:pt idx="7176">
                  <c:v>3.0245468480000004</c:v>
                </c:pt>
                <c:pt idx="7177">
                  <c:v>2.990551945</c:v>
                </c:pt>
                <c:pt idx="7178">
                  <c:v>2.990551945</c:v>
                </c:pt>
                <c:pt idx="7179">
                  <c:v>3.0018835790000002</c:v>
                </c:pt>
                <c:pt idx="7180">
                  <c:v>2.990551945</c:v>
                </c:pt>
                <c:pt idx="7181">
                  <c:v>2.9678886769999999</c:v>
                </c:pt>
                <c:pt idx="7182">
                  <c:v>2.9792203109999997</c:v>
                </c:pt>
                <c:pt idx="7183">
                  <c:v>2.990551945</c:v>
                </c:pt>
                <c:pt idx="7184">
                  <c:v>2.9792203109999997</c:v>
                </c:pt>
                <c:pt idx="7185">
                  <c:v>2.9792203109999997</c:v>
                </c:pt>
                <c:pt idx="7186">
                  <c:v>3.0018835790000002</c:v>
                </c:pt>
                <c:pt idx="7187">
                  <c:v>3.0018835790000002</c:v>
                </c:pt>
                <c:pt idx="7188">
                  <c:v>3.0018835790000002</c:v>
                </c:pt>
                <c:pt idx="7189">
                  <c:v>3.0585417500000003</c:v>
                </c:pt>
                <c:pt idx="7190">
                  <c:v>3.047210116</c:v>
                </c:pt>
                <c:pt idx="7191">
                  <c:v>2.9792203109999997</c:v>
                </c:pt>
                <c:pt idx="7192">
                  <c:v>3.0018835790000002</c:v>
                </c:pt>
                <c:pt idx="7193">
                  <c:v>3.0358784819999993</c:v>
                </c:pt>
                <c:pt idx="7194">
                  <c:v>3.0358784819999993</c:v>
                </c:pt>
                <c:pt idx="7195">
                  <c:v>3.0358784819999993</c:v>
                </c:pt>
                <c:pt idx="7196">
                  <c:v>3.0132152129999996</c:v>
                </c:pt>
                <c:pt idx="7197">
                  <c:v>2.9565570429999997</c:v>
                </c:pt>
                <c:pt idx="7198">
                  <c:v>3.0132152129999996</c:v>
                </c:pt>
                <c:pt idx="7199">
                  <c:v>3.0358784819999993</c:v>
                </c:pt>
                <c:pt idx="7200">
                  <c:v>3.0358784819999993</c:v>
                </c:pt>
                <c:pt idx="7201">
                  <c:v>3.0132152129999996</c:v>
                </c:pt>
                <c:pt idx="7202">
                  <c:v>3.0245468480000004</c:v>
                </c:pt>
                <c:pt idx="7203">
                  <c:v>3.0018835790000002</c:v>
                </c:pt>
                <c:pt idx="7204">
                  <c:v>3.0585417500000003</c:v>
                </c:pt>
                <c:pt idx="7205">
                  <c:v>3.0812050179999999</c:v>
                </c:pt>
                <c:pt idx="7206">
                  <c:v>3.0358784819999993</c:v>
                </c:pt>
                <c:pt idx="7207">
                  <c:v>3.047210116</c:v>
                </c:pt>
                <c:pt idx="7208">
                  <c:v>3.047210116</c:v>
                </c:pt>
                <c:pt idx="7209">
                  <c:v>3.0925366520000002</c:v>
                </c:pt>
                <c:pt idx="7210">
                  <c:v>3.047210116</c:v>
                </c:pt>
                <c:pt idx="7211">
                  <c:v>3.0698733839999996</c:v>
                </c:pt>
                <c:pt idx="7212">
                  <c:v>3.0358784819999993</c:v>
                </c:pt>
                <c:pt idx="7213">
                  <c:v>3.0358784819999993</c:v>
                </c:pt>
                <c:pt idx="7214">
                  <c:v>3.047210116</c:v>
                </c:pt>
                <c:pt idx="7215">
                  <c:v>3.0698733839999996</c:v>
                </c:pt>
                <c:pt idx="7216">
                  <c:v>3.0358784819999993</c:v>
                </c:pt>
                <c:pt idx="7217">
                  <c:v>3.0358784819999993</c:v>
                </c:pt>
                <c:pt idx="7218">
                  <c:v>3.0698733839999996</c:v>
                </c:pt>
                <c:pt idx="7219">
                  <c:v>3.0358784819999993</c:v>
                </c:pt>
                <c:pt idx="7220">
                  <c:v>3.0585417500000003</c:v>
                </c:pt>
                <c:pt idx="7221">
                  <c:v>3.0698733839999996</c:v>
                </c:pt>
                <c:pt idx="7222">
                  <c:v>3.103868286</c:v>
                </c:pt>
                <c:pt idx="7223">
                  <c:v>3.047210116</c:v>
                </c:pt>
                <c:pt idx="7224">
                  <c:v>3.0698733839999996</c:v>
                </c:pt>
                <c:pt idx="7225">
                  <c:v>3.0698733839999996</c:v>
                </c:pt>
                <c:pt idx="7226">
                  <c:v>3.0925366520000002</c:v>
                </c:pt>
                <c:pt idx="7227">
                  <c:v>3.0925366520000002</c:v>
                </c:pt>
                <c:pt idx="7228">
                  <c:v>3.0698733839999996</c:v>
                </c:pt>
                <c:pt idx="7229">
                  <c:v>3.0698733839999996</c:v>
                </c:pt>
                <c:pt idx="7230">
                  <c:v>3.1265315540000005</c:v>
                </c:pt>
                <c:pt idx="7231">
                  <c:v>3.0812050179999999</c:v>
                </c:pt>
                <c:pt idx="7232">
                  <c:v>3.0698733839999996</c:v>
                </c:pt>
                <c:pt idx="7233">
                  <c:v>3.0812050179999999</c:v>
                </c:pt>
                <c:pt idx="7234">
                  <c:v>3.0812050179999999</c:v>
                </c:pt>
                <c:pt idx="7235">
                  <c:v>3.0925366520000002</c:v>
                </c:pt>
                <c:pt idx="7236">
                  <c:v>3.0698733839999996</c:v>
                </c:pt>
                <c:pt idx="7237">
                  <c:v>3.0925366520000002</c:v>
                </c:pt>
                <c:pt idx="7238">
                  <c:v>3.0925366520000002</c:v>
                </c:pt>
                <c:pt idx="7239">
                  <c:v>3.0925366520000002</c:v>
                </c:pt>
                <c:pt idx="7240">
                  <c:v>3.0812050179999999</c:v>
                </c:pt>
                <c:pt idx="7241">
                  <c:v>3.1151999199999998</c:v>
                </c:pt>
                <c:pt idx="7242">
                  <c:v>3.1151999199999998</c:v>
                </c:pt>
                <c:pt idx="7243">
                  <c:v>3.0925366520000002</c:v>
                </c:pt>
                <c:pt idx="7244">
                  <c:v>3.1378631889999999</c:v>
                </c:pt>
                <c:pt idx="7245">
                  <c:v>3.1151999199999998</c:v>
                </c:pt>
                <c:pt idx="7246">
                  <c:v>3.103868286</c:v>
                </c:pt>
                <c:pt idx="7247">
                  <c:v>3.103868286</c:v>
                </c:pt>
                <c:pt idx="7248">
                  <c:v>3.103868286</c:v>
                </c:pt>
                <c:pt idx="7249">
                  <c:v>3.1151999199999998</c:v>
                </c:pt>
                <c:pt idx="7250">
                  <c:v>3.0812050179999999</c:v>
                </c:pt>
                <c:pt idx="7251">
                  <c:v>3.1151999199999998</c:v>
                </c:pt>
                <c:pt idx="7252">
                  <c:v>3.1265315540000005</c:v>
                </c:pt>
                <c:pt idx="7253">
                  <c:v>3.1151999199999998</c:v>
                </c:pt>
                <c:pt idx="7254">
                  <c:v>3.0925366520000002</c:v>
                </c:pt>
                <c:pt idx="7255">
                  <c:v>3.1265315540000005</c:v>
                </c:pt>
                <c:pt idx="7256">
                  <c:v>3.1605264570000005</c:v>
                </c:pt>
                <c:pt idx="7257">
                  <c:v>3.103868286</c:v>
                </c:pt>
                <c:pt idx="7258">
                  <c:v>3.1718580909999994</c:v>
                </c:pt>
                <c:pt idx="7259">
                  <c:v>3.1491948230000002</c:v>
                </c:pt>
                <c:pt idx="7260">
                  <c:v>3.1378631889999999</c:v>
                </c:pt>
                <c:pt idx="7261">
                  <c:v>3.1605264570000005</c:v>
                </c:pt>
                <c:pt idx="7262">
                  <c:v>3.1718580909999994</c:v>
                </c:pt>
                <c:pt idx="7263">
                  <c:v>3.1831897250000005</c:v>
                </c:pt>
                <c:pt idx="7264">
                  <c:v>3.1605264570000005</c:v>
                </c:pt>
                <c:pt idx="7265">
                  <c:v>3.1605264570000005</c:v>
                </c:pt>
                <c:pt idx="7266">
                  <c:v>3.1378631889999999</c:v>
                </c:pt>
                <c:pt idx="7267">
                  <c:v>3.1718580909999994</c:v>
                </c:pt>
                <c:pt idx="7268">
                  <c:v>3.1491948230000002</c:v>
                </c:pt>
                <c:pt idx="7269">
                  <c:v>3.1265315540000005</c:v>
                </c:pt>
                <c:pt idx="7270">
                  <c:v>3.1378631889999999</c:v>
                </c:pt>
                <c:pt idx="7271">
                  <c:v>3.1605264570000005</c:v>
                </c:pt>
                <c:pt idx="7272">
                  <c:v>3.1605264570000005</c:v>
                </c:pt>
                <c:pt idx="7273">
                  <c:v>3.1718580909999994</c:v>
                </c:pt>
                <c:pt idx="7274">
                  <c:v>3.2058529929999993</c:v>
                </c:pt>
                <c:pt idx="7275">
                  <c:v>3.1831897250000005</c:v>
                </c:pt>
                <c:pt idx="7276">
                  <c:v>3.1831897250000005</c:v>
                </c:pt>
                <c:pt idx="7277">
                  <c:v>3.0698733839999996</c:v>
                </c:pt>
                <c:pt idx="7278">
                  <c:v>3.0358784819999993</c:v>
                </c:pt>
                <c:pt idx="7279">
                  <c:v>3.0812050179999999</c:v>
                </c:pt>
                <c:pt idx="7280">
                  <c:v>3.0132152129999996</c:v>
                </c:pt>
                <c:pt idx="7281">
                  <c:v>3.0698733839999996</c:v>
                </c:pt>
                <c:pt idx="7282">
                  <c:v>3.0698733839999996</c:v>
                </c:pt>
                <c:pt idx="7283">
                  <c:v>3.0812050179999999</c:v>
                </c:pt>
                <c:pt idx="7284">
                  <c:v>3.1605264570000005</c:v>
                </c:pt>
                <c:pt idx="7285">
                  <c:v>3.1831897250000005</c:v>
                </c:pt>
                <c:pt idx="7286">
                  <c:v>3.1831897250000005</c:v>
                </c:pt>
                <c:pt idx="7287">
                  <c:v>3.1718580909999994</c:v>
                </c:pt>
                <c:pt idx="7288">
                  <c:v>3.1945213590000008</c:v>
                </c:pt>
                <c:pt idx="7289">
                  <c:v>3.1945213590000008</c:v>
                </c:pt>
                <c:pt idx="7290">
                  <c:v>3.2058529929999993</c:v>
                </c:pt>
                <c:pt idx="7291">
                  <c:v>3.1605264570000005</c:v>
                </c:pt>
                <c:pt idx="7292">
                  <c:v>3.1831897250000005</c:v>
                </c:pt>
                <c:pt idx="7293">
                  <c:v>3.2171846270000004</c:v>
                </c:pt>
                <c:pt idx="7294">
                  <c:v>3.1718580909999994</c:v>
                </c:pt>
                <c:pt idx="7295">
                  <c:v>3.1831897250000005</c:v>
                </c:pt>
                <c:pt idx="7296">
                  <c:v>3.1945213590000008</c:v>
                </c:pt>
                <c:pt idx="7297">
                  <c:v>3.1945213590000008</c:v>
                </c:pt>
                <c:pt idx="7298">
                  <c:v>3.1718580909999994</c:v>
                </c:pt>
                <c:pt idx="7299">
                  <c:v>3.2171846270000004</c:v>
                </c:pt>
                <c:pt idx="7300">
                  <c:v>3.1265315540000005</c:v>
                </c:pt>
                <c:pt idx="7301">
                  <c:v>3.1945213590000008</c:v>
                </c:pt>
                <c:pt idx="7302">
                  <c:v>3.2285162610000007</c:v>
                </c:pt>
                <c:pt idx="7303">
                  <c:v>3.2171846270000004</c:v>
                </c:pt>
                <c:pt idx="7304">
                  <c:v>3.2171846270000004</c:v>
                </c:pt>
                <c:pt idx="7305">
                  <c:v>3.1945213590000008</c:v>
                </c:pt>
                <c:pt idx="7306">
                  <c:v>3.2398478949999996</c:v>
                </c:pt>
                <c:pt idx="7307">
                  <c:v>3.2398478949999996</c:v>
                </c:pt>
                <c:pt idx="7308">
                  <c:v>3.2171846270000004</c:v>
                </c:pt>
                <c:pt idx="7309">
                  <c:v>3.2285162610000007</c:v>
                </c:pt>
                <c:pt idx="7310">
                  <c:v>3.2171846270000004</c:v>
                </c:pt>
                <c:pt idx="7311">
                  <c:v>3.2511795299999999</c:v>
                </c:pt>
                <c:pt idx="7312">
                  <c:v>3.2511795299999999</c:v>
                </c:pt>
                <c:pt idx="7313">
                  <c:v>3.2511795299999999</c:v>
                </c:pt>
                <c:pt idx="7314">
                  <c:v>3.2285162610000007</c:v>
                </c:pt>
                <c:pt idx="7315">
                  <c:v>3.2625111640000002</c:v>
                </c:pt>
                <c:pt idx="7316">
                  <c:v>3.2171846270000004</c:v>
                </c:pt>
                <c:pt idx="7317">
                  <c:v>3.2398478949999996</c:v>
                </c:pt>
                <c:pt idx="7318">
                  <c:v>3.2285162610000007</c:v>
                </c:pt>
                <c:pt idx="7319">
                  <c:v>3.2398478949999996</c:v>
                </c:pt>
                <c:pt idx="7320">
                  <c:v>3.1945213590000008</c:v>
                </c:pt>
                <c:pt idx="7321">
                  <c:v>3.2171846270000004</c:v>
                </c:pt>
                <c:pt idx="7322">
                  <c:v>3.2171846270000004</c:v>
                </c:pt>
                <c:pt idx="7323">
                  <c:v>3.2511795299999999</c:v>
                </c:pt>
                <c:pt idx="7324">
                  <c:v>3.2625111640000002</c:v>
                </c:pt>
                <c:pt idx="7325">
                  <c:v>3.2285162610000007</c:v>
                </c:pt>
                <c:pt idx="7326">
                  <c:v>3.273842798</c:v>
                </c:pt>
                <c:pt idx="7327">
                  <c:v>3.2511795299999999</c:v>
                </c:pt>
                <c:pt idx="7328">
                  <c:v>3.2625111640000002</c:v>
                </c:pt>
                <c:pt idx="7329">
                  <c:v>3.2511795299999999</c:v>
                </c:pt>
                <c:pt idx="7330">
                  <c:v>3.273842798</c:v>
                </c:pt>
                <c:pt idx="7331">
                  <c:v>3.2511795299999999</c:v>
                </c:pt>
                <c:pt idx="7332">
                  <c:v>3.273842798</c:v>
                </c:pt>
                <c:pt idx="7333">
                  <c:v>3.273842798</c:v>
                </c:pt>
                <c:pt idx="7334">
                  <c:v>3.3191693339999992</c:v>
                </c:pt>
                <c:pt idx="7335">
                  <c:v>3.1605264570000005</c:v>
                </c:pt>
                <c:pt idx="7336">
                  <c:v>3.2625111640000002</c:v>
                </c:pt>
                <c:pt idx="7337">
                  <c:v>3.2965060660000001</c:v>
                </c:pt>
                <c:pt idx="7338">
                  <c:v>3.273842798</c:v>
                </c:pt>
                <c:pt idx="7339">
                  <c:v>3.273842798</c:v>
                </c:pt>
                <c:pt idx="7340">
                  <c:v>3.2285162610000007</c:v>
                </c:pt>
                <c:pt idx="7341">
                  <c:v>3.2851744320000003</c:v>
                </c:pt>
                <c:pt idx="7342">
                  <c:v>3.273842798</c:v>
                </c:pt>
                <c:pt idx="7343">
                  <c:v>3.3078376999999999</c:v>
                </c:pt>
                <c:pt idx="7344">
                  <c:v>3.2965060660000001</c:v>
                </c:pt>
                <c:pt idx="7345">
                  <c:v>3.3191693339999992</c:v>
                </c:pt>
                <c:pt idx="7346">
                  <c:v>3.2625111640000002</c:v>
                </c:pt>
                <c:pt idx="7347">
                  <c:v>3.2625111640000002</c:v>
                </c:pt>
                <c:pt idx="7348">
                  <c:v>3.3191693339999992</c:v>
                </c:pt>
                <c:pt idx="7349">
                  <c:v>3.2965060660000001</c:v>
                </c:pt>
                <c:pt idx="7350">
                  <c:v>3.2851744320000003</c:v>
                </c:pt>
                <c:pt idx="7351">
                  <c:v>3.3078376999999999</c:v>
                </c:pt>
                <c:pt idx="7352">
                  <c:v>3.2965060660000001</c:v>
                </c:pt>
                <c:pt idx="7353">
                  <c:v>3.2851744320000003</c:v>
                </c:pt>
                <c:pt idx="7354">
                  <c:v>3.3078376999999999</c:v>
                </c:pt>
                <c:pt idx="7355">
                  <c:v>3.2851744320000003</c:v>
                </c:pt>
                <c:pt idx="7356">
                  <c:v>3.273842798</c:v>
                </c:pt>
                <c:pt idx="7357">
                  <c:v>3.330500968</c:v>
                </c:pt>
                <c:pt idx="7358">
                  <c:v>3.2965060660000001</c:v>
                </c:pt>
                <c:pt idx="7359">
                  <c:v>3.2851744320000003</c:v>
                </c:pt>
                <c:pt idx="7360">
                  <c:v>3.3191693339999992</c:v>
                </c:pt>
                <c:pt idx="7361">
                  <c:v>3.2965060660000001</c:v>
                </c:pt>
                <c:pt idx="7362">
                  <c:v>3.2851744320000003</c:v>
                </c:pt>
                <c:pt idx="7363">
                  <c:v>3.353164236</c:v>
                </c:pt>
                <c:pt idx="7364">
                  <c:v>3.330500968</c:v>
                </c:pt>
                <c:pt idx="7365">
                  <c:v>3.3191693339999992</c:v>
                </c:pt>
                <c:pt idx="7366">
                  <c:v>3.2965060660000001</c:v>
                </c:pt>
                <c:pt idx="7367">
                  <c:v>3.353164236</c:v>
                </c:pt>
                <c:pt idx="7368">
                  <c:v>3.330500968</c:v>
                </c:pt>
                <c:pt idx="7369">
                  <c:v>3.273842798</c:v>
                </c:pt>
                <c:pt idx="7370">
                  <c:v>3.3418326019999998</c:v>
                </c:pt>
                <c:pt idx="7371">
                  <c:v>3.3191693339999992</c:v>
                </c:pt>
                <c:pt idx="7372">
                  <c:v>3.3418326019999998</c:v>
                </c:pt>
                <c:pt idx="7373">
                  <c:v>3.3078376999999999</c:v>
                </c:pt>
                <c:pt idx="7374">
                  <c:v>3.353164236</c:v>
                </c:pt>
                <c:pt idx="7375">
                  <c:v>3.330500968</c:v>
                </c:pt>
                <c:pt idx="7376">
                  <c:v>3.3418326019999998</c:v>
                </c:pt>
                <c:pt idx="7377">
                  <c:v>3.3191693339999992</c:v>
                </c:pt>
                <c:pt idx="7378">
                  <c:v>3.3758275049999997</c:v>
                </c:pt>
                <c:pt idx="7379">
                  <c:v>3.3191693339999992</c:v>
                </c:pt>
                <c:pt idx="7380">
                  <c:v>3.2171846270000004</c:v>
                </c:pt>
                <c:pt idx="7381">
                  <c:v>3.3644958699999998</c:v>
                </c:pt>
                <c:pt idx="7382">
                  <c:v>3.3418326019999998</c:v>
                </c:pt>
                <c:pt idx="7383">
                  <c:v>3.3418326019999998</c:v>
                </c:pt>
                <c:pt idx="7384">
                  <c:v>3.3418326019999998</c:v>
                </c:pt>
                <c:pt idx="7385">
                  <c:v>3.3984907730000002</c:v>
                </c:pt>
                <c:pt idx="7386">
                  <c:v>3.3418326019999998</c:v>
                </c:pt>
                <c:pt idx="7387">
                  <c:v>3.3644958699999998</c:v>
                </c:pt>
                <c:pt idx="7388">
                  <c:v>3.3758275049999997</c:v>
                </c:pt>
                <c:pt idx="7389">
                  <c:v>3.353164236</c:v>
                </c:pt>
                <c:pt idx="7390">
                  <c:v>3.353164236</c:v>
                </c:pt>
                <c:pt idx="7391">
                  <c:v>3.2625111640000002</c:v>
                </c:pt>
                <c:pt idx="7392">
                  <c:v>3.2625111640000002</c:v>
                </c:pt>
                <c:pt idx="7393">
                  <c:v>3.3078376999999999</c:v>
                </c:pt>
                <c:pt idx="7394">
                  <c:v>3.353164236</c:v>
                </c:pt>
                <c:pt idx="7395">
                  <c:v>3.3871591389999995</c:v>
                </c:pt>
                <c:pt idx="7396">
                  <c:v>3.3758275049999997</c:v>
                </c:pt>
                <c:pt idx="7397">
                  <c:v>3.4098224069999996</c:v>
                </c:pt>
                <c:pt idx="7398">
                  <c:v>3.3871591389999995</c:v>
                </c:pt>
                <c:pt idx="7399">
                  <c:v>3.4098224069999996</c:v>
                </c:pt>
                <c:pt idx="7400">
                  <c:v>3.3984907730000002</c:v>
                </c:pt>
                <c:pt idx="7401">
                  <c:v>3.3418326019999998</c:v>
                </c:pt>
                <c:pt idx="7402">
                  <c:v>3.3644958699999998</c:v>
                </c:pt>
                <c:pt idx="7403">
                  <c:v>3.3758275049999997</c:v>
                </c:pt>
                <c:pt idx="7404">
                  <c:v>3.3984907730000002</c:v>
                </c:pt>
                <c:pt idx="7405">
                  <c:v>3.4098224069999996</c:v>
                </c:pt>
                <c:pt idx="7406">
                  <c:v>3.3644958699999998</c:v>
                </c:pt>
                <c:pt idx="7407">
                  <c:v>3.3644958699999998</c:v>
                </c:pt>
                <c:pt idx="7408">
                  <c:v>3.3984907730000002</c:v>
                </c:pt>
                <c:pt idx="7409">
                  <c:v>3.3984907730000002</c:v>
                </c:pt>
                <c:pt idx="7410">
                  <c:v>3.3758275049999997</c:v>
                </c:pt>
                <c:pt idx="7411">
                  <c:v>3.4324856749999992</c:v>
                </c:pt>
                <c:pt idx="7412">
                  <c:v>3.3644958699999998</c:v>
                </c:pt>
                <c:pt idx="7413">
                  <c:v>3.3984907730000002</c:v>
                </c:pt>
                <c:pt idx="7414">
                  <c:v>3.4211540410000003</c:v>
                </c:pt>
                <c:pt idx="7415">
                  <c:v>3.4211540410000003</c:v>
                </c:pt>
                <c:pt idx="7416">
                  <c:v>3.3758275049999997</c:v>
                </c:pt>
                <c:pt idx="7417">
                  <c:v>3.3984907730000002</c:v>
                </c:pt>
                <c:pt idx="7418">
                  <c:v>3.4211540410000003</c:v>
                </c:pt>
                <c:pt idx="7419">
                  <c:v>3.3758275049999997</c:v>
                </c:pt>
                <c:pt idx="7420">
                  <c:v>3.4324856749999992</c:v>
                </c:pt>
                <c:pt idx="7421">
                  <c:v>3.4098224069999996</c:v>
                </c:pt>
                <c:pt idx="7422">
                  <c:v>3.4324856749999992</c:v>
                </c:pt>
                <c:pt idx="7423">
                  <c:v>3.4098224069999996</c:v>
                </c:pt>
                <c:pt idx="7424">
                  <c:v>3.3984907730000002</c:v>
                </c:pt>
                <c:pt idx="7425">
                  <c:v>3.4098224069999996</c:v>
                </c:pt>
                <c:pt idx="7426">
                  <c:v>3.4211540410000003</c:v>
                </c:pt>
                <c:pt idx="7427">
                  <c:v>3.4324856749999992</c:v>
                </c:pt>
                <c:pt idx="7428">
                  <c:v>3.4438173090000004</c:v>
                </c:pt>
                <c:pt idx="7429">
                  <c:v>3.4324856749999992</c:v>
                </c:pt>
                <c:pt idx="7430">
                  <c:v>3.4551489429999993</c:v>
                </c:pt>
                <c:pt idx="7431">
                  <c:v>3.4211540410000003</c:v>
                </c:pt>
                <c:pt idx="7432">
                  <c:v>3.4324856749999992</c:v>
                </c:pt>
                <c:pt idx="7433">
                  <c:v>3.4438173090000004</c:v>
                </c:pt>
                <c:pt idx="7434">
                  <c:v>3.3758275049999997</c:v>
                </c:pt>
                <c:pt idx="7435">
                  <c:v>3.4551489429999993</c:v>
                </c:pt>
                <c:pt idx="7436">
                  <c:v>3.4324856749999992</c:v>
                </c:pt>
                <c:pt idx="7437">
                  <c:v>3.4438173090000004</c:v>
                </c:pt>
                <c:pt idx="7438">
                  <c:v>3.4438173090000004</c:v>
                </c:pt>
                <c:pt idx="7439">
                  <c:v>3.466480577</c:v>
                </c:pt>
                <c:pt idx="7440">
                  <c:v>3.4551489429999993</c:v>
                </c:pt>
                <c:pt idx="7441">
                  <c:v>3.4551489429999993</c:v>
                </c:pt>
                <c:pt idx="7442">
                  <c:v>3.4778122109999998</c:v>
                </c:pt>
                <c:pt idx="7443">
                  <c:v>3.4324856749999992</c:v>
                </c:pt>
                <c:pt idx="7444">
                  <c:v>3.4324856749999992</c:v>
                </c:pt>
                <c:pt idx="7445">
                  <c:v>3.4551489429999993</c:v>
                </c:pt>
                <c:pt idx="7446">
                  <c:v>3.4551489429999993</c:v>
                </c:pt>
                <c:pt idx="7447">
                  <c:v>3.4324856749999992</c:v>
                </c:pt>
                <c:pt idx="7448">
                  <c:v>3.4438173090000004</c:v>
                </c:pt>
                <c:pt idx="7449">
                  <c:v>3.4438173090000004</c:v>
                </c:pt>
                <c:pt idx="7450">
                  <c:v>3.4438173090000004</c:v>
                </c:pt>
                <c:pt idx="7451">
                  <c:v>3.466480577</c:v>
                </c:pt>
                <c:pt idx="7452">
                  <c:v>3.5231387480000009</c:v>
                </c:pt>
                <c:pt idx="7453">
                  <c:v>3.466480577</c:v>
                </c:pt>
                <c:pt idx="7454">
                  <c:v>3.466480577</c:v>
                </c:pt>
                <c:pt idx="7455">
                  <c:v>3.4778122109999998</c:v>
                </c:pt>
                <c:pt idx="7456">
                  <c:v>3.4891438460000002</c:v>
                </c:pt>
                <c:pt idx="7457">
                  <c:v>3.4778122109999998</c:v>
                </c:pt>
                <c:pt idx="7458">
                  <c:v>3.466480577</c:v>
                </c:pt>
                <c:pt idx="7459">
                  <c:v>3.466480577</c:v>
                </c:pt>
                <c:pt idx="7460">
                  <c:v>3.4551489429999993</c:v>
                </c:pt>
                <c:pt idx="7461">
                  <c:v>0.99618434399999989</c:v>
                </c:pt>
                <c:pt idx="7462">
                  <c:v>0.99618434399999989</c:v>
                </c:pt>
                <c:pt idx="7463">
                  <c:v>1.0188476119999998</c:v>
                </c:pt>
                <c:pt idx="7464">
                  <c:v>1.0301792459999999</c:v>
                </c:pt>
                <c:pt idx="7465">
                  <c:v>0.98485270999999985</c:v>
                </c:pt>
                <c:pt idx="7466">
                  <c:v>0.99618434399999989</c:v>
                </c:pt>
                <c:pt idx="7467">
                  <c:v>1.098169051</c:v>
                </c:pt>
                <c:pt idx="7468">
                  <c:v>1.120832319</c:v>
                </c:pt>
                <c:pt idx="7469">
                  <c:v>1.1434955869999999</c:v>
                </c:pt>
                <c:pt idx="7470">
                  <c:v>1.1434955869999999</c:v>
                </c:pt>
                <c:pt idx="7471">
                  <c:v>1.1095006849999998</c:v>
                </c:pt>
                <c:pt idx="7472">
                  <c:v>1.120832319</c:v>
                </c:pt>
                <c:pt idx="7473">
                  <c:v>1.1434955869999999</c:v>
                </c:pt>
                <c:pt idx="7474">
                  <c:v>1.0755057819999998</c:v>
                </c:pt>
                <c:pt idx="7475">
                  <c:v>1.1095006849999998</c:v>
                </c:pt>
                <c:pt idx="7476">
                  <c:v>1.1321639530000001</c:v>
                </c:pt>
                <c:pt idx="7477">
                  <c:v>1.1548272209999999</c:v>
                </c:pt>
                <c:pt idx="7478">
                  <c:v>1.177490489</c:v>
                </c:pt>
                <c:pt idx="7479">
                  <c:v>1.1548272209999999</c:v>
                </c:pt>
                <c:pt idx="7480">
                  <c:v>1.1434955869999999</c:v>
                </c:pt>
                <c:pt idx="7481">
                  <c:v>1.1434955869999999</c:v>
                </c:pt>
                <c:pt idx="7482">
                  <c:v>1.1888221230000002</c:v>
                </c:pt>
                <c:pt idx="7483">
                  <c:v>1.1548272209999999</c:v>
                </c:pt>
                <c:pt idx="7484">
                  <c:v>1.1548272209999999</c:v>
                </c:pt>
                <c:pt idx="7485">
                  <c:v>1.1434955869999999</c:v>
                </c:pt>
                <c:pt idx="7486">
                  <c:v>1.1888221230000002</c:v>
                </c:pt>
                <c:pt idx="7487">
                  <c:v>1.2001537569999998</c:v>
                </c:pt>
                <c:pt idx="7488">
                  <c:v>1.1661588550000002</c:v>
                </c:pt>
                <c:pt idx="7489">
                  <c:v>1.1888221230000002</c:v>
                </c:pt>
                <c:pt idx="7490">
                  <c:v>1.1661588550000002</c:v>
                </c:pt>
                <c:pt idx="7491">
                  <c:v>1.177490489</c:v>
                </c:pt>
                <c:pt idx="7492">
                  <c:v>1.2228170260000002</c:v>
                </c:pt>
                <c:pt idx="7493">
                  <c:v>1.2228170260000002</c:v>
                </c:pt>
                <c:pt idx="7494">
                  <c:v>1.1888221230000002</c:v>
                </c:pt>
                <c:pt idx="7495">
                  <c:v>1.1888221230000002</c:v>
                </c:pt>
                <c:pt idx="7496">
                  <c:v>1.2454802939999998</c:v>
                </c:pt>
                <c:pt idx="7497">
                  <c:v>1.2568119280000001</c:v>
                </c:pt>
                <c:pt idx="7498">
                  <c:v>1.1888221230000002</c:v>
                </c:pt>
                <c:pt idx="7499">
                  <c:v>1.2114853919999997</c:v>
                </c:pt>
                <c:pt idx="7500">
                  <c:v>1.23414866</c:v>
                </c:pt>
                <c:pt idx="7501">
                  <c:v>1.23414866</c:v>
                </c:pt>
                <c:pt idx="7502">
                  <c:v>1.23414866</c:v>
                </c:pt>
                <c:pt idx="7503">
                  <c:v>1.2114853919999997</c:v>
                </c:pt>
                <c:pt idx="7504">
                  <c:v>1.2001537569999998</c:v>
                </c:pt>
                <c:pt idx="7505">
                  <c:v>1.23414866</c:v>
                </c:pt>
                <c:pt idx="7506">
                  <c:v>1.2228170260000002</c:v>
                </c:pt>
                <c:pt idx="7507">
                  <c:v>1.2454802939999998</c:v>
                </c:pt>
                <c:pt idx="7508">
                  <c:v>1.29080683</c:v>
                </c:pt>
                <c:pt idx="7509">
                  <c:v>1.2454802939999998</c:v>
                </c:pt>
                <c:pt idx="7510">
                  <c:v>1.2454802939999998</c:v>
                </c:pt>
                <c:pt idx="7511">
                  <c:v>1.2568119280000001</c:v>
                </c:pt>
                <c:pt idx="7512">
                  <c:v>1.23414866</c:v>
                </c:pt>
                <c:pt idx="7513">
                  <c:v>1.2568119280000001</c:v>
                </c:pt>
                <c:pt idx="7514">
                  <c:v>1.2681435620000001</c:v>
                </c:pt>
                <c:pt idx="7515">
                  <c:v>1.2794751959999997</c:v>
                </c:pt>
                <c:pt idx="7516">
                  <c:v>1.29080683</c:v>
                </c:pt>
                <c:pt idx="7517">
                  <c:v>1.3021384640000002</c:v>
                </c:pt>
                <c:pt idx="7518">
                  <c:v>1.29080683</c:v>
                </c:pt>
                <c:pt idx="7519">
                  <c:v>1.29080683</c:v>
                </c:pt>
                <c:pt idx="7520">
                  <c:v>1.2794751959999997</c:v>
                </c:pt>
                <c:pt idx="7521">
                  <c:v>1.29080683</c:v>
                </c:pt>
                <c:pt idx="7522">
                  <c:v>1.3021384640000002</c:v>
                </c:pt>
                <c:pt idx="7523">
                  <c:v>1.3248017329999997</c:v>
                </c:pt>
                <c:pt idx="7524">
                  <c:v>1.29080683</c:v>
                </c:pt>
                <c:pt idx="7525">
                  <c:v>1.3021384640000002</c:v>
                </c:pt>
                <c:pt idx="7526">
                  <c:v>1.3021384640000002</c:v>
                </c:pt>
                <c:pt idx="7527">
                  <c:v>1.3248017329999997</c:v>
                </c:pt>
                <c:pt idx="7528">
                  <c:v>1.3021384640000002</c:v>
                </c:pt>
                <c:pt idx="7529">
                  <c:v>1.336133367</c:v>
                </c:pt>
                <c:pt idx="7530">
                  <c:v>1.336133367</c:v>
                </c:pt>
                <c:pt idx="7531">
                  <c:v>1.3248017329999997</c:v>
                </c:pt>
                <c:pt idx="7532">
                  <c:v>1.3248017329999997</c:v>
                </c:pt>
                <c:pt idx="7533">
                  <c:v>1.336133367</c:v>
                </c:pt>
                <c:pt idx="7534">
                  <c:v>1.2681435620000001</c:v>
                </c:pt>
                <c:pt idx="7535">
                  <c:v>1.23414866</c:v>
                </c:pt>
                <c:pt idx="7536">
                  <c:v>1.3248017329999997</c:v>
                </c:pt>
                <c:pt idx="7537">
                  <c:v>1.347465001</c:v>
                </c:pt>
                <c:pt idx="7538">
                  <c:v>1.347465001</c:v>
                </c:pt>
                <c:pt idx="7539">
                  <c:v>1.3587966349999998</c:v>
                </c:pt>
                <c:pt idx="7540">
                  <c:v>1.336133367</c:v>
                </c:pt>
                <c:pt idx="7541">
                  <c:v>1.3927915369999999</c:v>
                </c:pt>
                <c:pt idx="7542">
                  <c:v>1.347465001</c:v>
                </c:pt>
                <c:pt idx="7543">
                  <c:v>1.347465001</c:v>
                </c:pt>
                <c:pt idx="7544">
                  <c:v>1.3701282690000001</c:v>
                </c:pt>
                <c:pt idx="7545">
                  <c:v>1.3814599030000001</c:v>
                </c:pt>
                <c:pt idx="7546">
                  <c:v>1.3587966349999998</c:v>
                </c:pt>
                <c:pt idx="7547">
                  <c:v>1.4041231709999997</c:v>
                </c:pt>
                <c:pt idx="7548">
                  <c:v>1.3701282690000001</c:v>
                </c:pt>
                <c:pt idx="7549">
                  <c:v>1.4041231709999997</c:v>
                </c:pt>
                <c:pt idx="7550">
                  <c:v>1.3927915369999999</c:v>
                </c:pt>
                <c:pt idx="7551">
                  <c:v>1.3927915369999999</c:v>
                </c:pt>
                <c:pt idx="7552">
                  <c:v>1.4041231709999997</c:v>
                </c:pt>
                <c:pt idx="7553">
                  <c:v>1.4154548049999998</c:v>
                </c:pt>
                <c:pt idx="7554">
                  <c:v>1.3701282690000001</c:v>
                </c:pt>
                <c:pt idx="7555">
                  <c:v>1.4041231709999997</c:v>
                </c:pt>
                <c:pt idx="7556">
                  <c:v>1.4041231709999997</c:v>
                </c:pt>
                <c:pt idx="7557">
                  <c:v>1.4041231709999997</c:v>
                </c:pt>
                <c:pt idx="7558">
                  <c:v>1.4041231709999997</c:v>
                </c:pt>
                <c:pt idx="7559">
                  <c:v>1.426786439</c:v>
                </c:pt>
                <c:pt idx="7560">
                  <c:v>1.4154548049999998</c:v>
                </c:pt>
                <c:pt idx="7561">
                  <c:v>1.4381180739999999</c:v>
                </c:pt>
                <c:pt idx="7562">
                  <c:v>1.4154548049999998</c:v>
                </c:pt>
                <c:pt idx="7563">
                  <c:v>1.3814599030000001</c:v>
                </c:pt>
                <c:pt idx="7564">
                  <c:v>1.4381180739999999</c:v>
                </c:pt>
                <c:pt idx="7565">
                  <c:v>1.4381180739999999</c:v>
                </c:pt>
                <c:pt idx="7566">
                  <c:v>1.4381180739999999</c:v>
                </c:pt>
                <c:pt idx="7567">
                  <c:v>1.4381180739999999</c:v>
                </c:pt>
                <c:pt idx="7568">
                  <c:v>1.4381180739999999</c:v>
                </c:pt>
                <c:pt idx="7569">
                  <c:v>1.4381180739999999</c:v>
                </c:pt>
                <c:pt idx="7570">
                  <c:v>1.4381180739999999</c:v>
                </c:pt>
                <c:pt idx="7571">
                  <c:v>1.4834446099999996</c:v>
                </c:pt>
                <c:pt idx="7572">
                  <c:v>1.4494497079999995</c:v>
                </c:pt>
                <c:pt idx="7573">
                  <c:v>1.4494497079999995</c:v>
                </c:pt>
                <c:pt idx="7574">
                  <c:v>1.4721129760000002</c:v>
                </c:pt>
                <c:pt idx="7575">
                  <c:v>1.4721129760000002</c:v>
                </c:pt>
                <c:pt idx="7576">
                  <c:v>1.4381180739999999</c:v>
                </c:pt>
                <c:pt idx="7577">
                  <c:v>1.4494497079999995</c:v>
                </c:pt>
                <c:pt idx="7578">
                  <c:v>1.426786439</c:v>
                </c:pt>
                <c:pt idx="7579">
                  <c:v>1.5061078779999999</c:v>
                </c:pt>
                <c:pt idx="7580">
                  <c:v>1.4834446099999996</c:v>
                </c:pt>
                <c:pt idx="7581">
                  <c:v>1.4494497079999995</c:v>
                </c:pt>
                <c:pt idx="7582">
                  <c:v>1.4494497079999995</c:v>
                </c:pt>
                <c:pt idx="7583">
                  <c:v>1.4721129760000002</c:v>
                </c:pt>
                <c:pt idx="7584">
                  <c:v>1.4607813419999998</c:v>
                </c:pt>
                <c:pt idx="7585">
                  <c:v>1.5061078779999999</c:v>
                </c:pt>
                <c:pt idx="7586">
                  <c:v>1.5174395119999997</c:v>
                </c:pt>
                <c:pt idx="7587">
                  <c:v>1.5061078779999999</c:v>
                </c:pt>
                <c:pt idx="7588">
                  <c:v>1.4834446099999996</c:v>
                </c:pt>
                <c:pt idx="7589">
                  <c:v>1.5174395119999997</c:v>
                </c:pt>
                <c:pt idx="7590">
                  <c:v>1.5061078779999999</c:v>
                </c:pt>
                <c:pt idx="7591">
                  <c:v>1.5174395119999997</c:v>
                </c:pt>
                <c:pt idx="7592">
                  <c:v>1.5061078779999999</c:v>
                </c:pt>
                <c:pt idx="7593">
                  <c:v>1.4834446099999996</c:v>
                </c:pt>
                <c:pt idx="7594">
                  <c:v>1.5174395119999997</c:v>
                </c:pt>
                <c:pt idx="7595">
                  <c:v>1.528771146</c:v>
                </c:pt>
                <c:pt idx="7596">
                  <c:v>1.54010278</c:v>
                </c:pt>
                <c:pt idx="7597">
                  <c:v>1.5514344149999997</c:v>
                </c:pt>
                <c:pt idx="7598">
                  <c:v>1.5061078779999999</c:v>
                </c:pt>
                <c:pt idx="7599">
                  <c:v>1.4721129760000002</c:v>
                </c:pt>
                <c:pt idx="7600">
                  <c:v>1.5514344149999997</c:v>
                </c:pt>
                <c:pt idx="7601">
                  <c:v>1.54010278</c:v>
                </c:pt>
                <c:pt idx="7602">
                  <c:v>1.5514344149999997</c:v>
                </c:pt>
                <c:pt idx="7603">
                  <c:v>1.528771146</c:v>
                </c:pt>
                <c:pt idx="7604">
                  <c:v>1.54010278</c:v>
                </c:pt>
                <c:pt idx="7605">
                  <c:v>1.5514344149999997</c:v>
                </c:pt>
                <c:pt idx="7606">
                  <c:v>1.5627660489999997</c:v>
                </c:pt>
                <c:pt idx="7607">
                  <c:v>1.528771146</c:v>
                </c:pt>
                <c:pt idx="7608">
                  <c:v>1.54010278</c:v>
                </c:pt>
                <c:pt idx="7609">
                  <c:v>1.54010278</c:v>
                </c:pt>
                <c:pt idx="7610">
                  <c:v>1.5854293169999996</c:v>
                </c:pt>
                <c:pt idx="7611">
                  <c:v>1.5854293169999996</c:v>
                </c:pt>
                <c:pt idx="7612">
                  <c:v>1.5854293169999996</c:v>
                </c:pt>
                <c:pt idx="7613">
                  <c:v>1.596760951</c:v>
                </c:pt>
                <c:pt idx="7614">
                  <c:v>1.5627660489999997</c:v>
                </c:pt>
                <c:pt idx="7615">
                  <c:v>1.5514344149999997</c:v>
                </c:pt>
                <c:pt idx="7616">
                  <c:v>1.6080925850000001</c:v>
                </c:pt>
                <c:pt idx="7617">
                  <c:v>1.6194242189999997</c:v>
                </c:pt>
                <c:pt idx="7618">
                  <c:v>1.5514344149999997</c:v>
                </c:pt>
                <c:pt idx="7619">
                  <c:v>1.54010278</c:v>
                </c:pt>
                <c:pt idx="7620">
                  <c:v>1.5854293169999996</c:v>
                </c:pt>
                <c:pt idx="7621">
                  <c:v>1.6194242189999997</c:v>
                </c:pt>
                <c:pt idx="7622">
                  <c:v>1.6080925850000001</c:v>
                </c:pt>
                <c:pt idx="7623">
                  <c:v>1.6307558529999999</c:v>
                </c:pt>
                <c:pt idx="7624">
                  <c:v>1.596760951</c:v>
                </c:pt>
                <c:pt idx="7625">
                  <c:v>1.574097683</c:v>
                </c:pt>
                <c:pt idx="7626">
                  <c:v>1.6194242189999997</c:v>
                </c:pt>
                <c:pt idx="7627">
                  <c:v>1.6534191210000002</c:v>
                </c:pt>
                <c:pt idx="7628">
                  <c:v>1.6194242189999997</c:v>
                </c:pt>
                <c:pt idx="7629">
                  <c:v>1.6194242189999997</c:v>
                </c:pt>
                <c:pt idx="7630">
                  <c:v>1.6307558529999999</c:v>
                </c:pt>
                <c:pt idx="7631">
                  <c:v>1.6080925850000001</c:v>
                </c:pt>
                <c:pt idx="7632">
                  <c:v>1.6194242189999997</c:v>
                </c:pt>
                <c:pt idx="7633">
                  <c:v>1.6534191210000002</c:v>
                </c:pt>
                <c:pt idx="7634">
                  <c:v>1.6307558529999999</c:v>
                </c:pt>
                <c:pt idx="7635">
                  <c:v>1.6194242189999997</c:v>
                </c:pt>
                <c:pt idx="7636">
                  <c:v>1.6760823900000001</c:v>
                </c:pt>
                <c:pt idx="7637">
                  <c:v>1.6307558529999999</c:v>
                </c:pt>
                <c:pt idx="7638">
                  <c:v>1.6534191210000002</c:v>
                </c:pt>
                <c:pt idx="7639">
                  <c:v>1.6534191210000002</c:v>
                </c:pt>
                <c:pt idx="7640">
                  <c:v>1.6534191210000002</c:v>
                </c:pt>
                <c:pt idx="7641">
                  <c:v>1.6647507560000001</c:v>
                </c:pt>
                <c:pt idx="7642">
                  <c:v>1.6307558529999999</c:v>
                </c:pt>
                <c:pt idx="7643">
                  <c:v>1.6760823900000001</c:v>
                </c:pt>
                <c:pt idx="7644">
                  <c:v>1.6534191210000002</c:v>
                </c:pt>
                <c:pt idx="7645">
                  <c:v>1.6874140240000002</c:v>
                </c:pt>
                <c:pt idx="7646">
                  <c:v>1.6534191210000002</c:v>
                </c:pt>
                <c:pt idx="7647">
                  <c:v>1.6760823900000001</c:v>
                </c:pt>
                <c:pt idx="7648">
                  <c:v>1.6420874870000002</c:v>
                </c:pt>
                <c:pt idx="7649">
                  <c:v>1.7214089260000001</c:v>
                </c:pt>
                <c:pt idx="7650">
                  <c:v>1.6874140240000002</c:v>
                </c:pt>
                <c:pt idx="7651">
                  <c:v>1.7100772919999998</c:v>
                </c:pt>
                <c:pt idx="7652">
                  <c:v>1.7100772919999998</c:v>
                </c:pt>
                <c:pt idx="7653">
                  <c:v>1.7214089260000001</c:v>
                </c:pt>
                <c:pt idx="7654">
                  <c:v>1.6874140240000002</c:v>
                </c:pt>
                <c:pt idx="7655">
                  <c:v>1.6874140240000002</c:v>
                </c:pt>
                <c:pt idx="7656">
                  <c:v>1.698745658</c:v>
                </c:pt>
                <c:pt idx="7657">
                  <c:v>1.6874140240000002</c:v>
                </c:pt>
                <c:pt idx="7658">
                  <c:v>1.6874140240000002</c:v>
                </c:pt>
                <c:pt idx="7659">
                  <c:v>1.7214089260000001</c:v>
                </c:pt>
                <c:pt idx="7660">
                  <c:v>1.7327405600000001</c:v>
                </c:pt>
                <c:pt idx="7661">
                  <c:v>1.7214089260000001</c:v>
                </c:pt>
                <c:pt idx="7662">
                  <c:v>1.7327405600000001</c:v>
                </c:pt>
                <c:pt idx="7663">
                  <c:v>1.7327405600000001</c:v>
                </c:pt>
                <c:pt idx="7664">
                  <c:v>1.7327405600000001</c:v>
                </c:pt>
                <c:pt idx="7665">
                  <c:v>1.7440721939999999</c:v>
                </c:pt>
                <c:pt idx="7666">
                  <c:v>1.766735462</c:v>
                </c:pt>
                <c:pt idx="7667">
                  <c:v>1.7327405600000001</c:v>
                </c:pt>
                <c:pt idx="7668">
                  <c:v>1.698745658</c:v>
                </c:pt>
                <c:pt idx="7669">
                  <c:v>1.7214089260000001</c:v>
                </c:pt>
                <c:pt idx="7670">
                  <c:v>1.7440721939999999</c:v>
                </c:pt>
                <c:pt idx="7671">
                  <c:v>1.7327405600000001</c:v>
                </c:pt>
                <c:pt idx="7672">
                  <c:v>1.7214089260000001</c:v>
                </c:pt>
                <c:pt idx="7673">
                  <c:v>1.7440721939999999</c:v>
                </c:pt>
                <c:pt idx="7674">
                  <c:v>1.7554038279999997</c:v>
                </c:pt>
                <c:pt idx="7675">
                  <c:v>1.7780670969999999</c:v>
                </c:pt>
                <c:pt idx="7676">
                  <c:v>1.7554038279999997</c:v>
                </c:pt>
                <c:pt idx="7677">
                  <c:v>1.7327405600000001</c:v>
                </c:pt>
                <c:pt idx="7678">
                  <c:v>1.7440721939999999</c:v>
                </c:pt>
                <c:pt idx="7679">
                  <c:v>1.7554038279999997</c:v>
                </c:pt>
                <c:pt idx="7680">
                  <c:v>1.7440721939999999</c:v>
                </c:pt>
                <c:pt idx="7681">
                  <c:v>1.766735462</c:v>
                </c:pt>
                <c:pt idx="7682">
                  <c:v>1.766735462</c:v>
                </c:pt>
                <c:pt idx="7683">
                  <c:v>1.8007303649999999</c:v>
                </c:pt>
                <c:pt idx="7684">
                  <c:v>1.7780670969999999</c:v>
                </c:pt>
                <c:pt idx="7685">
                  <c:v>1.7780670969999999</c:v>
                </c:pt>
                <c:pt idx="7686">
                  <c:v>1.812061999</c:v>
                </c:pt>
                <c:pt idx="7687">
                  <c:v>1.766735462</c:v>
                </c:pt>
                <c:pt idx="7688">
                  <c:v>1.7893987309999997</c:v>
                </c:pt>
                <c:pt idx="7689">
                  <c:v>1.812061999</c:v>
                </c:pt>
                <c:pt idx="7690">
                  <c:v>1.8233936329999998</c:v>
                </c:pt>
                <c:pt idx="7691">
                  <c:v>1.812061999</c:v>
                </c:pt>
                <c:pt idx="7692">
                  <c:v>1.7893987309999997</c:v>
                </c:pt>
                <c:pt idx="7693">
                  <c:v>1.8007303649999999</c:v>
                </c:pt>
                <c:pt idx="7694">
                  <c:v>1.7893987309999997</c:v>
                </c:pt>
                <c:pt idx="7695">
                  <c:v>1.812061999</c:v>
                </c:pt>
                <c:pt idx="7696">
                  <c:v>1.8007303649999999</c:v>
                </c:pt>
                <c:pt idx="7697">
                  <c:v>1.8573885350000001</c:v>
                </c:pt>
                <c:pt idx="7698">
                  <c:v>1.7780670969999999</c:v>
                </c:pt>
                <c:pt idx="7699">
                  <c:v>1.8233936329999998</c:v>
                </c:pt>
                <c:pt idx="7700">
                  <c:v>1.812061999</c:v>
                </c:pt>
                <c:pt idx="7701">
                  <c:v>1.8233936329999998</c:v>
                </c:pt>
                <c:pt idx="7702">
                  <c:v>1.8233936329999998</c:v>
                </c:pt>
                <c:pt idx="7703">
                  <c:v>1.8573885350000001</c:v>
                </c:pt>
                <c:pt idx="7704">
                  <c:v>1.8347252669999998</c:v>
                </c:pt>
                <c:pt idx="7705">
                  <c:v>1.8573885350000001</c:v>
                </c:pt>
                <c:pt idx="7706">
                  <c:v>1.8233936329999998</c:v>
                </c:pt>
                <c:pt idx="7707">
                  <c:v>1.8347252669999998</c:v>
                </c:pt>
                <c:pt idx="7708">
                  <c:v>1.8347252669999998</c:v>
                </c:pt>
                <c:pt idx="7709">
                  <c:v>1.8233936329999998</c:v>
                </c:pt>
                <c:pt idx="7710">
                  <c:v>1.8573885350000001</c:v>
                </c:pt>
                <c:pt idx="7711">
                  <c:v>1.8233936329999998</c:v>
                </c:pt>
                <c:pt idx="7712">
                  <c:v>1.8573885350000001</c:v>
                </c:pt>
                <c:pt idx="7713">
                  <c:v>1.8233936329999998</c:v>
                </c:pt>
                <c:pt idx="7714">
                  <c:v>1.8347252669999998</c:v>
                </c:pt>
                <c:pt idx="7715">
                  <c:v>1.8347252669999998</c:v>
                </c:pt>
                <c:pt idx="7716">
                  <c:v>1.8800518030000002</c:v>
                </c:pt>
                <c:pt idx="7717">
                  <c:v>1.8800518030000002</c:v>
                </c:pt>
                <c:pt idx="7718">
                  <c:v>1.8233936329999998</c:v>
                </c:pt>
                <c:pt idx="7719">
                  <c:v>1.8913834380000001</c:v>
                </c:pt>
                <c:pt idx="7720">
                  <c:v>1.8913834380000001</c:v>
                </c:pt>
                <c:pt idx="7721">
                  <c:v>1.9140467059999999</c:v>
                </c:pt>
                <c:pt idx="7722">
                  <c:v>1.8460569010000003</c:v>
                </c:pt>
                <c:pt idx="7723">
                  <c:v>1.8460569010000003</c:v>
                </c:pt>
                <c:pt idx="7724">
                  <c:v>1.8347252669999998</c:v>
                </c:pt>
                <c:pt idx="7725">
                  <c:v>1.766735462</c:v>
                </c:pt>
                <c:pt idx="7726">
                  <c:v>1.9027150720000001</c:v>
                </c:pt>
                <c:pt idx="7727">
                  <c:v>1.8913834380000001</c:v>
                </c:pt>
                <c:pt idx="7728">
                  <c:v>1.8913834380000001</c:v>
                </c:pt>
                <c:pt idx="7729">
                  <c:v>1.9140467059999999</c:v>
                </c:pt>
                <c:pt idx="7730">
                  <c:v>1.8800518030000002</c:v>
                </c:pt>
                <c:pt idx="7731">
                  <c:v>1.9027150720000001</c:v>
                </c:pt>
                <c:pt idx="7732">
                  <c:v>1.8913834380000001</c:v>
                </c:pt>
                <c:pt idx="7733">
                  <c:v>1.9027150720000001</c:v>
                </c:pt>
                <c:pt idx="7734">
                  <c:v>1.92537834</c:v>
                </c:pt>
                <c:pt idx="7735">
                  <c:v>1.9027150720000001</c:v>
                </c:pt>
                <c:pt idx="7736">
                  <c:v>1.9140467059999999</c:v>
                </c:pt>
                <c:pt idx="7737">
                  <c:v>1.9140467059999999</c:v>
                </c:pt>
                <c:pt idx="7738">
                  <c:v>1.9367099740000002</c:v>
                </c:pt>
                <c:pt idx="7739">
                  <c:v>1.948041608</c:v>
                </c:pt>
                <c:pt idx="7740">
                  <c:v>1.9367099740000002</c:v>
                </c:pt>
                <c:pt idx="7741">
                  <c:v>1.92537834</c:v>
                </c:pt>
                <c:pt idx="7742">
                  <c:v>1.9367099740000002</c:v>
                </c:pt>
                <c:pt idx="7743">
                  <c:v>1.9367099740000002</c:v>
                </c:pt>
                <c:pt idx="7744">
                  <c:v>1.92537834</c:v>
                </c:pt>
                <c:pt idx="7745">
                  <c:v>1.92537834</c:v>
                </c:pt>
                <c:pt idx="7746">
                  <c:v>1.9367099740000002</c:v>
                </c:pt>
                <c:pt idx="7747">
                  <c:v>1.948041608</c:v>
                </c:pt>
                <c:pt idx="7748">
                  <c:v>1.948041608</c:v>
                </c:pt>
                <c:pt idx="7749">
                  <c:v>1.9593732419999998</c:v>
                </c:pt>
                <c:pt idx="7750">
                  <c:v>1.948041608</c:v>
                </c:pt>
                <c:pt idx="7751">
                  <c:v>1.9593732419999998</c:v>
                </c:pt>
                <c:pt idx="7752">
                  <c:v>1.9593732419999998</c:v>
                </c:pt>
                <c:pt idx="7753">
                  <c:v>1.9933681440000002</c:v>
                </c:pt>
                <c:pt idx="7754">
                  <c:v>1.9933681440000002</c:v>
                </c:pt>
                <c:pt idx="7755">
                  <c:v>1.9820365100000001</c:v>
                </c:pt>
                <c:pt idx="7756">
                  <c:v>1.9820365100000001</c:v>
                </c:pt>
                <c:pt idx="7757">
                  <c:v>1.9933681440000002</c:v>
                </c:pt>
                <c:pt idx="7758">
                  <c:v>1.9820365100000001</c:v>
                </c:pt>
                <c:pt idx="7759">
                  <c:v>1.9820365100000001</c:v>
                </c:pt>
                <c:pt idx="7760">
                  <c:v>1.9820365100000001</c:v>
                </c:pt>
                <c:pt idx="7761">
                  <c:v>1.9820365100000001</c:v>
                </c:pt>
                <c:pt idx="7762">
                  <c:v>1.9933681440000002</c:v>
                </c:pt>
                <c:pt idx="7763">
                  <c:v>1.92537834</c:v>
                </c:pt>
                <c:pt idx="7764">
                  <c:v>2.0046997790000001</c:v>
                </c:pt>
                <c:pt idx="7765">
                  <c:v>1.9933681440000002</c:v>
                </c:pt>
                <c:pt idx="7766">
                  <c:v>1.9707048760000001</c:v>
                </c:pt>
                <c:pt idx="7767">
                  <c:v>1.9933681440000002</c:v>
                </c:pt>
                <c:pt idx="7768">
                  <c:v>1.9820365100000001</c:v>
                </c:pt>
                <c:pt idx="7769">
                  <c:v>2.0046997790000001</c:v>
                </c:pt>
                <c:pt idx="7770">
                  <c:v>2.0046997790000001</c:v>
                </c:pt>
                <c:pt idx="7771">
                  <c:v>2.0273630470000006</c:v>
                </c:pt>
                <c:pt idx="7772">
                  <c:v>2.0046997790000001</c:v>
                </c:pt>
                <c:pt idx="7773">
                  <c:v>2.0273630470000006</c:v>
                </c:pt>
                <c:pt idx="7774">
                  <c:v>2.0160314129999999</c:v>
                </c:pt>
                <c:pt idx="7775">
                  <c:v>2.038694681</c:v>
                </c:pt>
                <c:pt idx="7776">
                  <c:v>2.0160314129999999</c:v>
                </c:pt>
                <c:pt idx="7777">
                  <c:v>2.0160314129999999</c:v>
                </c:pt>
                <c:pt idx="7778">
                  <c:v>2.0500263149999998</c:v>
                </c:pt>
                <c:pt idx="7779">
                  <c:v>2.0160314129999999</c:v>
                </c:pt>
                <c:pt idx="7780">
                  <c:v>2.0273630470000006</c:v>
                </c:pt>
                <c:pt idx="7781">
                  <c:v>2.0046997790000001</c:v>
                </c:pt>
                <c:pt idx="7782">
                  <c:v>2.0046997790000001</c:v>
                </c:pt>
                <c:pt idx="7783">
                  <c:v>1.9707048760000001</c:v>
                </c:pt>
                <c:pt idx="7784">
                  <c:v>2.038694681</c:v>
                </c:pt>
                <c:pt idx="7785">
                  <c:v>2.0046997790000001</c:v>
                </c:pt>
                <c:pt idx="7786">
                  <c:v>2.0840212170000005</c:v>
                </c:pt>
                <c:pt idx="7787">
                  <c:v>2.0840212170000005</c:v>
                </c:pt>
                <c:pt idx="7788">
                  <c:v>2.0500263149999998</c:v>
                </c:pt>
                <c:pt idx="7789">
                  <c:v>2.0953528509999999</c:v>
                </c:pt>
                <c:pt idx="7790">
                  <c:v>2.0726895829999998</c:v>
                </c:pt>
                <c:pt idx="7791">
                  <c:v>2.0726895829999998</c:v>
                </c:pt>
                <c:pt idx="7792">
                  <c:v>2.0160314129999999</c:v>
                </c:pt>
                <c:pt idx="7793">
                  <c:v>2.0500263149999998</c:v>
                </c:pt>
                <c:pt idx="7794">
                  <c:v>2.0273630470000006</c:v>
                </c:pt>
                <c:pt idx="7795">
                  <c:v>2.0500263149999998</c:v>
                </c:pt>
                <c:pt idx="7796">
                  <c:v>2.061357949</c:v>
                </c:pt>
                <c:pt idx="7797">
                  <c:v>2.0726895829999998</c:v>
                </c:pt>
                <c:pt idx="7798">
                  <c:v>2.0726895829999998</c:v>
                </c:pt>
                <c:pt idx="7799">
                  <c:v>2.0840212170000005</c:v>
                </c:pt>
                <c:pt idx="7800">
                  <c:v>2.0726895829999998</c:v>
                </c:pt>
                <c:pt idx="7801">
                  <c:v>2.0840212170000005</c:v>
                </c:pt>
                <c:pt idx="7802">
                  <c:v>2.0953528509999999</c:v>
                </c:pt>
                <c:pt idx="7803">
                  <c:v>2.0840212170000005</c:v>
                </c:pt>
                <c:pt idx="7804">
                  <c:v>2.1066844849999997</c:v>
                </c:pt>
                <c:pt idx="7805">
                  <c:v>2.1180161199999996</c:v>
                </c:pt>
                <c:pt idx="7806">
                  <c:v>2.1066844849999997</c:v>
                </c:pt>
                <c:pt idx="7807">
                  <c:v>2.1066844849999997</c:v>
                </c:pt>
                <c:pt idx="7808">
                  <c:v>2.1066844849999997</c:v>
                </c:pt>
                <c:pt idx="7809">
                  <c:v>2.0953528509999999</c:v>
                </c:pt>
                <c:pt idx="7810">
                  <c:v>2.1066844849999997</c:v>
                </c:pt>
                <c:pt idx="7811">
                  <c:v>2.0840212170000005</c:v>
                </c:pt>
                <c:pt idx="7812">
                  <c:v>2.0840212170000005</c:v>
                </c:pt>
                <c:pt idx="7813">
                  <c:v>2.1180161199999996</c:v>
                </c:pt>
                <c:pt idx="7814">
                  <c:v>2.0953528509999999</c:v>
                </c:pt>
                <c:pt idx="7815">
                  <c:v>2.1180161199999996</c:v>
                </c:pt>
                <c:pt idx="7816">
                  <c:v>2.1066844849999997</c:v>
                </c:pt>
                <c:pt idx="7817">
                  <c:v>2.0953528509999999</c:v>
                </c:pt>
                <c:pt idx="7818">
                  <c:v>2.0953528509999999</c:v>
                </c:pt>
                <c:pt idx="7819">
                  <c:v>2.0953528509999999</c:v>
                </c:pt>
                <c:pt idx="7820">
                  <c:v>2.0953528509999999</c:v>
                </c:pt>
                <c:pt idx="7821">
                  <c:v>2.1293477540000003</c:v>
                </c:pt>
                <c:pt idx="7822">
                  <c:v>2.0953528509999999</c:v>
                </c:pt>
                <c:pt idx="7823">
                  <c:v>2.1633426560000002</c:v>
                </c:pt>
                <c:pt idx="7824">
                  <c:v>2.1406793880000001</c:v>
                </c:pt>
                <c:pt idx="7825">
                  <c:v>2.038694681</c:v>
                </c:pt>
                <c:pt idx="7826">
                  <c:v>2.1406793880000001</c:v>
                </c:pt>
                <c:pt idx="7827">
                  <c:v>2.17467429</c:v>
                </c:pt>
                <c:pt idx="7828">
                  <c:v>2.1633426560000002</c:v>
                </c:pt>
                <c:pt idx="7829">
                  <c:v>2.1633426560000002</c:v>
                </c:pt>
                <c:pt idx="7830">
                  <c:v>2.1406793880000001</c:v>
                </c:pt>
                <c:pt idx="7831">
                  <c:v>2.1293477540000003</c:v>
                </c:pt>
                <c:pt idx="7832">
                  <c:v>2.1293477540000003</c:v>
                </c:pt>
                <c:pt idx="7833">
                  <c:v>2.1520110219999999</c:v>
                </c:pt>
                <c:pt idx="7834">
                  <c:v>2.0953528509999999</c:v>
                </c:pt>
                <c:pt idx="7835">
                  <c:v>2.1520110219999999</c:v>
                </c:pt>
                <c:pt idx="7836">
                  <c:v>2.17467429</c:v>
                </c:pt>
                <c:pt idx="7837">
                  <c:v>2.1180161199999996</c:v>
                </c:pt>
                <c:pt idx="7838">
                  <c:v>2.1860059239999994</c:v>
                </c:pt>
                <c:pt idx="7839">
                  <c:v>2.1860059239999994</c:v>
                </c:pt>
                <c:pt idx="7840">
                  <c:v>2.1633426560000002</c:v>
                </c:pt>
                <c:pt idx="7841">
                  <c:v>2.17467429</c:v>
                </c:pt>
                <c:pt idx="7842">
                  <c:v>2.17467429</c:v>
                </c:pt>
                <c:pt idx="7843">
                  <c:v>2.1860059239999994</c:v>
                </c:pt>
                <c:pt idx="7844">
                  <c:v>2.17467429</c:v>
                </c:pt>
                <c:pt idx="7845">
                  <c:v>2.17467429</c:v>
                </c:pt>
                <c:pt idx="7846">
                  <c:v>2.17467429</c:v>
                </c:pt>
                <c:pt idx="7847">
                  <c:v>2.17467429</c:v>
                </c:pt>
                <c:pt idx="7848">
                  <c:v>2.2086691919999999</c:v>
                </c:pt>
                <c:pt idx="7849">
                  <c:v>2.2200008260000001</c:v>
                </c:pt>
                <c:pt idx="7850">
                  <c:v>2.17467429</c:v>
                </c:pt>
                <c:pt idx="7851">
                  <c:v>2.1633426560000002</c:v>
                </c:pt>
                <c:pt idx="7852">
                  <c:v>2.1633426560000002</c:v>
                </c:pt>
                <c:pt idx="7853">
                  <c:v>2.2426640949999999</c:v>
                </c:pt>
                <c:pt idx="7854">
                  <c:v>2.2086691919999999</c:v>
                </c:pt>
                <c:pt idx="7855">
                  <c:v>2.2200008260000001</c:v>
                </c:pt>
                <c:pt idx="7856">
                  <c:v>2.231332461</c:v>
                </c:pt>
                <c:pt idx="7857">
                  <c:v>2.2200008260000001</c:v>
                </c:pt>
                <c:pt idx="7858">
                  <c:v>2.231332461</c:v>
                </c:pt>
                <c:pt idx="7859">
                  <c:v>2.197337558000001</c:v>
                </c:pt>
                <c:pt idx="7860">
                  <c:v>2.2539957290000001</c:v>
                </c:pt>
                <c:pt idx="7861">
                  <c:v>2.2200008260000001</c:v>
                </c:pt>
                <c:pt idx="7862">
                  <c:v>2.2200008260000001</c:v>
                </c:pt>
                <c:pt idx="7863">
                  <c:v>2.2200008260000001</c:v>
                </c:pt>
                <c:pt idx="7864">
                  <c:v>2.2200008260000001</c:v>
                </c:pt>
                <c:pt idx="7865">
                  <c:v>2.197337558000001</c:v>
                </c:pt>
                <c:pt idx="7866">
                  <c:v>2.1860059239999994</c:v>
                </c:pt>
                <c:pt idx="7867">
                  <c:v>2.231332461</c:v>
                </c:pt>
                <c:pt idx="7868">
                  <c:v>2.231332461</c:v>
                </c:pt>
                <c:pt idx="7869">
                  <c:v>2.2539957290000001</c:v>
                </c:pt>
                <c:pt idx="7870">
                  <c:v>2.2653273630000008</c:v>
                </c:pt>
                <c:pt idx="7871">
                  <c:v>2.2653273630000008</c:v>
                </c:pt>
                <c:pt idx="7872">
                  <c:v>2.231332461</c:v>
                </c:pt>
                <c:pt idx="7873">
                  <c:v>2.2653273630000008</c:v>
                </c:pt>
                <c:pt idx="7874">
                  <c:v>2.231332461</c:v>
                </c:pt>
                <c:pt idx="7875">
                  <c:v>2.1633426560000002</c:v>
                </c:pt>
                <c:pt idx="7876">
                  <c:v>2.1406793880000001</c:v>
                </c:pt>
                <c:pt idx="7877">
                  <c:v>2.2426640949999999</c:v>
                </c:pt>
                <c:pt idx="7878">
                  <c:v>2.2539957290000001</c:v>
                </c:pt>
                <c:pt idx="7879">
                  <c:v>2.231332461</c:v>
                </c:pt>
                <c:pt idx="7880">
                  <c:v>2.2539957290000001</c:v>
                </c:pt>
                <c:pt idx="7881">
                  <c:v>2.2426640949999999</c:v>
                </c:pt>
                <c:pt idx="7882">
                  <c:v>2.2653273630000008</c:v>
                </c:pt>
                <c:pt idx="7883">
                  <c:v>2.2539957290000001</c:v>
                </c:pt>
                <c:pt idx="7884">
                  <c:v>2.2653273630000008</c:v>
                </c:pt>
                <c:pt idx="7885">
                  <c:v>2.2766589969999993</c:v>
                </c:pt>
                <c:pt idx="7886">
                  <c:v>2.2993222650000003</c:v>
                </c:pt>
                <c:pt idx="7887">
                  <c:v>2.2993222650000003</c:v>
                </c:pt>
                <c:pt idx="7888">
                  <c:v>2.2879906310000004</c:v>
                </c:pt>
                <c:pt idx="7889">
                  <c:v>2.2993222650000003</c:v>
                </c:pt>
                <c:pt idx="7890">
                  <c:v>2.2993222650000003</c:v>
                </c:pt>
                <c:pt idx="7891">
                  <c:v>2.3106538989999992</c:v>
                </c:pt>
                <c:pt idx="7892">
                  <c:v>2.2653273630000008</c:v>
                </c:pt>
                <c:pt idx="7893">
                  <c:v>2.3219855329999999</c:v>
                </c:pt>
                <c:pt idx="7894">
                  <c:v>2.3333171670000001</c:v>
                </c:pt>
                <c:pt idx="7895">
                  <c:v>2.2993222650000003</c:v>
                </c:pt>
                <c:pt idx="7896">
                  <c:v>2.3106538989999992</c:v>
                </c:pt>
                <c:pt idx="7897">
                  <c:v>2.3446488019999996</c:v>
                </c:pt>
                <c:pt idx="7898">
                  <c:v>2.2993222650000003</c:v>
                </c:pt>
                <c:pt idx="7899">
                  <c:v>2.2879906310000004</c:v>
                </c:pt>
                <c:pt idx="7900">
                  <c:v>2.2879906310000004</c:v>
                </c:pt>
                <c:pt idx="7901">
                  <c:v>2.3333171670000001</c:v>
                </c:pt>
                <c:pt idx="7902">
                  <c:v>2.2653273630000008</c:v>
                </c:pt>
                <c:pt idx="7903">
                  <c:v>2.3106538989999992</c:v>
                </c:pt>
                <c:pt idx="7904">
                  <c:v>2.3219855329999999</c:v>
                </c:pt>
                <c:pt idx="7905">
                  <c:v>2.3219855329999999</c:v>
                </c:pt>
                <c:pt idx="7906">
                  <c:v>2.3446488019999996</c:v>
                </c:pt>
                <c:pt idx="7907">
                  <c:v>2.3559804359999994</c:v>
                </c:pt>
                <c:pt idx="7908">
                  <c:v>2.3333171670000001</c:v>
                </c:pt>
                <c:pt idx="7909">
                  <c:v>2.3333171670000001</c:v>
                </c:pt>
                <c:pt idx="7910">
                  <c:v>2.3446488019999996</c:v>
                </c:pt>
                <c:pt idx="7911">
                  <c:v>2.3559804359999994</c:v>
                </c:pt>
                <c:pt idx="7912">
                  <c:v>2.3673120700000001</c:v>
                </c:pt>
                <c:pt idx="7913">
                  <c:v>2.3446488019999996</c:v>
                </c:pt>
                <c:pt idx="7914">
                  <c:v>2.3219855329999999</c:v>
                </c:pt>
                <c:pt idx="7915">
                  <c:v>2.3333171670000001</c:v>
                </c:pt>
                <c:pt idx="7916">
                  <c:v>2.3333171670000001</c:v>
                </c:pt>
                <c:pt idx="7917">
                  <c:v>2.3786437039999995</c:v>
                </c:pt>
                <c:pt idx="7918">
                  <c:v>2.3559804359999994</c:v>
                </c:pt>
                <c:pt idx="7919">
                  <c:v>2.3559804359999994</c:v>
                </c:pt>
                <c:pt idx="7920">
                  <c:v>2.3673120700000001</c:v>
                </c:pt>
                <c:pt idx="7921">
                  <c:v>2.3673120700000001</c:v>
                </c:pt>
                <c:pt idx="7922">
                  <c:v>2.3446488019999996</c:v>
                </c:pt>
                <c:pt idx="7923">
                  <c:v>2.401306972</c:v>
                </c:pt>
                <c:pt idx="7924">
                  <c:v>2.3673120700000001</c:v>
                </c:pt>
                <c:pt idx="7925">
                  <c:v>2.3673120700000001</c:v>
                </c:pt>
                <c:pt idx="7926">
                  <c:v>2.3559804359999994</c:v>
                </c:pt>
                <c:pt idx="7927">
                  <c:v>2.4353018739999999</c:v>
                </c:pt>
                <c:pt idx="7928">
                  <c:v>2.3673120700000001</c:v>
                </c:pt>
                <c:pt idx="7929">
                  <c:v>2.401306972</c:v>
                </c:pt>
                <c:pt idx="7930">
                  <c:v>2.3786437039999995</c:v>
                </c:pt>
                <c:pt idx="7931">
                  <c:v>2.3559804359999994</c:v>
                </c:pt>
                <c:pt idx="7932">
                  <c:v>2.3899753379999997</c:v>
                </c:pt>
                <c:pt idx="7933">
                  <c:v>2.3786437039999995</c:v>
                </c:pt>
                <c:pt idx="7934">
                  <c:v>2.4126386059999994</c:v>
                </c:pt>
                <c:pt idx="7935">
                  <c:v>2.401306972</c:v>
                </c:pt>
                <c:pt idx="7936">
                  <c:v>2.401306972</c:v>
                </c:pt>
                <c:pt idx="7937">
                  <c:v>2.401306972</c:v>
                </c:pt>
                <c:pt idx="7938">
                  <c:v>2.401306972</c:v>
                </c:pt>
                <c:pt idx="7939">
                  <c:v>2.3899753379999997</c:v>
                </c:pt>
                <c:pt idx="7940">
                  <c:v>2.4353018739999999</c:v>
                </c:pt>
                <c:pt idx="7941">
                  <c:v>2.401306972</c:v>
                </c:pt>
                <c:pt idx="7942">
                  <c:v>2.4579651429999996</c:v>
                </c:pt>
                <c:pt idx="7943">
                  <c:v>2.4353018739999999</c:v>
                </c:pt>
                <c:pt idx="7944">
                  <c:v>2.4579651429999996</c:v>
                </c:pt>
                <c:pt idx="7945">
                  <c:v>2.4239702400000005</c:v>
                </c:pt>
                <c:pt idx="7946">
                  <c:v>2.4239702400000005</c:v>
                </c:pt>
                <c:pt idx="7947">
                  <c:v>2.4466335080000001</c:v>
                </c:pt>
                <c:pt idx="7948">
                  <c:v>2.4126386059999994</c:v>
                </c:pt>
                <c:pt idx="7949">
                  <c:v>2.4466335080000001</c:v>
                </c:pt>
                <c:pt idx="7950">
                  <c:v>2.4353018739999999</c:v>
                </c:pt>
                <c:pt idx="7951">
                  <c:v>2.4466335080000001</c:v>
                </c:pt>
                <c:pt idx="7952">
                  <c:v>2.4353018739999999</c:v>
                </c:pt>
                <c:pt idx="7953">
                  <c:v>2.4692967770000003</c:v>
                </c:pt>
                <c:pt idx="7954">
                  <c:v>2.4353018739999999</c:v>
                </c:pt>
                <c:pt idx="7955">
                  <c:v>2.4353018739999999</c:v>
                </c:pt>
                <c:pt idx="7956">
                  <c:v>2.4692967770000003</c:v>
                </c:pt>
                <c:pt idx="7957">
                  <c:v>2.4466335080000001</c:v>
                </c:pt>
                <c:pt idx="7958">
                  <c:v>2.4353018739999999</c:v>
                </c:pt>
                <c:pt idx="7959">
                  <c:v>2.4466335080000001</c:v>
                </c:pt>
                <c:pt idx="7960">
                  <c:v>-4.6325993000000003E-2</c:v>
                </c:pt>
                <c:pt idx="7961">
                  <c:v>-2.3662724999999992E-2</c:v>
                </c:pt>
                <c:pt idx="7962">
                  <c:v>-6.8989261999999996E-2</c:v>
                </c:pt>
                <c:pt idx="7963">
                  <c:v>-9.9945700000000025E-4</c:v>
                </c:pt>
                <c:pt idx="7964">
                  <c:v>-1.2331091000000001E-2</c:v>
                </c:pt>
                <c:pt idx="7965">
                  <c:v>-1.2331091000000001E-2</c:v>
                </c:pt>
                <c:pt idx="7966">
                  <c:v>-2.3662724999999992E-2</c:v>
                </c:pt>
                <c:pt idx="7967">
                  <c:v>-9.9945700000000025E-4</c:v>
                </c:pt>
                <c:pt idx="7968">
                  <c:v>0.10098525000000001</c:v>
                </c:pt>
                <c:pt idx="7969">
                  <c:v>7.8321982000000012E-2</c:v>
                </c:pt>
                <c:pt idx="7970">
                  <c:v>0.10098525000000001</c:v>
                </c:pt>
                <c:pt idx="7971">
                  <c:v>8.9653616000000005E-2</c:v>
                </c:pt>
                <c:pt idx="7972">
                  <c:v>1.0332177000000001E-2</c:v>
                </c:pt>
                <c:pt idx="7973">
                  <c:v>8.9653616000000005E-2</c:v>
                </c:pt>
                <c:pt idx="7974">
                  <c:v>0.123648518</c:v>
                </c:pt>
                <c:pt idx="7975">
                  <c:v>0.10098525000000001</c:v>
                </c:pt>
                <c:pt idx="7976">
                  <c:v>0.11231688400000001</c:v>
                </c:pt>
                <c:pt idx="7977">
                  <c:v>7.8321982000000012E-2</c:v>
                </c:pt>
                <c:pt idx="7978">
                  <c:v>8.9653616000000005E-2</c:v>
                </c:pt>
                <c:pt idx="7979">
                  <c:v>5.5658712999999992E-2</c:v>
                </c:pt>
                <c:pt idx="7980">
                  <c:v>0.10098525000000001</c:v>
                </c:pt>
                <c:pt idx="7981">
                  <c:v>-9.9945700000000025E-4</c:v>
                </c:pt>
                <c:pt idx="7982">
                  <c:v>8.9653616000000005E-2</c:v>
                </c:pt>
                <c:pt idx="7983">
                  <c:v>5.5658712999999992E-2</c:v>
                </c:pt>
                <c:pt idx="7984">
                  <c:v>5.5658712999999992E-2</c:v>
                </c:pt>
                <c:pt idx="7985">
                  <c:v>8.9653616000000005E-2</c:v>
                </c:pt>
                <c:pt idx="7986">
                  <c:v>4.4327078999999998E-2</c:v>
                </c:pt>
                <c:pt idx="7987">
                  <c:v>5.5658712999999992E-2</c:v>
                </c:pt>
                <c:pt idx="7988">
                  <c:v>7.8321982000000012E-2</c:v>
                </c:pt>
                <c:pt idx="7989">
                  <c:v>8.9653616000000005E-2</c:v>
                </c:pt>
                <c:pt idx="7990">
                  <c:v>5.5658712999999992E-2</c:v>
                </c:pt>
                <c:pt idx="7991">
                  <c:v>7.8321982000000012E-2</c:v>
                </c:pt>
                <c:pt idx="7992">
                  <c:v>8.9653616000000005E-2</c:v>
                </c:pt>
                <c:pt idx="7993">
                  <c:v>5.5658712999999992E-2</c:v>
                </c:pt>
                <c:pt idx="7994">
                  <c:v>0.10098525000000001</c:v>
                </c:pt>
                <c:pt idx="7995">
                  <c:v>6.6990348000000005E-2</c:v>
                </c:pt>
                <c:pt idx="7996">
                  <c:v>6.6990348000000005E-2</c:v>
                </c:pt>
                <c:pt idx="7997">
                  <c:v>7.8321982000000012E-2</c:v>
                </c:pt>
                <c:pt idx="7998">
                  <c:v>5.5658712999999992E-2</c:v>
                </c:pt>
                <c:pt idx="7999">
                  <c:v>8.9653616000000005E-2</c:v>
                </c:pt>
                <c:pt idx="8000">
                  <c:v>8.9653616000000005E-2</c:v>
                </c:pt>
                <c:pt idx="8001">
                  <c:v>3.2995444999999998E-2</c:v>
                </c:pt>
                <c:pt idx="8002">
                  <c:v>6.6990348000000005E-2</c:v>
                </c:pt>
                <c:pt idx="8003">
                  <c:v>6.6990348000000005E-2</c:v>
                </c:pt>
                <c:pt idx="8004">
                  <c:v>5.5658712999999992E-2</c:v>
                </c:pt>
                <c:pt idx="8005">
                  <c:v>8.9653616000000005E-2</c:v>
                </c:pt>
                <c:pt idx="8006">
                  <c:v>8.9653616000000005E-2</c:v>
                </c:pt>
                <c:pt idx="8007">
                  <c:v>8.9653616000000005E-2</c:v>
                </c:pt>
                <c:pt idx="8008">
                  <c:v>8.9653616000000005E-2</c:v>
                </c:pt>
                <c:pt idx="8009">
                  <c:v>5.5658712999999992E-2</c:v>
                </c:pt>
                <c:pt idx="8010">
                  <c:v>7.8321982000000012E-2</c:v>
                </c:pt>
                <c:pt idx="8011">
                  <c:v>0.123648518</c:v>
                </c:pt>
                <c:pt idx="8012">
                  <c:v>8.9653616000000005E-2</c:v>
                </c:pt>
                <c:pt idx="8013">
                  <c:v>8.9653616000000005E-2</c:v>
                </c:pt>
                <c:pt idx="8014">
                  <c:v>7.8321982000000012E-2</c:v>
                </c:pt>
                <c:pt idx="8015">
                  <c:v>8.9653616000000005E-2</c:v>
                </c:pt>
                <c:pt idx="8016">
                  <c:v>6.6990348000000005E-2</c:v>
                </c:pt>
                <c:pt idx="8017">
                  <c:v>8.9653616000000005E-2</c:v>
                </c:pt>
                <c:pt idx="8018">
                  <c:v>0.10098525000000001</c:v>
                </c:pt>
                <c:pt idx="8019">
                  <c:v>7.8321982000000012E-2</c:v>
                </c:pt>
                <c:pt idx="8020">
                  <c:v>4.4327078999999998E-2</c:v>
                </c:pt>
                <c:pt idx="8021">
                  <c:v>7.8321982000000012E-2</c:v>
                </c:pt>
                <c:pt idx="8022">
                  <c:v>7.8321982000000012E-2</c:v>
                </c:pt>
                <c:pt idx="8023">
                  <c:v>7.8321982000000012E-2</c:v>
                </c:pt>
                <c:pt idx="8024">
                  <c:v>7.8321982000000012E-2</c:v>
                </c:pt>
                <c:pt idx="8025">
                  <c:v>4.4327078999999998E-2</c:v>
                </c:pt>
                <c:pt idx="8026">
                  <c:v>0.11231688400000001</c:v>
                </c:pt>
                <c:pt idx="8027">
                  <c:v>4.4327078999999998E-2</c:v>
                </c:pt>
                <c:pt idx="8028">
                  <c:v>0.10098525000000001</c:v>
                </c:pt>
                <c:pt idx="8029">
                  <c:v>5.5658712999999992E-2</c:v>
                </c:pt>
                <c:pt idx="8030">
                  <c:v>8.9653616000000005E-2</c:v>
                </c:pt>
                <c:pt idx="8031">
                  <c:v>8.9653616000000005E-2</c:v>
                </c:pt>
                <c:pt idx="8032">
                  <c:v>0.11231688400000001</c:v>
                </c:pt>
                <c:pt idx="8033">
                  <c:v>7.8321982000000012E-2</c:v>
                </c:pt>
                <c:pt idx="8034">
                  <c:v>7.8321982000000012E-2</c:v>
                </c:pt>
                <c:pt idx="8035">
                  <c:v>0.123648518</c:v>
                </c:pt>
                <c:pt idx="8036">
                  <c:v>4.4327078999999998E-2</c:v>
                </c:pt>
                <c:pt idx="8037">
                  <c:v>0.10098525000000001</c:v>
                </c:pt>
                <c:pt idx="8038">
                  <c:v>7.8321982000000012E-2</c:v>
                </c:pt>
                <c:pt idx="8039">
                  <c:v>0.11231688400000001</c:v>
                </c:pt>
                <c:pt idx="8040">
                  <c:v>7.8321982000000012E-2</c:v>
                </c:pt>
                <c:pt idx="8041">
                  <c:v>8.9653616000000005E-2</c:v>
                </c:pt>
                <c:pt idx="8042">
                  <c:v>8.9653616000000005E-2</c:v>
                </c:pt>
                <c:pt idx="8043">
                  <c:v>0.10098525000000001</c:v>
                </c:pt>
                <c:pt idx="8044">
                  <c:v>8.9653616000000005E-2</c:v>
                </c:pt>
                <c:pt idx="8045">
                  <c:v>5.5658712999999992E-2</c:v>
                </c:pt>
                <c:pt idx="8046">
                  <c:v>5.5658712999999992E-2</c:v>
                </c:pt>
                <c:pt idx="8047">
                  <c:v>0.10098525000000001</c:v>
                </c:pt>
                <c:pt idx="8048">
                  <c:v>8.9653616000000005E-2</c:v>
                </c:pt>
                <c:pt idx="8049">
                  <c:v>7.8321982000000012E-2</c:v>
                </c:pt>
                <c:pt idx="8050">
                  <c:v>5.5658712999999992E-2</c:v>
                </c:pt>
                <c:pt idx="8051">
                  <c:v>5.5658712999999992E-2</c:v>
                </c:pt>
                <c:pt idx="8052">
                  <c:v>6.6990348000000005E-2</c:v>
                </c:pt>
                <c:pt idx="8053">
                  <c:v>-5.7657628000000009E-2</c:v>
                </c:pt>
                <c:pt idx="8054">
                  <c:v>7.8321982000000012E-2</c:v>
                </c:pt>
                <c:pt idx="8055">
                  <c:v>2.1663811000000005E-2</c:v>
                </c:pt>
                <c:pt idx="8056">
                  <c:v>7.8321982000000012E-2</c:v>
                </c:pt>
                <c:pt idx="8057">
                  <c:v>6.6990348000000005E-2</c:v>
                </c:pt>
                <c:pt idx="8058">
                  <c:v>0.10098525000000001</c:v>
                </c:pt>
                <c:pt idx="8059">
                  <c:v>0.11231688400000001</c:v>
                </c:pt>
                <c:pt idx="8060">
                  <c:v>5.5658712999999992E-2</c:v>
                </c:pt>
                <c:pt idx="8061">
                  <c:v>0.10098525000000001</c:v>
                </c:pt>
                <c:pt idx="8062">
                  <c:v>0.11231688400000001</c:v>
                </c:pt>
                <c:pt idx="8063">
                  <c:v>0.123648518</c:v>
                </c:pt>
                <c:pt idx="8064">
                  <c:v>6.6990348000000005E-2</c:v>
                </c:pt>
                <c:pt idx="8065">
                  <c:v>7.8321982000000012E-2</c:v>
                </c:pt>
                <c:pt idx="8066">
                  <c:v>5.5658712999999992E-2</c:v>
                </c:pt>
                <c:pt idx="8067">
                  <c:v>8.9653616000000005E-2</c:v>
                </c:pt>
                <c:pt idx="8068">
                  <c:v>7.8321982000000012E-2</c:v>
                </c:pt>
                <c:pt idx="8069">
                  <c:v>3.2995444999999998E-2</c:v>
                </c:pt>
                <c:pt idx="8070">
                  <c:v>0.10098525000000001</c:v>
                </c:pt>
                <c:pt idx="8071">
                  <c:v>7.8321982000000012E-2</c:v>
                </c:pt>
                <c:pt idx="8072">
                  <c:v>8.9653616000000005E-2</c:v>
                </c:pt>
                <c:pt idx="8073">
                  <c:v>2.1663811000000005E-2</c:v>
                </c:pt>
                <c:pt idx="8074">
                  <c:v>7.8321982000000012E-2</c:v>
                </c:pt>
                <c:pt idx="8075">
                  <c:v>8.9653616000000005E-2</c:v>
                </c:pt>
                <c:pt idx="8076">
                  <c:v>8.9653616000000005E-2</c:v>
                </c:pt>
                <c:pt idx="8077">
                  <c:v>2.1663811000000005E-2</c:v>
                </c:pt>
                <c:pt idx="8078">
                  <c:v>8.9653616000000005E-2</c:v>
                </c:pt>
                <c:pt idx="8079">
                  <c:v>0.11231688400000001</c:v>
                </c:pt>
                <c:pt idx="8080">
                  <c:v>8.9653616000000005E-2</c:v>
                </c:pt>
                <c:pt idx="8081">
                  <c:v>8.9653616000000005E-2</c:v>
                </c:pt>
                <c:pt idx="8082">
                  <c:v>8.9653616000000005E-2</c:v>
                </c:pt>
                <c:pt idx="8083">
                  <c:v>8.9653616000000005E-2</c:v>
                </c:pt>
                <c:pt idx="8084">
                  <c:v>7.8321982000000012E-2</c:v>
                </c:pt>
                <c:pt idx="8085">
                  <c:v>8.9653616000000005E-2</c:v>
                </c:pt>
                <c:pt idx="8086">
                  <c:v>8.9653616000000005E-2</c:v>
                </c:pt>
                <c:pt idx="8087">
                  <c:v>8.9653616000000005E-2</c:v>
                </c:pt>
                <c:pt idx="8088">
                  <c:v>0.10098525000000001</c:v>
                </c:pt>
                <c:pt idx="8089">
                  <c:v>8.9653616000000005E-2</c:v>
                </c:pt>
                <c:pt idx="8090">
                  <c:v>7.8321982000000012E-2</c:v>
                </c:pt>
                <c:pt idx="8091">
                  <c:v>0.11231688400000001</c:v>
                </c:pt>
                <c:pt idx="8092">
                  <c:v>8.9653616000000005E-2</c:v>
                </c:pt>
                <c:pt idx="8093">
                  <c:v>8.9653616000000005E-2</c:v>
                </c:pt>
                <c:pt idx="8094">
                  <c:v>8.9653616000000005E-2</c:v>
                </c:pt>
                <c:pt idx="8095">
                  <c:v>5.5658712999999992E-2</c:v>
                </c:pt>
                <c:pt idx="8096">
                  <c:v>8.9653616000000005E-2</c:v>
                </c:pt>
                <c:pt idx="8097">
                  <c:v>0.10098525000000001</c:v>
                </c:pt>
                <c:pt idx="8098">
                  <c:v>7.8321982000000012E-2</c:v>
                </c:pt>
                <c:pt idx="8099">
                  <c:v>8.9653616000000005E-2</c:v>
                </c:pt>
                <c:pt idx="8100">
                  <c:v>7.8321982000000012E-2</c:v>
                </c:pt>
                <c:pt idx="8101">
                  <c:v>8.9653616000000005E-2</c:v>
                </c:pt>
                <c:pt idx="8102">
                  <c:v>5.5658712999999992E-2</c:v>
                </c:pt>
                <c:pt idx="8103">
                  <c:v>5.5658712999999992E-2</c:v>
                </c:pt>
                <c:pt idx="8104">
                  <c:v>6.6990348000000005E-2</c:v>
                </c:pt>
                <c:pt idx="8105">
                  <c:v>8.9653616000000005E-2</c:v>
                </c:pt>
                <c:pt idx="8106">
                  <c:v>6.6990348000000005E-2</c:v>
                </c:pt>
                <c:pt idx="8107">
                  <c:v>0.10098525000000001</c:v>
                </c:pt>
                <c:pt idx="8108">
                  <c:v>6.6990348000000005E-2</c:v>
                </c:pt>
                <c:pt idx="8109">
                  <c:v>6.6990348000000005E-2</c:v>
                </c:pt>
                <c:pt idx="8110">
                  <c:v>6.6990348000000005E-2</c:v>
                </c:pt>
                <c:pt idx="8111">
                  <c:v>0.11231688400000001</c:v>
                </c:pt>
                <c:pt idx="8112">
                  <c:v>8.9653616000000005E-2</c:v>
                </c:pt>
                <c:pt idx="8113">
                  <c:v>6.6990348000000005E-2</c:v>
                </c:pt>
                <c:pt idx="8114">
                  <c:v>7.8321982000000012E-2</c:v>
                </c:pt>
                <c:pt idx="8115">
                  <c:v>8.9653616000000005E-2</c:v>
                </c:pt>
                <c:pt idx="8116">
                  <c:v>6.6990348000000005E-2</c:v>
                </c:pt>
                <c:pt idx="8117">
                  <c:v>4.4327078999999998E-2</c:v>
                </c:pt>
                <c:pt idx="8118">
                  <c:v>7.8321982000000012E-2</c:v>
                </c:pt>
                <c:pt idx="8119">
                  <c:v>8.9653616000000005E-2</c:v>
                </c:pt>
                <c:pt idx="8120">
                  <c:v>5.5658712999999992E-2</c:v>
                </c:pt>
                <c:pt idx="8121">
                  <c:v>8.9653616000000005E-2</c:v>
                </c:pt>
                <c:pt idx="8122">
                  <c:v>0.11231688400000001</c:v>
                </c:pt>
                <c:pt idx="8123">
                  <c:v>6.6990348000000005E-2</c:v>
                </c:pt>
                <c:pt idx="8124">
                  <c:v>7.8321982000000012E-2</c:v>
                </c:pt>
                <c:pt idx="8125">
                  <c:v>6.6990348000000005E-2</c:v>
                </c:pt>
                <c:pt idx="8126">
                  <c:v>8.9653616000000005E-2</c:v>
                </c:pt>
                <c:pt idx="8127">
                  <c:v>0.11231688400000001</c:v>
                </c:pt>
                <c:pt idx="8128">
                  <c:v>7.8321982000000012E-2</c:v>
                </c:pt>
                <c:pt idx="8129">
                  <c:v>7.8321982000000012E-2</c:v>
                </c:pt>
                <c:pt idx="8130">
                  <c:v>7.8321982000000012E-2</c:v>
                </c:pt>
                <c:pt idx="8131">
                  <c:v>5.5658712999999992E-2</c:v>
                </c:pt>
                <c:pt idx="8132">
                  <c:v>0.10098525000000001</c:v>
                </c:pt>
                <c:pt idx="8133">
                  <c:v>8.9653616000000005E-2</c:v>
                </c:pt>
                <c:pt idx="8134">
                  <c:v>6.6990348000000005E-2</c:v>
                </c:pt>
                <c:pt idx="8135">
                  <c:v>7.8321982000000012E-2</c:v>
                </c:pt>
                <c:pt idx="8136">
                  <c:v>6.6990348000000005E-2</c:v>
                </c:pt>
                <c:pt idx="8137">
                  <c:v>0.10098525000000001</c:v>
                </c:pt>
                <c:pt idx="8138">
                  <c:v>0.10098525000000001</c:v>
                </c:pt>
                <c:pt idx="8139">
                  <c:v>7.8321982000000012E-2</c:v>
                </c:pt>
                <c:pt idx="8140">
                  <c:v>5.5658712999999992E-2</c:v>
                </c:pt>
                <c:pt idx="8141">
                  <c:v>8.9653616000000005E-2</c:v>
                </c:pt>
                <c:pt idx="8142">
                  <c:v>8.9653616000000005E-2</c:v>
                </c:pt>
                <c:pt idx="8143">
                  <c:v>2.1663811000000005E-2</c:v>
                </c:pt>
                <c:pt idx="8144">
                  <c:v>8.9653616000000005E-2</c:v>
                </c:pt>
                <c:pt idx="8145">
                  <c:v>7.8321982000000012E-2</c:v>
                </c:pt>
                <c:pt idx="8146">
                  <c:v>8.9653616000000005E-2</c:v>
                </c:pt>
                <c:pt idx="8147">
                  <c:v>0.10098525000000001</c:v>
                </c:pt>
                <c:pt idx="8148">
                  <c:v>0.11231688400000001</c:v>
                </c:pt>
                <c:pt idx="8149">
                  <c:v>8.9653616000000005E-2</c:v>
                </c:pt>
                <c:pt idx="8150">
                  <c:v>7.8321982000000012E-2</c:v>
                </c:pt>
                <c:pt idx="8151">
                  <c:v>7.8321982000000012E-2</c:v>
                </c:pt>
                <c:pt idx="8152">
                  <c:v>5.5658712999999992E-2</c:v>
                </c:pt>
                <c:pt idx="8153">
                  <c:v>5.5658712999999992E-2</c:v>
                </c:pt>
                <c:pt idx="8154">
                  <c:v>7.8321982000000012E-2</c:v>
                </c:pt>
                <c:pt idx="8155">
                  <c:v>5.5658712999999992E-2</c:v>
                </c:pt>
                <c:pt idx="8156">
                  <c:v>5.5658712999999992E-2</c:v>
                </c:pt>
                <c:pt idx="8157">
                  <c:v>4.4327078999999998E-2</c:v>
                </c:pt>
                <c:pt idx="8158">
                  <c:v>7.8321982000000012E-2</c:v>
                </c:pt>
                <c:pt idx="8159">
                  <c:v>0.10098525000000001</c:v>
                </c:pt>
                <c:pt idx="8160">
                  <c:v>6.6990348000000005E-2</c:v>
                </c:pt>
                <c:pt idx="8161">
                  <c:v>0.10098525000000001</c:v>
                </c:pt>
                <c:pt idx="8162">
                  <c:v>8.9653616000000005E-2</c:v>
                </c:pt>
                <c:pt idx="8163">
                  <c:v>0.10098525000000001</c:v>
                </c:pt>
                <c:pt idx="8164">
                  <c:v>5.5658712999999992E-2</c:v>
                </c:pt>
                <c:pt idx="8165">
                  <c:v>7.8321982000000012E-2</c:v>
                </c:pt>
                <c:pt idx="8166">
                  <c:v>6.6990348000000005E-2</c:v>
                </c:pt>
                <c:pt idx="8167">
                  <c:v>5.5658712999999992E-2</c:v>
                </c:pt>
                <c:pt idx="8168">
                  <c:v>6.6990348000000005E-2</c:v>
                </c:pt>
                <c:pt idx="8169">
                  <c:v>7.8321982000000012E-2</c:v>
                </c:pt>
                <c:pt idx="8170">
                  <c:v>0.10098525000000001</c:v>
                </c:pt>
                <c:pt idx="8171">
                  <c:v>0.10098525000000001</c:v>
                </c:pt>
                <c:pt idx="8172">
                  <c:v>8.9653616000000005E-2</c:v>
                </c:pt>
                <c:pt idx="8173">
                  <c:v>8.9653616000000005E-2</c:v>
                </c:pt>
                <c:pt idx="8174">
                  <c:v>0.11231688400000001</c:v>
                </c:pt>
                <c:pt idx="8175">
                  <c:v>8.9653616000000005E-2</c:v>
                </c:pt>
                <c:pt idx="8176">
                  <c:v>0.10098525000000001</c:v>
                </c:pt>
                <c:pt idx="8177">
                  <c:v>8.9653616000000005E-2</c:v>
                </c:pt>
                <c:pt idx="8178">
                  <c:v>5.5658712999999992E-2</c:v>
                </c:pt>
                <c:pt idx="8179">
                  <c:v>7.8321982000000012E-2</c:v>
                </c:pt>
                <c:pt idx="8180">
                  <c:v>8.9653616000000005E-2</c:v>
                </c:pt>
                <c:pt idx="8181">
                  <c:v>0.11231688400000001</c:v>
                </c:pt>
                <c:pt idx="8182">
                  <c:v>0.10098525000000001</c:v>
                </c:pt>
                <c:pt idx="8183">
                  <c:v>7.8321982000000012E-2</c:v>
                </c:pt>
                <c:pt idx="8184">
                  <c:v>6.6990348000000005E-2</c:v>
                </c:pt>
                <c:pt idx="8185">
                  <c:v>8.9653616000000005E-2</c:v>
                </c:pt>
                <c:pt idx="8186">
                  <c:v>7.8321982000000012E-2</c:v>
                </c:pt>
                <c:pt idx="8187">
                  <c:v>0.10098525000000001</c:v>
                </c:pt>
                <c:pt idx="8188">
                  <c:v>5.5658712999999992E-2</c:v>
                </c:pt>
                <c:pt idx="8189">
                  <c:v>6.6990348000000005E-2</c:v>
                </c:pt>
                <c:pt idx="8190">
                  <c:v>5.5658712999999992E-2</c:v>
                </c:pt>
                <c:pt idx="8191">
                  <c:v>5.5658712999999992E-2</c:v>
                </c:pt>
                <c:pt idx="8192">
                  <c:v>6.6990348000000005E-2</c:v>
                </c:pt>
                <c:pt idx="8193">
                  <c:v>8.9653616000000005E-2</c:v>
                </c:pt>
                <c:pt idx="8194">
                  <c:v>7.8321982000000012E-2</c:v>
                </c:pt>
                <c:pt idx="8195">
                  <c:v>8.9653616000000005E-2</c:v>
                </c:pt>
                <c:pt idx="8196">
                  <c:v>7.8321982000000012E-2</c:v>
                </c:pt>
                <c:pt idx="8197">
                  <c:v>6.6990348000000005E-2</c:v>
                </c:pt>
                <c:pt idx="8198">
                  <c:v>8.9653616000000005E-2</c:v>
                </c:pt>
                <c:pt idx="8199">
                  <c:v>4.4327078999999998E-2</c:v>
                </c:pt>
                <c:pt idx="8200">
                  <c:v>0.10098525000000001</c:v>
                </c:pt>
                <c:pt idx="8201">
                  <c:v>6.6990348000000005E-2</c:v>
                </c:pt>
                <c:pt idx="8202">
                  <c:v>6.6990348000000005E-2</c:v>
                </c:pt>
                <c:pt idx="8203">
                  <c:v>5.5658712999999992E-2</c:v>
                </c:pt>
                <c:pt idx="8204">
                  <c:v>5.5658712999999992E-2</c:v>
                </c:pt>
                <c:pt idx="8205">
                  <c:v>5.5658712999999992E-2</c:v>
                </c:pt>
                <c:pt idx="8206">
                  <c:v>8.9653616000000005E-2</c:v>
                </c:pt>
                <c:pt idx="8207">
                  <c:v>0.11231688400000001</c:v>
                </c:pt>
                <c:pt idx="8208">
                  <c:v>0.11231688400000001</c:v>
                </c:pt>
                <c:pt idx="8209">
                  <c:v>0.10098525000000001</c:v>
                </c:pt>
                <c:pt idx="8210">
                  <c:v>5.5658712999999992E-2</c:v>
                </c:pt>
                <c:pt idx="8211">
                  <c:v>0.11231688400000001</c:v>
                </c:pt>
                <c:pt idx="8212">
                  <c:v>8.9653616000000005E-2</c:v>
                </c:pt>
                <c:pt idx="8213">
                  <c:v>7.8321982000000012E-2</c:v>
                </c:pt>
                <c:pt idx="8214">
                  <c:v>8.9653616000000005E-2</c:v>
                </c:pt>
                <c:pt idx="8215">
                  <c:v>0.10098525000000001</c:v>
                </c:pt>
                <c:pt idx="8216">
                  <c:v>0.11231688400000001</c:v>
                </c:pt>
                <c:pt idx="8217">
                  <c:v>0.10098525000000001</c:v>
                </c:pt>
                <c:pt idx="8218">
                  <c:v>0.13498015199999999</c:v>
                </c:pt>
                <c:pt idx="8219">
                  <c:v>0.11231688400000001</c:v>
                </c:pt>
                <c:pt idx="8220">
                  <c:v>0.11231688400000001</c:v>
                </c:pt>
                <c:pt idx="8221">
                  <c:v>0.10098525000000001</c:v>
                </c:pt>
                <c:pt idx="8222">
                  <c:v>0.13498015199999999</c:v>
                </c:pt>
                <c:pt idx="8223">
                  <c:v>0.14631178600000003</c:v>
                </c:pt>
                <c:pt idx="8224">
                  <c:v>0.13498015199999999</c:v>
                </c:pt>
                <c:pt idx="8225">
                  <c:v>0.14631178600000003</c:v>
                </c:pt>
                <c:pt idx="8226">
                  <c:v>0.13498015199999999</c:v>
                </c:pt>
                <c:pt idx="8227">
                  <c:v>0.15764342000000003</c:v>
                </c:pt>
                <c:pt idx="8228">
                  <c:v>0.15764342000000003</c:v>
                </c:pt>
                <c:pt idx="8229">
                  <c:v>0.13498015199999999</c:v>
                </c:pt>
                <c:pt idx="8230">
                  <c:v>0.14631178600000003</c:v>
                </c:pt>
                <c:pt idx="8231">
                  <c:v>0.16897505400000001</c:v>
                </c:pt>
                <c:pt idx="8232">
                  <c:v>0.15764342000000003</c:v>
                </c:pt>
                <c:pt idx="8233">
                  <c:v>0.14631178600000003</c:v>
                </c:pt>
                <c:pt idx="8234">
                  <c:v>0.18030668899999999</c:v>
                </c:pt>
                <c:pt idx="8235">
                  <c:v>0.15764342000000003</c:v>
                </c:pt>
                <c:pt idx="8236">
                  <c:v>0.14631178600000003</c:v>
                </c:pt>
                <c:pt idx="8237">
                  <c:v>0.16897505400000001</c:v>
                </c:pt>
                <c:pt idx="8238">
                  <c:v>0.15764342000000003</c:v>
                </c:pt>
                <c:pt idx="8239">
                  <c:v>0.14631178600000003</c:v>
                </c:pt>
                <c:pt idx="8240">
                  <c:v>0.15764342000000003</c:v>
                </c:pt>
                <c:pt idx="8241">
                  <c:v>0.16897505400000001</c:v>
                </c:pt>
                <c:pt idx="8242">
                  <c:v>0.18030668899999999</c:v>
                </c:pt>
                <c:pt idx="8243">
                  <c:v>0.20296995700000003</c:v>
                </c:pt>
                <c:pt idx="8244">
                  <c:v>0.22563322499999997</c:v>
                </c:pt>
                <c:pt idx="8245">
                  <c:v>0.15764342000000003</c:v>
                </c:pt>
                <c:pt idx="8246">
                  <c:v>8.9653616000000005E-2</c:v>
                </c:pt>
                <c:pt idx="8247">
                  <c:v>0.23696485900000003</c:v>
                </c:pt>
                <c:pt idx="8248">
                  <c:v>0.24829649300000006</c:v>
                </c:pt>
                <c:pt idx="8249">
                  <c:v>0.21430159100000001</c:v>
                </c:pt>
                <c:pt idx="8250">
                  <c:v>0.23696485900000003</c:v>
                </c:pt>
                <c:pt idx="8251">
                  <c:v>0.21430159100000001</c:v>
                </c:pt>
                <c:pt idx="8252">
                  <c:v>0.21430159100000001</c:v>
                </c:pt>
                <c:pt idx="8253">
                  <c:v>0.20296995700000003</c:v>
                </c:pt>
                <c:pt idx="8254">
                  <c:v>0.21430159100000001</c:v>
                </c:pt>
                <c:pt idx="8255">
                  <c:v>0.23696485900000003</c:v>
                </c:pt>
                <c:pt idx="8256">
                  <c:v>0.23696485900000003</c:v>
                </c:pt>
                <c:pt idx="8257">
                  <c:v>0.24829649300000006</c:v>
                </c:pt>
                <c:pt idx="8258">
                  <c:v>0.21430159100000001</c:v>
                </c:pt>
                <c:pt idx="8259">
                  <c:v>0.23696485900000003</c:v>
                </c:pt>
                <c:pt idx="8260">
                  <c:v>0.20296995700000003</c:v>
                </c:pt>
                <c:pt idx="8261">
                  <c:v>0.25962812700000004</c:v>
                </c:pt>
                <c:pt idx="8262">
                  <c:v>0.23696485900000003</c:v>
                </c:pt>
                <c:pt idx="8263">
                  <c:v>0.30495466400000015</c:v>
                </c:pt>
                <c:pt idx="8264">
                  <c:v>0.25962812700000004</c:v>
                </c:pt>
                <c:pt idx="8265">
                  <c:v>0.25962812700000004</c:v>
                </c:pt>
                <c:pt idx="8266">
                  <c:v>0.24829649300000006</c:v>
                </c:pt>
                <c:pt idx="8267">
                  <c:v>0.25962812700000004</c:v>
                </c:pt>
                <c:pt idx="8268">
                  <c:v>0.24829649300000006</c:v>
                </c:pt>
                <c:pt idx="8269">
                  <c:v>0.282291395</c:v>
                </c:pt>
                <c:pt idx="8270">
                  <c:v>0.32761793200000006</c:v>
                </c:pt>
                <c:pt idx="8271">
                  <c:v>0.29362303000000001</c:v>
                </c:pt>
                <c:pt idx="8272">
                  <c:v>0.29362303000000001</c:v>
                </c:pt>
                <c:pt idx="8273">
                  <c:v>0.30495466400000015</c:v>
                </c:pt>
                <c:pt idx="8274">
                  <c:v>0.31628629800000008</c:v>
                </c:pt>
                <c:pt idx="8275">
                  <c:v>0.282291395</c:v>
                </c:pt>
                <c:pt idx="8276">
                  <c:v>0.29362303000000001</c:v>
                </c:pt>
                <c:pt idx="8277">
                  <c:v>0.31628629800000008</c:v>
                </c:pt>
                <c:pt idx="8278">
                  <c:v>0.29362303000000001</c:v>
                </c:pt>
                <c:pt idx="8279">
                  <c:v>0.32761793200000006</c:v>
                </c:pt>
                <c:pt idx="8280">
                  <c:v>0.35028120000000001</c:v>
                </c:pt>
                <c:pt idx="8281">
                  <c:v>0.35028120000000001</c:v>
                </c:pt>
                <c:pt idx="8282">
                  <c:v>0.33894956600000009</c:v>
                </c:pt>
                <c:pt idx="8283">
                  <c:v>0.37294446800000008</c:v>
                </c:pt>
                <c:pt idx="8284">
                  <c:v>0.32761793200000006</c:v>
                </c:pt>
                <c:pt idx="8285">
                  <c:v>0.35028120000000001</c:v>
                </c:pt>
                <c:pt idx="8286">
                  <c:v>0.37294446800000008</c:v>
                </c:pt>
                <c:pt idx="8287">
                  <c:v>0.35028120000000001</c:v>
                </c:pt>
                <c:pt idx="8288">
                  <c:v>0.35028120000000001</c:v>
                </c:pt>
                <c:pt idx="8289">
                  <c:v>0.36161283400000011</c:v>
                </c:pt>
                <c:pt idx="8290">
                  <c:v>0.36161283400000011</c:v>
                </c:pt>
                <c:pt idx="8291">
                  <c:v>0.35028120000000001</c:v>
                </c:pt>
                <c:pt idx="8292">
                  <c:v>0.36161283400000011</c:v>
                </c:pt>
                <c:pt idx="8293">
                  <c:v>0.38427610200000006</c:v>
                </c:pt>
                <c:pt idx="8294">
                  <c:v>0.37294446800000008</c:v>
                </c:pt>
                <c:pt idx="8295">
                  <c:v>0.36161283400000011</c:v>
                </c:pt>
                <c:pt idx="8296">
                  <c:v>0.41827100499999997</c:v>
                </c:pt>
                <c:pt idx="8297">
                  <c:v>0.37294446800000008</c:v>
                </c:pt>
                <c:pt idx="8298">
                  <c:v>0.38427610200000006</c:v>
                </c:pt>
                <c:pt idx="8299">
                  <c:v>0.3956077360000001</c:v>
                </c:pt>
                <c:pt idx="8300">
                  <c:v>0.38427610200000006</c:v>
                </c:pt>
                <c:pt idx="8301">
                  <c:v>0.41827100499999997</c:v>
                </c:pt>
                <c:pt idx="8302">
                  <c:v>0.41827100499999997</c:v>
                </c:pt>
                <c:pt idx="8303">
                  <c:v>0.42960263900000006</c:v>
                </c:pt>
                <c:pt idx="8304">
                  <c:v>0.44093427300000004</c:v>
                </c:pt>
                <c:pt idx="8305">
                  <c:v>0.44093427300000004</c:v>
                </c:pt>
                <c:pt idx="8306">
                  <c:v>0.41827100499999997</c:v>
                </c:pt>
                <c:pt idx="8307">
                  <c:v>0.47492917500000004</c:v>
                </c:pt>
                <c:pt idx="8308">
                  <c:v>0.45226590700000002</c:v>
                </c:pt>
                <c:pt idx="8309">
                  <c:v>0.44093427300000004</c:v>
                </c:pt>
                <c:pt idx="8310">
                  <c:v>0.47492917500000004</c:v>
                </c:pt>
                <c:pt idx="8311">
                  <c:v>0.47492917500000004</c:v>
                </c:pt>
                <c:pt idx="8312">
                  <c:v>0.45226590700000002</c:v>
                </c:pt>
                <c:pt idx="8313">
                  <c:v>0.463597541</c:v>
                </c:pt>
                <c:pt idx="8314">
                  <c:v>0.463597541</c:v>
                </c:pt>
                <c:pt idx="8315">
                  <c:v>0.463597541</c:v>
                </c:pt>
                <c:pt idx="8316">
                  <c:v>0.45226590700000002</c:v>
                </c:pt>
                <c:pt idx="8317">
                  <c:v>0.463597541</c:v>
                </c:pt>
                <c:pt idx="8318">
                  <c:v>0.47492917500000004</c:v>
                </c:pt>
                <c:pt idx="8319">
                  <c:v>0.47492917500000004</c:v>
                </c:pt>
                <c:pt idx="8320">
                  <c:v>0.49759244300000005</c:v>
                </c:pt>
                <c:pt idx="8321">
                  <c:v>0.47492917500000004</c:v>
                </c:pt>
                <c:pt idx="8322">
                  <c:v>0.50892407700000009</c:v>
                </c:pt>
                <c:pt idx="8323">
                  <c:v>0.463597541</c:v>
                </c:pt>
                <c:pt idx="8324">
                  <c:v>0.48626080900000007</c:v>
                </c:pt>
                <c:pt idx="8325">
                  <c:v>0.52025571199999998</c:v>
                </c:pt>
                <c:pt idx="8326">
                  <c:v>0.52025571199999998</c:v>
                </c:pt>
                <c:pt idx="8327">
                  <c:v>0.53158734599999991</c:v>
                </c:pt>
                <c:pt idx="8328">
                  <c:v>0.52025571199999998</c:v>
                </c:pt>
                <c:pt idx="8329">
                  <c:v>0.49759244300000005</c:v>
                </c:pt>
                <c:pt idx="8330">
                  <c:v>0.54291897999999994</c:v>
                </c:pt>
                <c:pt idx="8331">
                  <c:v>0.53158734599999991</c:v>
                </c:pt>
                <c:pt idx="8332">
                  <c:v>0.55425061400000009</c:v>
                </c:pt>
                <c:pt idx="8333">
                  <c:v>0.5655822479999999</c:v>
                </c:pt>
                <c:pt idx="8334">
                  <c:v>0.55425061400000009</c:v>
                </c:pt>
                <c:pt idx="8335">
                  <c:v>0.57691388200000004</c:v>
                </c:pt>
                <c:pt idx="8336">
                  <c:v>0.50892407700000009</c:v>
                </c:pt>
                <c:pt idx="8337">
                  <c:v>0.55425061400000009</c:v>
                </c:pt>
                <c:pt idx="8338">
                  <c:v>0.5655822479999999</c:v>
                </c:pt>
                <c:pt idx="8339">
                  <c:v>0.55425061400000009</c:v>
                </c:pt>
                <c:pt idx="8340">
                  <c:v>0.5655822479999999</c:v>
                </c:pt>
                <c:pt idx="8341">
                  <c:v>0.55425061400000009</c:v>
                </c:pt>
                <c:pt idx="8342">
                  <c:v>0.49759244300000005</c:v>
                </c:pt>
                <c:pt idx="8343">
                  <c:v>0.50892407700000009</c:v>
                </c:pt>
                <c:pt idx="8344">
                  <c:v>0.59957714999999989</c:v>
                </c:pt>
                <c:pt idx="8345">
                  <c:v>0.58824551599999997</c:v>
                </c:pt>
                <c:pt idx="8346">
                  <c:v>0.5655822479999999</c:v>
                </c:pt>
                <c:pt idx="8347">
                  <c:v>0.59957714999999989</c:v>
                </c:pt>
                <c:pt idx="8348">
                  <c:v>0.61090878400000004</c:v>
                </c:pt>
                <c:pt idx="8349">
                  <c:v>0.5655822479999999</c:v>
                </c:pt>
                <c:pt idx="8350">
                  <c:v>0.59957714999999989</c:v>
                </c:pt>
                <c:pt idx="8351">
                  <c:v>0.55425061400000009</c:v>
                </c:pt>
                <c:pt idx="8352">
                  <c:v>0.59957714999999989</c:v>
                </c:pt>
                <c:pt idx="8353">
                  <c:v>0.62224041800000018</c:v>
                </c:pt>
                <c:pt idx="8354">
                  <c:v>0.62224041800000018</c:v>
                </c:pt>
                <c:pt idx="8355">
                  <c:v>0.62224041800000018</c:v>
                </c:pt>
                <c:pt idx="8356">
                  <c:v>0.63357205300000008</c:v>
                </c:pt>
                <c:pt idx="8357">
                  <c:v>0.63357205300000008</c:v>
                </c:pt>
                <c:pt idx="8358">
                  <c:v>0.64490368700000011</c:v>
                </c:pt>
                <c:pt idx="8359">
                  <c:v>0.67889858900000011</c:v>
                </c:pt>
                <c:pt idx="8360">
                  <c:v>0.64490368700000011</c:v>
                </c:pt>
                <c:pt idx="8361">
                  <c:v>0.64490368700000011</c:v>
                </c:pt>
                <c:pt idx="8362">
                  <c:v>0.64490368700000011</c:v>
                </c:pt>
                <c:pt idx="8363">
                  <c:v>0.63357205300000008</c:v>
                </c:pt>
                <c:pt idx="8364">
                  <c:v>0.64490368700000011</c:v>
                </c:pt>
                <c:pt idx="8365">
                  <c:v>0.67889858900000011</c:v>
                </c:pt>
                <c:pt idx="8366">
                  <c:v>0.55425061400000009</c:v>
                </c:pt>
                <c:pt idx="8367">
                  <c:v>0.69023022300000003</c:v>
                </c:pt>
                <c:pt idx="8368">
                  <c:v>0.65623532100000004</c:v>
                </c:pt>
                <c:pt idx="8369">
                  <c:v>0.67889858900000011</c:v>
                </c:pt>
                <c:pt idx="8370">
                  <c:v>0.69023022300000003</c:v>
                </c:pt>
                <c:pt idx="8371">
                  <c:v>0.69023022300000003</c:v>
                </c:pt>
                <c:pt idx="8372">
                  <c:v>0.67889858900000011</c:v>
                </c:pt>
                <c:pt idx="8373">
                  <c:v>0.67889858900000011</c:v>
                </c:pt>
                <c:pt idx="8374">
                  <c:v>0.72422512500000003</c:v>
                </c:pt>
                <c:pt idx="8375">
                  <c:v>0.7128934910000001</c:v>
                </c:pt>
                <c:pt idx="8376">
                  <c:v>0.69023022300000003</c:v>
                </c:pt>
                <c:pt idx="8377">
                  <c:v>0.72422512500000003</c:v>
                </c:pt>
                <c:pt idx="8378">
                  <c:v>0.7128934910000001</c:v>
                </c:pt>
                <c:pt idx="8379">
                  <c:v>0.7128934910000001</c:v>
                </c:pt>
                <c:pt idx="8380">
                  <c:v>0.73555675899999984</c:v>
                </c:pt>
                <c:pt idx="8381">
                  <c:v>0.74688839400000007</c:v>
                </c:pt>
                <c:pt idx="8382">
                  <c:v>0.73555675899999984</c:v>
                </c:pt>
                <c:pt idx="8383">
                  <c:v>0.76955166200000014</c:v>
                </c:pt>
                <c:pt idx="8384">
                  <c:v>0.73555675899999984</c:v>
                </c:pt>
                <c:pt idx="8385">
                  <c:v>0.72422512500000003</c:v>
                </c:pt>
                <c:pt idx="8386">
                  <c:v>0.69023022300000003</c:v>
                </c:pt>
                <c:pt idx="8387">
                  <c:v>0.74688839400000007</c:v>
                </c:pt>
                <c:pt idx="8388">
                  <c:v>0.73555675899999984</c:v>
                </c:pt>
                <c:pt idx="8389">
                  <c:v>0.74688839400000007</c:v>
                </c:pt>
                <c:pt idx="8390">
                  <c:v>0.74688839400000007</c:v>
                </c:pt>
                <c:pt idx="8391">
                  <c:v>0.66756695499999996</c:v>
                </c:pt>
                <c:pt idx="8392">
                  <c:v>0.74688839400000007</c:v>
                </c:pt>
                <c:pt idx="8393">
                  <c:v>0.79221492999999987</c:v>
                </c:pt>
                <c:pt idx="8394">
                  <c:v>0.78088329599999984</c:v>
                </c:pt>
                <c:pt idx="8395">
                  <c:v>0.7582200280000001</c:v>
                </c:pt>
                <c:pt idx="8396">
                  <c:v>0.82620983200000009</c:v>
                </c:pt>
                <c:pt idx="8397">
                  <c:v>0.78088329599999984</c:v>
                </c:pt>
                <c:pt idx="8398">
                  <c:v>0.79221492999999987</c:v>
                </c:pt>
                <c:pt idx="8399">
                  <c:v>0.78088329599999984</c:v>
                </c:pt>
                <c:pt idx="8400">
                  <c:v>0.81487819800000005</c:v>
                </c:pt>
                <c:pt idx="8401">
                  <c:v>0.81487819800000005</c:v>
                </c:pt>
                <c:pt idx="8402">
                  <c:v>0.80354656399999991</c:v>
                </c:pt>
                <c:pt idx="8403">
                  <c:v>0.78088329599999984</c:v>
                </c:pt>
                <c:pt idx="8404">
                  <c:v>0.76955166200000014</c:v>
                </c:pt>
                <c:pt idx="8405">
                  <c:v>0.80354656399999991</c:v>
                </c:pt>
                <c:pt idx="8406">
                  <c:v>0.83754146600000012</c:v>
                </c:pt>
                <c:pt idx="8407">
                  <c:v>0.84887310000000005</c:v>
                </c:pt>
                <c:pt idx="8408">
                  <c:v>0.83754146600000012</c:v>
                </c:pt>
                <c:pt idx="8409">
                  <c:v>0.82620983200000009</c:v>
                </c:pt>
                <c:pt idx="8410">
                  <c:v>0.81487819800000005</c:v>
                </c:pt>
                <c:pt idx="8411">
                  <c:v>0.88286800300000001</c:v>
                </c:pt>
                <c:pt idx="8412">
                  <c:v>0.81487819800000005</c:v>
                </c:pt>
                <c:pt idx="8413">
                  <c:v>0.81487819800000005</c:v>
                </c:pt>
                <c:pt idx="8414">
                  <c:v>0.87153636899999987</c:v>
                </c:pt>
                <c:pt idx="8415">
                  <c:v>0.81487819800000005</c:v>
                </c:pt>
                <c:pt idx="8416">
                  <c:v>0.84887310000000005</c:v>
                </c:pt>
                <c:pt idx="8417">
                  <c:v>0.87153636899999987</c:v>
                </c:pt>
                <c:pt idx="8418">
                  <c:v>0.89419963700000016</c:v>
                </c:pt>
                <c:pt idx="8419">
                  <c:v>0.87153636899999987</c:v>
                </c:pt>
                <c:pt idx="8420">
                  <c:v>0.86020473400000008</c:v>
                </c:pt>
                <c:pt idx="8421">
                  <c:v>0.87153636899999987</c:v>
                </c:pt>
                <c:pt idx="8422">
                  <c:v>0.89419963700000016</c:v>
                </c:pt>
                <c:pt idx="8423">
                  <c:v>0.89419963700000016</c:v>
                </c:pt>
                <c:pt idx="8424">
                  <c:v>0.89419963700000016</c:v>
                </c:pt>
                <c:pt idx="8425">
                  <c:v>0.90553127099999997</c:v>
                </c:pt>
                <c:pt idx="8426">
                  <c:v>0.88286800300000001</c:v>
                </c:pt>
                <c:pt idx="8427">
                  <c:v>0.90553127099999997</c:v>
                </c:pt>
                <c:pt idx="8428">
                  <c:v>0.92819453900000004</c:v>
                </c:pt>
                <c:pt idx="8429">
                  <c:v>0.90553127099999997</c:v>
                </c:pt>
                <c:pt idx="8430">
                  <c:v>0.90553127099999997</c:v>
                </c:pt>
                <c:pt idx="8431">
                  <c:v>0.96218944100000003</c:v>
                </c:pt>
                <c:pt idx="8432">
                  <c:v>0.91686290499999989</c:v>
                </c:pt>
                <c:pt idx="8433">
                  <c:v>0.93952617299999996</c:v>
                </c:pt>
                <c:pt idx="8434">
                  <c:v>0.90553127099999997</c:v>
                </c:pt>
                <c:pt idx="8435">
                  <c:v>0.89419963700000016</c:v>
                </c:pt>
                <c:pt idx="8436">
                  <c:v>0.92819453900000004</c:v>
                </c:pt>
                <c:pt idx="8437">
                  <c:v>0.95085780700000011</c:v>
                </c:pt>
                <c:pt idx="8438">
                  <c:v>0.91686290499999989</c:v>
                </c:pt>
                <c:pt idx="8439">
                  <c:v>0.91686290499999989</c:v>
                </c:pt>
                <c:pt idx="8440">
                  <c:v>0.95085780700000011</c:v>
                </c:pt>
                <c:pt idx="8441">
                  <c:v>0.96218944100000003</c:v>
                </c:pt>
                <c:pt idx="8442">
                  <c:v>0.96218944100000003</c:v>
                </c:pt>
                <c:pt idx="8443">
                  <c:v>0.84887310000000005</c:v>
                </c:pt>
                <c:pt idx="8444">
                  <c:v>0.90553127099999997</c:v>
                </c:pt>
                <c:pt idx="8445">
                  <c:v>0.81487819800000005</c:v>
                </c:pt>
                <c:pt idx="8446">
                  <c:v>0.95085780700000011</c:v>
                </c:pt>
                <c:pt idx="8447">
                  <c:v>0.96218944100000003</c:v>
                </c:pt>
                <c:pt idx="8448">
                  <c:v>0.98485270999999985</c:v>
                </c:pt>
                <c:pt idx="8449">
                  <c:v>0.99618434399999989</c:v>
                </c:pt>
                <c:pt idx="8450">
                  <c:v>0.97352107500000007</c:v>
                </c:pt>
                <c:pt idx="8451">
                  <c:v>0.98485270999999985</c:v>
                </c:pt>
                <c:pt idx="8452">
                  <c:v>0.99618434399999989</c:v>
                </c:pt>
                <c:pt idx="8453">
                  <c:v>1.007515978</c:v>
                </c:pt>
                <c:pt idx="8454">
                  <c:v>0.99618434399999989</c:v>
                </c:pt>
                <c:pt idx="8455">
                  <c:v>0.99618434399999989</c:v>
                </c:pt>
                <c:pt idx="8456">
                  <c:v>0.99618434399999989</c:v>
                </c:pt>
                <c:pt idx="8457">
                  <c:v>0.93952617299999996</c:v>
                </c:pt>
                <c:pt idx="8458">
                  <c:v>1.007515978</c:v>
                </c:pt>
              </c:numCache>
            </c:numRef>
          </c:xVal>
          <c:yVal>
            <c:numRef>
              <c:f>Patient412!$C$12055:$C$20513</c:f>
              <c:numCache>
                <c:formatCode>General</c:formatCode>
                <c:ptCount val="8459"/>
                <c:pt idx="0">
                  <c:v>328.26253309999993</c:v>
                </c:pt>
                <c:pt idx="1">
                  <c:v>327.76084809999998</c:v>
                </c:pt>
                <c:pt idx="2">
                  <c:v>323.74736799999999</c:v>
                </c:pt>
                <c:pt idx="3">
                  <c:v>325.7541081</c:v>
                </c:pt>
                <c:pt idx="4">
                  <c:v>327.76084809999998</c:v>
                </c:pt>
                <c:pt idx="5">
                  <c:v>327.25916310000002</c:v>
                </c:pt>
                <c:pt idx="6">
                  <c:v>327.76084809999998</c:v>
                </c:pt>
                <c:pt idx="7">
                  <c:v>327.25916310000002</c:v>
                </c:pt>
                <c:pt idx="8">
                  <c:v>326.75747810000001</c:v>
                </c:pt>
                <c:pt idx="9">
                  <c:v>325.7541081</c:v>
                </c:pt>
                <c:pt idx="10">
                  <c:v>326.75747810000001</c:v>
                </c:pt>
                <c:pt idx="11">
                  <c:v>327.76084809999998</c:v>
                </c:pt>
                <c:pt idx="12">
                  <c:v>327.25916310000002</c:v>
                </c:pt>
                <c:pt idx="13">
                  <c:v>323.24568300000004</c:v>
                </c:pt>
                <c:pt idx="14">
                  <c:v>323.74736799999999</c:v>
                </c:pt>
                <c:pt idx="15">
                  <c:v>327.25916310000002</c:v>
                </c:pt>
                <c:pt idx="16">
                  <c:v>326.75747810000001</c:v>
                </c:pt>
                <c:pt idx="17">
                  <c:v>326.25579310000001</c:v>
                </c:pt>
                <c:pt idx="18">
                  <c:v>327.25916310000002</c:v>
                </c:pt>
                <c:pt idx="19">
                  <c:v>325.7541081</c:v>
                </c:pt>
                <c:pt idx="20">
                  <c:v>327.76084809999998</c:v>
                </c:pt>
                <c:pt idx="21">
                  <c:v>326.75747810000001</c:v>
                </c:pt>
                <c:pt idx="22">
                  <c:v>327.76084809999998</c:v>
                </c:pt>
                <c:pt idx="23">
                  <c:v>327.25916310000002</c:v>
                </c:pt>
                <c:pt idx="24">
                  <c:v>325.7541081</c:v>
                </c:pt>
                <c:pt idx="25">
                  <c:v>326.75747810000001</c:v>
                </c:pt>
                <c:pt idx="26">
                  <c:v>326.75747810000001</c:v>
                </c:pt>
                <c:pt idx="27">
                  <c:v>326.75747810000001</c:v>
                </c:pt>
                <c:pt idx="28">
                  <c:v>326.25579310000001</c:v>
                </c:pt>
                <c:pt idx="29">
                  <c:v>327.76084809999998</c:v>
                </c:pt>
                <c:pt idx="30">
                  <c:v>323.74736799999999</c:v>
                </c:pt>
                <c:pt idx="31">
                  <c:v>326.75747810000001</c:v>
                </c:pt>
                <c:pt idx="32">
                  <c:v>327.25916310000002</c:v>
                </c:pt>
                <c:pt idx="33">
                  <c:v>325.25242310000004</c:v>
                </c:pt>
                <c:pt idx="34">
                  <c:v>326.75747810000001</c:v>
                </c:pt>
                <c:pt idx="35">
                  <c:v>325.7541081</c:v>
                </c:pt>
                <c:pt idx="36">
                  <c:v>326.25579310000001</c:v>
                </c:pt>
                <c:pt idx="37">
                  <c:v>327.76084809999998</c:v>
                </c:pt>
                <c:pt idx="38">
                  <c:v>327.76084809999998</c:v>
                </c:pt>
                <c:pt idx="39">
                  <c:v>325.7541081</c:v>
                </c:pt>
                <c:pt idx="40">
                  <c:v>326.25579310000001</c:v>
                </c:pt>
                <c:pt idx="41">
                  <c:v>327.76084809999998</c:v>
                </c:pt>
                <c:pt idx="42">
                  <c:v>328.26253309999993</c:v>
                </c:pt>
                <c:pt idx="43">
                  <c:v>327.76084809999998</c:v>
                </c:pt>
                <c:pt idx="44">
                  <c:v>325.7541081</c:v>
                </c:pt>
                <c:pt idx="45">
                  <c:v>326.25579310000001</c:v>
                </c:pt>
                <c:pt idx="46">
                  <c:v>325.7541081</c:v>
                </c:pt>
                <c:pt idx="47">
                  <c:v>324.75073809999992</c:v>
                </c:pt>
                <c:pt idx="48">
                  <c:v>325.7541081</c:v>
                </c:pt>
                <c:pt idx="49">
                  <c:v>325.7541081</c:v>
                </c:pt>
                <c:pt idx="50">
                  <c:v>325.7541081</c:v>
                </c:pt>
                <c:pt idx="51">
                  <c:v>327.76084809999998</c:v>
                </c:pt>
                <c:pt idx="52">
                  <c:v>325.7541081</c:v>
                </c:pt>
                <c:pt idx="53">
                  <c:v>326.25579310000001</c:v>
                </c:pt>
                <c:pt idx="54">
                  <c:v>326.75747810000001</c:v>
                </c:pt>
                <c:pt idx="55">
                  <c:v>328.26253309999993</c:v>
                </c:pt>
                <c:pt idx="56">
                  <c:v>327.76084809999998</c:v>
                </c:pt>
                <c:pt idx="57">
                  <c:v>326.75747810000001</c:v>
                </c:pt>
                <c:pt idx="58">
                  <c:v>326.75747810000001</c:v>
                </c:pt>
                <c:pt idx="59">
                  <c:v>324.75073809999992</c:v>
                </c:pt>
                <c:pt idx="60">
                  <c:v>327.76084809999998</c:v>
                </c:pt>
                <c:pt idx="61">
                  <c:v>326.25579310000001</c:v>
                </c:pt>
                <c:pt idx="62">
                  <c:v>326.75747810000001</c:v>
                </c:pt>
                <c:pt idx="63">
                  <c:v>325.7541081</c:v>
                </c:pt>
                <c:pt idx="64">
                  <c:v>324.75073809999992</c:v>
                </c:pt>
                <c:pt idx="65">
                  <c:v>325.25242310000004</c:v>
                </c:pt>
                <c:pt idx="66">
                  <c:v>324.75073809999992</c:v>
                </c:pt>
                <c:pt idx="67">
                  <c:v>325.7541081</c:v>
                </c:pt>
                <c:pt idx="68">
                  <c:v>324.75073809999992</c:v>
                </c:pt>
                <c:pt idx="69">
                  <c:v>324.24905310000008</c:v>
                </c:pt>
                <c:pt idx="70">
                  <c:v>325.25242310000004</c:v>
                </c:pt>
                <c:pt idx="71">
                  <c:v>324.24905310000008</c:v>
                </c:pt>
                <c:pt idx="72">
                  <c:v>326.75747810000001</c:v>
                </c:pt>
                <c:pt idx="73">
                  <c:v>324.75073809999992</c:v>
                </c:pt>
                <c:pt idx="74">
                  <c:v>325.25242310000004</c:v>
                </c:pt>
                <c:pt idx="75">
                  <c:v>323.24568300000004</c:v>
                </c:pt>
                <c:pt idx="76">
                  <c:v>325.7541081</c:v>
                </c:pt>
                <c:pt idx="77">
                  <c:v>326.75747810000001</c:v>
                </c:pt>
                <c:pt idx="78">
                  <c:v>327.76084809999998</c:v>
                </c:pt>
                <c:pt idx="79">
                  <c:v>326.75747810000001</c:v>
                </c:pt>
                <c:pt idx="80">
                  <c:v>323.24568300000004</c:v>
                </c:pt>
                <c:pt idx="81">
                  <c:v>325.7541081</c:v>
                </c:pt>
                <c:pt idx="82">
                  <c:v>325.25242310000004</c:v>
                </c:pt>
                <c:pt idx="83">
                  <c:v>325.7541081</c:v>
                </c:pt>
                <c:pt idx="84">
                  <c:v>325.25242310000004</c:v>
                </c:pt>
                <c:pt idx="85">
                  <c:v>322.74399799999992</c:v>
                </c:pt>
                <c:pt idx="86">
                  <c:v>323.24568300000004</c:v>
                </c:pt>
                <c:pt idx="87">
                  <c:v>323.74736799999999</c:v>
                </c:pt>
                <c:pt idx="88">
                  <c:v>324.24905310000008</c:v>
                </c:pt>
                <c:pt idx="89">
                  <c:v>325.25242310000004</c:v>
                </c:pt>
                <c:pt idx="90">
                  <c:v>321.74062800000002</c:v>
                </c:pt>
                <c:pt idx="91">
                  <c:v>322.24231299999997</c:v>
                </c:pt>
                <c:pt idx="92">
                  <c:v>324.24905310000008</c:v>
                </c:pt>
                <c:pt idx="93">
                  <c:v>325.25242310000004</c:v>
                </c:pt>
                <c:pt idx="94">
                  <c:v>323.24568300000004</c:v>
                </c:pt>
                <c:pt idx="95">
                  <c:v>323.24568300000004</c:v>
                </c:pt>
                <c:pt idx="96">
                  <c:v>322.74399799999992</c:v>
                </c:pt>
                <c:pt idx="97">
                  <c:v>321.74062800000002</c:v>
                </c:pt>
                <c:pt idx="98">
                  <c:v>322.74399799999992</c:v>
                </c:pt>
                <c:pt idx="99">
                  <c:v>321.74062800000002</c:v>
                </c:pt>
                <c:pt idx="100">
                  <c:v>324.24905310000008</c:v>
                </c:pt>
                <c:pt idx="101">
                  <c:v>323.24568300000004</c:v>
                </c:pt>
                <c:pt idx="102">
                  <c:v>323.74736799999999</c:v>
                </c:pt>
                <c:pt idx="103">
                  <c:v>323.74736799999999</c:v>
                </c:pt>
                <c:pt idx="104">
                  <c:v>322.74399799999992</c:v>
                </c:pt>
                <c:pt idx="105">
                  <c:v>322.74399799999992</c:v>
                </c:pt>
                <c:pt idx="106">
                  <c:v>323.74736799999999</c:v>
                </c:pt>
                <c:pt idx="107">
                  <c:v>322.74399799999992</c:v>
                </c:pt>
                <c:pt idx="108">
                  <c:v>323.24568300000004</c:v>
                </c:pt>
                <c:pt idx="109">
                  <c:v>321.74062800000002</c:v>
                </c:pt>
                <c:pt idx="110">
                  <c:v>323.24568300000004</c:v>
                </c:pt>
                <c:pt idx="111">
                  <c:v>323.24568300000004</c:v>
                </c:pt>
                <c:pt idx="112">
                  <c:v>322.74399799999992</c:v>
                </c:pt>
                <c:pt idx="113">
                  <c:v>323.24568300000004</c:v>
                </c:pt>
                <c:pt idx="114">
                  <c:v>318.7305179999999</c:v>
                </c:pt>
                <c:pt idx="115">
                  <c:v>323.74736799999999</c:v>
                </c:pt>
                <c:pt idx="116">
                  <c:v>323.24568300000004</c:v>
                </c:pt>
                <c:pt idx="117">
                  <c:v>322.24231299999997</c:v>
                </c:pt>
                <c:pt idx="118">
                  <c:v>323.24568300000004</c:v>
                </c:pt>
                <c:pt idx="119">
                  <c:v>319.73388799999992</c:v>
                </c:pt>
                <c:pt idx="120">
                  <c:v>320.73725799999994</c:v>
                </c:pt>
                <c:pt idx="121">
                  <c:v>321.23894299999995</c:v>
                </c:pt>
                <c:pt idx="122">
                  <c:v>321.23894299999995</c:v>
                </c:pt>
                <c:pt idx="123">
                  <c:v>321.74062800000002</c:v>
                </c:pt>
                <c:pt idx="124">
                  <c:v>320.73725799999994</c:v>
                </c:pt>
                <c:pt idx="125">
                  <c:v>321.74062800000002</c:v>
                </c:pt>
                <c:pt idx="126">
                  <c:v>319.73388799999992</c:v>
                </c:pt>
                <c:pt idx="127">
                  <c:v>319.73388799999992</c:v>
                </c:pt>
                <c:pt idx="128">
                  <c:v>320.73725799999994</c:v>
                </c:pt>
                <c:pt idx="129">
                  <c:v>321.74062800000002</c:v>
                </c:pt>
                <c:pt idx="130">
                  <c:v>319.23220300000003</c:v>
                </c:pt>
                <c:pt idx="131">
                  <c:v>321.23894299999995</c:v>
                </c:pt>
                <c:pt idx="132">
                  <c:v>319.73388799999992</c:v>
                </c:pt>
                <c:pt idx="133">
                  <c:v>318.7305179999999</c:v>
                </c:pt>
                <c:pt idx="134">
                  <c:v>319.73388799999992</c:v>
                </c:pt>
                <c:pt idx="135">
                  <c:v>319.73388799999992</c:v>
                </c:pt>
                <c:pt idx="136">
                  <c:v>319.73388799999992</c:v>
                </c:pt>
                <c:pt idx="137">
                  <c:v>321.23894299999995</c:v>
                </c:pt>
                <c:pt idx="138">
                  <c:v>319.23220300000003</c:v>
                </c:pt>
                <c:pt idx="139">
                  <c:v>321.74062800000002</c:v>
                </c:pt>
                <c:pt idx="140">
                  <c:v>322.24231299999997</c:v>
                </c:pt>
                <c:pt idx="141">
                  <c:v>321.74062800000002</c:v>
                </c:pt>
                <c:pt idx="142">
                  <c:v>321.23894299999995</c:v>
                </c:pt>
                <c:pt idx="143">
                  <c:v>319.73388799999992</c:v>
                </c:pt>
                <c:pt idx="144">
                  <c:v>320.23557299999993</c:v>
                </c:pt>
                <c:pt idx="145">
                  <c:v>320.23557299999993</c:v>
                </c:pt>
                <c:pt idx="146">
                  <c:v>319.73388799999992</c:v>
                </c:pt>
                <c:pt idx="147">
                  <c:v>317.22546299999999</c:v>
                </c:pt>
                <c:pt idx="148">
                  <c:v>319.73388799999992</c:v>
                </c:pt>
                <c:pt idx="149">
                  <c:v>318.22883299999995</c:v>
                </c:pt>
                <c:pt idx="150">
                  <c:v>319.23220300000003</c:v>
                </c:pt>
                <c:pt idx="151">
                  <c:v>320.73725799999994</c:v>
                </c:pt>
                <c:pt idx="152">
                  <c:v>318.22883299999995</c:v>
                </c:pt>
                <c:pt idx="153">
                  <c:v>318.22883299999995</c:v>
                </c:pt>
                <c:pt idx="154">
                  <c:v>318.7305179999999</c:v>
                </c:pt>
                <c:pt idx="155">
                  <c:v>319.23220300000003</c:v>
                </c:pt>
                <c:pt idx="156">
                  <c:v>319.23220300000003</c:v>
                </c:pt>
                <c:pt idx="157">
                  <c:v>318.7305179999999</c:v>
                </c:pt>
                <c:pt idx="158">
                  <c:v>318.7305179999999</c:v>
                </c:pt>
                <c:pt idx="159">
                  <c:v>317.22546299999999</c:v>
                </c:pt>
                <c:pt idx="160">
                  <c:v>318.22883299999995</c:v>
                </c:pt>
                <c:pt idx="161">
                  <c:v>317.22546299999999</c:v>
                </c:pt>
                <c:pt idx="162">
                  <c:v>317.22546299999999</c:v>
                </c:pt>
                <c:pt idx="163">
                  <c:v>317.22546299999999</c:v>
                </c:pt>
                <c:pt idx="164">
                  <c:v>315.21872289999999</c:v>
                </c:pt>
                <c:pt idx="165">
                  <c:v>315.21872289999999</c:v>
                </c:pt>
                <c:pt idx="166">
                  <c:v>316.72377799999987</c:v>
                </c:pt>
                <c:pt idx="167">
                  <c:v>315.72040799999996</c:v>
                </c:pt>
                <c:pt idx="168">
                  <c:v>315.21872289999999</c:v>
                </c:pt>
                <c:pt idx="169">
                  <c:v>313.71366789999996</c:v>
                </c:pt>
                <c:pt idx="170">
                  <c:v>315.72040799999996</c:v>
                </c:pt>
                <c:pt idx="171">
                  <c:v>314.71703789999992</c:v>
                </c:pt>
                <c:pt idx="172">
                  <c:v>316.22209299999992</c:v>
                </c:pt>
                <c:pt idx="173">
                  <c:v>315.21872289999999</c:v>
                </c:pt>
                <c:pt idx="174">
                  <c:v>316.72377799999987</c:v>
                </c:pt>
                <c:pt idx="175">
                  <c:v>314.71703789999992</c:v>
                </c:pt>
                <c:pt idx="176">
                  <c:v>315.21872289999999</c:v>
                </c:pt>
                <c:pt idx="177">
                  <c:v>313.21198289999995</c:v>
                </c:pt>
                <c:pt idx="178">
                  <c:v>316.72377799999987</c:v>
                </c:pt>
                <c:pt idx="179">
                  <c:v>316.72377799999987</c:v>
                </c:pt>
                <c:pt idx="180">
                  <c:v>315.21872289999999</c:v>
                </c:pt>
                <c:pt idx="181">
                  <c:v>315.72040799999996</c:v>
                </c:pt>
                <c:pt idx="182">
                  <c:v>315.21872289999999</c:v>
                </c:pt>
                <c:pt idx="183">
                  <c:v>314.71703789999992</c:v>
                </c:pt>
                <c:pt idx="184">
                  <c:v>314.71703789999992</c:v>
                </c:pt>
                <c:pt idx="185">
                  <c:v>313.71366789999996</c:v>
                </c:pt>
                <c:pt idx="186">
                  <c:v>315.21872289999999</c:v>
                </c:pt>
                <c:pt idx="187">
                  <c:v>313.71366789999996</c:v>
                </c:pt>
                <c:pt idx="188">
                  <c:v>312.20861289999999</c:v>
                </c:pt>
                <c:pt idx="189">
                  <c:v>310.70355789999991</c:v>
                </c:pt>
                <c:pt idx="190">
                  <c:v>313.71366789999996</c:v>
                </c:pt>
                <c:pt idx="191">
                  <c:v>314.71703789999992</c:v>
                </c:pt>
                <c:pt idx="192">
                  <c:v>313.71366789999996</c:v>
                </c:pt>
                <c:pt idx="193">
                  <c:v>316.22209299999992</c:v>
                </c:pt>
                <c:pt idx="194">
                  <c:v>313.71366789999996</c:v>
                </c:pt>
                <c:pt idx="195">
                  <c:v>314.21535289999997</c:v>
                </c:pt>
                <c:pt idx="196">
                  <c:v>315.21872289999999</c:v>
                </c:pt>
                <c:pt idx="197">
                  <c:v>312.20861289999999</c:v>
                </c:pt>
                <c:pt idx="198">
                  <c:v>312.20861289999999</c:v>
                </c:pt>
                <c:pt idx="199">
                  <c:v>312.71029789999994</c:v>
                </c:pt>
                <c:pt idx="200">
                  <c:v>313.21198289999995</c:v>
                </c:pt>
                <c:pt idx="201">
                  <c:v>312.71029789999994</c:v>
                </c:pt>
                <c:pt idx="202">
                  <c:v>311.20524289999997</c:v>
                </c:pt>
                <c:pt idx="203">
                  <c:v>312.71029789999994</c:v>
                </c:pt>
                <c:pt idx="204">
                  <c:v>310.70355789999991</c:v>
                </c:pt>
                <c:pt idx="205">
                  <c:v>312.20861289999999</c:v>
                </c:pt>
                <c:pt idx="206">
                  <c:v>311.70692789999993</c:v>
                </c:pt>
                <c:pt idx="207">
                  <c:v>312.20861289999999</c:v>
                </c:pt>
                <c:pt idx="208">
                  <c:v>312.71029789999994</c:v>
                </c:pt>
                <c:pt idx="209">
                  <c:v>311.20524289999997</c:v>
                </c:pt>
                <c:pt idx="210">
                  <c:v>311.20524289999997</c:v>
                </c:pt>
                <c:pt idx="211">
                  <c:v>312.20861289999999</c:v>
                </c:pt>
                <c:pt idx="212">
                  <c:v>309.70018789999995</c:v>
                </c:pt>
                <c:pt idx="213">
                  <c:v>309.70018789999995</c:v>
                </c:pt>
                <c:pt idx="214">
                  <c:v>308.19513289999992</c:v>
                </c:pt>
                <c:pt idx="215">
                  <c:v>309.70018789999995</c:v>
                </c:pt>
                <c:pt idx="216">
                  <c:v>310.20187289999996</c:v>
                </c:pt>
                <c:pt idx="217">
                  <c:v>309.19850289999999</c:v>
                </c:pt>
                <c:pt idx="218">
                  <c:v>309.70018789999995</c:v>
                </c:pt>
                <c:pt idx="219">
                  <c:v>304.18165279999999</c:v>
                </c:pt>
                <c:pt idx="220">
                  <c:v>308.19513289999992</c:v>
                </c:pt>
                <c:pt idx="221">
                  <c:v>309.19850289999999</c:v>
                </c:pt>
                <c:pt idx="222">
                  <c:v>307.69344789999997</c:v>
                </c:pt>
                <c:pt idx="223">
                  <c:v>308.69681789999999</c:v>
                </c:pt>
                <c:pt idx="224">
                  <c:v>307.69344789999997</c:v>
                </c:pt>
                <c:pt idx="225">
                  <c:v>307.69344789999997</c:v>
                </c:pt>
                <c:pt idx="226">
                  <c:v>309.19850289999999</c:v>
                </c:pt>
                <c:pt idx="227">
                  <c:v>307.19176289999996</c:v>
                </c:pt>
                <c:pt idx="228">
                  <c:v>305.18502280000001</c:v>
                </c:pt>
                <c:pt idx="229">
                  <c:v>308.69681789999999</c:v>
                </c:pt>
                <c:pt idx="230">
                  <c:v>307.69344789999997</c:v>
                </c:pt>
                <c:pt idx="231">
                  <c:v>306.69007779999993</c:v>
                </c:pt>
                <c:pt idx="232">
                  <c:v>307.19176289999996</c:v>
                </c:pt>
                <c:pt idx="233">
                  <c:v>305.68670779999997</c:v>
                </c:pt>
                <c:pt idx="234">
                  <c:v>307.19176289999996</c:v>
                </c:pt>
                <c:pt idx="235">
                  <c:v>305.68670779999997</c:v>
                </c:pt>
                <c:pt idx="236">
                  <c:v>305.68670779999997</c:v>
                </c:pt>
                <c:pt idx="237">
                  <c:v>306.69007779999993</c:v>
                </c:pt>
                <c:pt idx="238">
                  <c:v>305.68670779999997</c:v>
                </c:pt>
                <c:pt idx="239">
                  <c:v>303.17828279999998</c:v>
                </c:pt>
                <c:pt idx="240">
                  <c:v>305.68670779999997</c:v>
                </c:pt>
                <c:pt idx="241">
                  <c:v>304.18165279999999</c:v>
                </c:pt>
                <c:pt idx="242">
                  <c:v>304.18165279999999</c:v>
                </c:pt>
                <c:pt idx="243">
                  <c:v>303.67996780000004</c:v>
                </c:pt>
                <c:pt idx="244">
                  <c:v>305.18502280000001</c:v>
                </c:pt>
                <c:pt idx="245">
                  <c:v>303.67996780000004</c:v>
                </c:pt>
                <c:pt idx="246">
                  <c:v>304.68333779999995</c:v>
                </c:pt>
                <c:pt idx="247">
                  <c:v>303.17828279999998</c:v>
                </c:pt>
                <c:pt idx="248">
                  <c:v>304.68333779999995</c:v>
                </c:pt>
                <c:pt idx="249">
                  <c:v>304.68333779999995</c:v>
                </c:pt>
                <c:pt idx="250">
                  <c:v>303.67996780000004</c:v>
                </c:pt>
                <c:pt idx="251">
                  <c:v>303.67996780000004</c:v>
                </c:pt>
                <c:pt idx="252">
                  <c:v>304.18165279999999</c:v>
                </c:pt>
                <c:pt idx="253">
                  <c:v>303.67996780000004</c:v>
                </c:pt>
                <c:pt idx="254">
                  <c:v>303.17828279999998</c:v>
                </c:pt>
                <c:pt idx="255">
                  <c:v>304.18165279999999</c:v>
                </c:pt>
                <c:pt idx="256">
                  <c:v>304.68333779999995</c:v>
                </c:pt>
                <c:pt idx="257">
                  <c:v>304.68333779999995</c:v>
                </c:pt>
                <c:pt idx="258">
                  <c:v>304.18165279999999</c:v>
                </c:pt>
                <c:pt idx="259">
                  <c:v>304.18165279999999</c:v>
                </c:pt>
                <c:pt idx="260">
                  <c:v>303.67996780000004</c:v>
                </c:pt>
                <c:pt idx="261">
                  <c:v>301.1715428</c:v>
                </c:pt>
                <c:pt idx="262">
                  <c:v>301.67322780000001</c:v>
                </c:pt>
                <c:pt idx="263">
                  <c:v>302.67659779999997</c:v>
                </c:pt>
                <c:pt idx="264">
                  <c:v>301.67322780000001</c:v>
                </c:pt>
                <c:pt idx="265">
                  <c:v>302.67659779999997</c:v>
                </c:pt>
                <c:pt idx="266">
                  <c:v>301.67322780000001</c:v>
                </c:pt>
                <c:pt idx="267">
                  <c:v>303.17828279999998</c:v>
                </c:pt>
                <c:pt idx="268">
                  <c:v>301.67322780000001</c:v>
                </c:pt>
                <c:pt idx="269">
                  <c:v>300.16817279999992</c:v>
                </c:pt>
                <c:pt idx="270">
                  <c:v>301.1715428</c:v>
                </c:pt>
                <c:pt idx="271">
                  <c:v>298.16143269999998</c:v>
                </c:pt>
                <c:pt idx="272">
                  <c:v>302.67659779999997</c:v>
                </c:pt>
                <c:pt idx="273">
                  <c:v>299.66648780000008</c:v>
                </c:pt>
                <c:pt idx="274">
                  <c:v>302.17491280000002</c:v>
                </c:pt>
                <c:pt idx="275">
                  <c:v>300.66985780000005</c:v>
                </c:pt>
                <c:pt idx="276">
                  <c:v>299.66648780000008</c:v>
                </c:pt>
                <c:pt idx="277">
                  <c:v>300.16817279999992</c:v>
                </c:pt>
                <c:pt idx="278">
                  <c:v>299.66648780000008</c:v>
                </c:pt>
                <c:pt idx="279">
                  <c:v>299.66648780000008</c:v>
                </c:pt>
                <c:pt idx="280">
                  <c:v>297.65974770000008</c:v>
                </c:pt>
                <c:pt idx="281">
                  <c:v>299.66648780000008</c:v>
                </c:pt>
                <c:pt idx="282">
                  <c:v>299.16480280000007</c:v>
                </c:pt>
                <c:pt idx="283">
                  <c:v>299.16480280000007</c:v>
                </c:pt>
                <c:pt idx="284">
                  <c:v>299.66648780000008</c:v>
                </c:pt>
                <c:pt idx="285">
                  <c:v>297.15806270000002</c:v>
                </c:pt>
                <c:pt idx="286">
                  <c:v>299.16480280000007</c:v>
                </c:pt>
                <c:pt idx="287">
                  <c:v>297.15806270000002</c:v>
                </c:pt>
                <c:pt idx="288">
                  <c:v>295.65300770000005</c:v>
                </c:pt>
                <c:pt idx="289">
                  <c:v>297.65974770000008</c:v>
                </c:pt>
                <c:pt idx="290">
                  <c:v>297.15806270000002</c:v>
                </c:pt>
                <c:pt idx="291">
                  <c:v>298.16143269999998</c:v>
                </c:pt>
                <c:pt idx="292">
                  <c:v>297.65974770000008</c:v>
                </c:pt>
                <c:pt idx="293">
                  <c:v>298.66311769999999</c:v>
                </c:pt>
                <c:pt idx="294">
                  <c:v>297.65974770000008</c:v>
                </c:pt>
                <c:pt idx="295">
                  <c:v>297.15806270000002</c:v>
                </c:pt>
                <c:pt idx="296">
                  <c:v>297.15806270000002</c:v>
                </c:pt>
                <c:pt idx="297">
                  <c:v>295.65300770000005</c:v>
                </c:pt>
                <c:pt idx="298">
                  <c:v>295.65300770000005</c:v>
                </c:pt>
                <c:pt idx="299">
                  <c:v>296.65637769999995</c:v>
                </c:pt>
                <c:pt idx="300">
                  <c:v>298.66311769999999</c:v>
                </c:pt>
                <c:pt idx="301">
                  <c:v>295.65300770000005</c:v>
                </c:pt>
                <c:pt idx="302">
                  <c:v>293.14458270000006</c:v>
                </c:pt>
                <c:pt idx="303">
                  <c:v>294.64963770000008</c:v>
                </c:pt>
                <c:pt idx="304">
                  <c:v>297.15806270000002</c:v>
                </c:pt>
                <c:pt idx="305">
                  <c:v>294.64963770000008</c:v>
                </c:pt>
                <c:pt idx="306">
                  <c:v>295.15132269999998</c:v>
                </c:pt>
                <c:pt idx="307">
                  <c:v>295.65300770000005</c:v>
                </c:pt>
                <c:pt idx="308">
                  <c:v>295.65300770000005</c:v>
                </c:pt>
                <c:pt idx="309">
                  <c:v>294.64963770000008</c:v>
                </c:pt>
                <c:pt idx="310">
                  <c:v>294.14795270000002</c:v>
                </c:pt>
                <c:pt idx="311">
                  <c:v>294.64963770000008</c:v>
                </c:pt>
                <c:pt idx="312">
                  <c:v>295.15132269999998</c:v>
                </c:pt>
                <c:pt idx="313">
                  <c:v>293.14458270000006</c:v>
                </c:pt>
                <c:pt idx="314">
                  <c:v>292.14121269999998</c:v>
                </c:pt>
                <c:pt idx="315">
                  <c:v>293.64626770000001</c:v>
                </c:pt>
                <c:pt idx="316">
                  <c:v>293.14458270000006</c:v>
                </c:pt>
                <c:pt idx="317">
                  <c:v>293.14458270000006</c:v>
                </c:pt>
                <c:pt idx="318">
                  <c:v>292.14121269999998</c:v>
                </c:pt>
                <c:pt idx="319">
                  <c:v>290.6361576999999</c:v>
                </c:pt>
                <c:pt idx="320">
                  <c:v>291.13784270000002</c:v>
                </c:pt>
                <c:pt idx="321">
                  <c:v>292.64289770000011</c:v>
                </c:pt>
                <c:pt idx="322">
                  <c:v>291.63952769999997</c:v>
                </c:pt>
                <c:pt idx="323">
                  <c:v>292.14121269999998</c:v>
                </c:pt>
                <c:pt idx="324">
                  <c:v>292.14121269999998</c:v>
                </c:pt>
                <c:pt idx="325">
                  <c:v>291.13784270000002</c:v>
                </c:pt>
                <c:pt idx="326">
                  <c:v>291.13784270000002</c:v>
                </c:pt>
                <c:pt idx="327">
                  <c:v>291.13784270000002</c:v>
                </c:pt>
                <c:pt idx="328">
                  <c:v>288.1277326</c:v>
                </c:pt>
                <c:pt idx="329">
                  <c:v>290.6361576999999</c:v>
                </c:pt>
                <c:pt idx="330">
                  <c:v>289.13110259999996</c:v>
                </c:pt>
                <c:pt idx="331">
                  <c:v>289.63278759999997</c:v>
                </c:pt>
                <c:pt idx="332">
                  <c:v>289.63278759999997</c:v>
                </c:pt>
                <c:pt idx="333">
                  <c:v>289.63278759999997</c:v>
                </c:pt>
                <c:pt idx="334">
                  <c:v>289.63278759999997</c:v>
                </c:pt>
                <c:pt idx="335">
                  <c:v>287.62604759999999</c:v>
                </c:pt>
                <c:pt idx="336">
                  <c:v>288.62941760000001</c:v>
                </c:pt>
                <c:pt idx="337">
                  <c:v>288.1277326</c:v>
                </c:pt>
                <c:pt idx="338">
                  <c:v>289.13110259999996</c:v>
                </c:pt>
                <c:pt idx="339">
                  <c:v>288.1277326</c:v>
                </c:pt>
                <c:pt idx="340">
                  <c:v>288.1277326</c:v>
                </c:pt>
                <c:pt idx="341">
                  <c:v>289.63278759999997</c:v>
                </c:pt>
                <c:pt idx="342">
                  <c:v>287.62604759999999</c:v>
                </c:pt>
                <c:pt idx="343">
                  <c:v>287.62604759999999</c:v>
                </c:pt>
                <c:pt idx="344">
                  <c:v>288.62941760000001</c:v>
                </c:pt>
                <c:pt idx="345">
                  <c:v>287.62604759999999</c:v>
                </c:pt>
                <c:pt idx="346">
                  <c:v>287.12436259999998</c:v>
                </c:pt>
                <c:pt idx="347">
                  <c:v>285.61930760000001</c:v>
                </c:pt>
                <c:pt idx="348">
                  <c:v>286.62267759999997</c:v>
                </c:pt>
                <c:pt idx="349">
                  <c:v>283.61256759999998</c:v>
                </c:pt>
                <c:pt idx="350">
                  <c:v>286.62267759999997</c:v>
                </c:pt>
                <c:pt idx="351">
                  <c:v>285.11762260000006</c:v>
                </c:pt>
                <c:pt idx="352">
                  <c:v>285.61930760000001</c:v>
                </c:pt>
                <c:pt idx="353">
                  <c:v>286.62267759999997</c:v>
                </c:pt>
                <c:pt idx="354">
                  <c:v>286.12099260000002</c:v>
                </c:pt>
                <c:pt idx="355">
                  <c:v>285.61930760000001</c:v>
                </c:pt>
                <c:pt idx="356">
                  <c:v>285.11762260000006</c:v>
                </c:pt>
                <c:pt idx="357">
                  <c:v>286.12099260000002</c:v>
                </c:pt>
                <c:pt idx="358">
                  <c:v>285.11762260000006</c:v>
                </c:pt>
                <c:pt idx="359">
                  <c:v>285.61930760000001</c:v>
                </c:pt>
                <c:pt idx="360">
                  <c:v>285.11762260000006</c:v>
                </c:pt>
                <c:pt idx="361">
                  <c:v>283.61256759999998</c:v>
                </c:pt>
                <c:pt idx="362">
                  <c:v>283.61256759999998</c:v>
                </c:pt>
                <c:pt idx="363">
                  <c:v>285.61930760000001</c:v>
                </c:pt>
                <c:pt idx="364">
                  <c:v>282.10751260000001</c:v>
                </c:pt>
                <c:pt idx="365">
                  <c:v>281.60582749999998</c:v>
                </c:pt>
                <c:pt idx="366">
                  <c:v>283.11088260000008</c:v>
                </c:pt>
                <c:pt idx="367">
                  <c:v>283.11088260000008</c:v>
                </c:pt>
                <c:pt idx="368">
                  <c:v>282.60919760000002</c:v>
                </c:pt>
                <c:pt idx="369">
                  <c:v>280.60245750000001</c:v>
                </c:pt>
                <c:pt idx="370">
                  <c:v>281.60582749999998</c:v>
                </c:pt>
                <c:pt idx="371">
                  <c:v>282.10751260000001</c:v>
                </c:pt>
                <c:pt idx="372">
                  <c:v>283.11088260000008</c:v>
                </c:pt>
                <c:pt idx="373">
                  <c:v>283.11088260000008</c:v>
                </c:pt>
                <c:pt idx="374">
                  <c:v>281.60582749999998</c:v>
                </c:pt>
                <c:pt idx="375">
                  <c:v>281.10414250000002</c:v>
                </c:pt>
                <c:pt idx="376">
                  <c:v>282.10751260000001</c:v>
                </c:pt>
                <c:pt idx="377">
                  <c:v>281.60582749999998</c:v>
                </c:pt>
                <c:pt idx="378">
                  <c:v>281.60582749999998</c:v>
                </c:pt>
                <c:pt idx="379">
                  <c:v>279.5990875</c:v>
                </c:pt>
                <c:pt idx="380">
                  <c:v>280.10077250000001</c:v>
                </c:pt>
                <c:pt idx="381">
                  <c:v>279.5990875</c:v>
                </c:pt>
                <c:pt idx="382">
                  <c:v>280.10077250000001</c:v>
                </c:pt>
                <c:pt idx="383">
                  <c:v>279.5990875</c:v>
                </c:pt>
                <c:pt idx="384">
                  <c:v>279.5990875</c:v>
                </c:pt>
                <c:pt idx="385">
                  <c:v>278.59571749999986</c:v>
                </c:pt>
                <c:pt idx="386">
                  <c:v>280.10077250000001</c:v>
                </c:pt>
                <c:pt idx="387">
                  <c:v>282.10751260000001</c:v>
                </c:pt>
                <c:pt idx="388">
                  <c:v>281.60582749999998</c:v>
                </c:pt>
                <c:pt idx="389">
                  <c:v>278.09403250000003</c:v>
                </c:pt>
                <c:pt idx="390">
                  <c:v>279.09740249999999</c:v>
                </c:pt>
                <c:pt idx="391">
                  <c:v>278.59571749999986</c:v>
                </c:pt>
                <c:pt idx="392">
                  <c:v>280.10077250000001</c:v>
                </c:pt>
                <c:pt idx="393">
                  <c:v>279.09740249999999</c:v>
                </c:pt>
                <c:pt idx="394">
                  <c:v>276.58897749999994</c:v>
                </c:pt>
                <c:pt idx="395">
                  <c:v>278.09403250000003</c:v>
                </c:pt>
                <c:pt idx="396">
                  <c:v>279.5990875</c:v>
                </c:pt>
                <c:pt idx="397">
                  <c:v>277.09066250000001</c:v>
                </c:pt>
                <c:pt idx="398">
                  <c:v>276.08729249999999</c:v>
                </c:pt>
                <c:pt idx="399">
                  <c:v>277.59234749999996</c:v>
                </c:pt>
                <c:pt idx="400">
                  <c:v>279.09740249999999</c:v>
                </c:pt>
                <c:pt idx="401">
                  <c:v>276.58897749999994</c:v>
                </c:pt>
                <c:pt idx="402">
                  <c:v>276.08729249999999</c:v>
                </c:pt>
                <c:pt idx="403">
                  <c:v>277.09066250000001</c:v>
                </c:pt>
                <c:pt idx="404">
                  <c:v>278.09403250000003</c:v>
                </c:pt>
                <c:pt idx="405">
                  <c:v>275.08392250000003</c:v>
                </c:pt>
                <c:pt idx="406">
                  <c:v>277.59234749999996</c:v>
                </c:pt>
                <c:pt idx="407">
                  <c:v>276.58897749999994</c:v>
                </c:pt>
                <c:pt idx="408">
                  <c:v>277.09066250000001</c:v>
                </c:pt>
                <c:pt idx="409">
                  <c:v>276.58897749999994</c:v>
                </c:pt>
                <c:pt idx="410">
                  <c:v>276.08729249999999</c:v>
                </c:pt>
                <c:pt idx="411">
                  <c:v>277.59234749999996</c:v>
                </c:pt>
                <c:pt idx="412">
                  <c:v>276.08729249999999</c:v>
                </c:pt>
                <c:pt idx="413">
                  <c:v>275.08392250000003</c:v>
                </c:pt>
                <c:pt idx="414">
                  <c:v>274.58223749999996</c:v>
                </c:pt>
                <c:pt idx="415">
                  <c:v>275.08392250000003</c:v>
                </c:pt>
                <c:pt idx="416">
                  <c:v>275.58560749999992</c:v>
                </c:pt>
                <c:pt idx="417">
                  <c:v>273.5788675</c:v>
                </c:pt>
                <c:pt idx="418">
                  <c:v>275.08392250000003</c:v>
                </c:pt>
                <c:pt idx="419">
                  <c:v>273.5788675</c:v>
                </c:pt>
                <c:pt idx="420">
                  <c:v>274.58223749999996</c:v>
                </c:pt>
                <c:pt idx="421">
                  <c:v>273.5788675</c:v>
                </c:pt>
                <c:pt idx="422">
                  <c:v>274.08055249999995</c:v>
                </c:pt>
                <c:pt idx="423">
                  <c:v>273.5788675</c:v>
                </c:pt>
                <c:pt idx="424">
                  <c:v>273.5788675</c:v>
                </c:pt>
                <c:pt idx="425">
                  <c:v>272.57549739999996</c:v>
                </c:pt>
                <c:pt idx="426">
                  <c:v>273.5788675</c:v>
                </c:pt>
                <c:pt idx="427">
                  <c:v>273.07718240000003</c:v>
                </c:pt>
                <c:pt idx="428">
                  <c:v>273.07718240000003</c:v>
                </c:pt>
                <c:pt idx="429">
                  <c:v>272.07381239999995</c:v>
                </c:pt>
                <c:pt idx="430">
                  <c:v>272.07381239999995</c:v>
                </c:pt>
                <c:pt idx="431">
                  <c:v>271.57212739999994</c:v>
                </c:pt>
                <c:pt idx="432">
                  <c:v>269.06370239999995</c:v>
                </c:pt>
                <c:pt idx="433">
                  <c:v>271.57212739999994</c:v>
                </c:pt>
                <c:pt idx="434">
                  <c:v>271.07044240000005</c:v>
                </c:pt>
                <c:pt idx="435">
                  <c:v>269.56538739999996</c:v>
                </c:pt>
                <c:pt idx="436">
                  <c:v>271.07044240000005</c:v>
                </c:pt>
                <c:pt idx="437">
                  <c:v>273.5788675</c:v>
                </c:pt>
                <c:pt idx="438">
                  <c:v>270.56875739999992</c:v>
                </c:pt>
                <c:pt idx="439">
                  <c:v>271.57212739999994</c:v>
                </c:pt>
                <c:pt idx="440">
                  <c:v>270.56875739999992</c:v>
                </c:pt>
                <c:pt idx="441">
                  <c:v>271.07044240000005</c:v>
                </c:pt>
                <c:pt idx="442">
                  <c:v>270.56875739999992</c:v>
                </c:pt>
                <c:pt idx="443">
                  <c:v>270.06707239999997</c:v>
                </c:pt>
                <c:pt idx="444">
                  <c:v>270.56875739999992</c:v>
                </c:pt>
                <c:pt idx="445">
                  <c:v>268.56201739999995</c:v>
                </c:pt>
                <c:pt idx="446">
                  <c:v>268.06033239999999</c:v>
                </c:pt>
                <c:pt idx="447">
                  <c:v>268.56201739999995</c:v>
                </c:pt>
                <c:pt idx="448">
                  <c:v>271.07044240000005</c:v>
                </c:pt>
                <c:pt idx="449">
                  <c:v>269.56538739999996</c:v>
                </c:pt>
                <c:pt idx="450">
                  <c:v>267.55864739999998</c:v>
                </c:pt>
                <c:pt idx="451">
                  <c:v>269.06370239999995</c:v>
                </c:pt>
                <c:pt idx="452">
                  <c:v>269.06370239999995</c:v>
                </c:pt>
                <c:pt idx="453">
                  <c:v>269.06370239999995</c:v>
                </c:pt>
                <c:pt idx="454">
                  <c:v>269.06370239999995</c:v>
                </c:pt>
                <c:pt idx="455">
                  <c:v>269.06370239999995</c:v>
                </c:pt>
                <c:pt idx="456">
                  <c:v>268.56201739999995</c:v>
                </c:pt>
                <c:pt idx="457">
                  <c:v>270.56875739999992</c:v>
                </c:pt>
                <c:pt idx="458">
                  <c:v>267.55864739999998</c:v>
                </c:pt>
                <c:pt idx="459">
                  <c:v>267.55864739999998</c:v>
                </c:pt>
                <c:pt idx="460">
                  <c:v>266.55527739999997</c:v>
                </c:pt>
                <c:pt idx="461">
                  <c:v>267.05696239999997</c:v>
                </c:pt>
                <c:pt idx="462">
                  <c:v>267.55864739999998</c:v>
                </c:pt>
                <c:pt idx="463">
                  <c:v>268.56201739999995</c:v>
                </c:pt>
                <c:pt idx="464">
                  <c:v>265.0502224</c:v>
                </c:pt>
                <c:pt idx="465">
                  <c:v>264.04685230000001</c:v>
                </c:pt>
                <c:pt idx="466">
                  <c:v>265.0502224</c:v>
                </c:pt>
                <c:pt idx="467">
                  <c:v>267.05696239999997</c:v>
                </c:pt>
                <c:pt idx="468">
                  <c:v>265.55190739999995</c:v>
                </c:pt>
                <c:pt idx="469">
                  <c:v>264.04685230000001</c:v>
                </c:pt>
                <c:pt idx="470">
                  <c:v>264.04685230000001</c:v>
                </c:pt>
                <c:pt idx="471">
                  <c:v>266.55527739999997</c:v>
                </c:pt>
                <c:pt idx="472">
                  <c:v>265.0502224</c:v>
                </c:pt>
                <c:pt idx="473">
                  <c:v>265.55190739999995</c:v>
                </c:pt>
                <c:pt idx="474">
                  <c:v>264.54853729999996</c:v>
                </c:pt>
                <c:pt idx="475">
                  <c:v>319.73388799999992</c:v>
                </c:pt>
                <c:pt idx="476">
                  <c:v>320.73725799999994</c:v>
                </c:pt>
                <c:pt idx="477">
                  <c:v>319.73388799999992</c:v>
                </c:pt>
                <c:pt idx="478">
                  <c:v>318.7305179999999</c:v>
                </c:pt>
                <c:pt idx="479">
                  <c:v>324.24905310000008</c:v>
                </c:pt>
                <c:pt idx="480">
                  <c:v>323.24568300000004</c:v>
                </c:pt>
                <c:pt idx="481">
                  <c:v>321.74062800000002</c:v>
                </c:pt>
                <c:pt idx="482">
                  <c:v>324.24905310000008</c:v>
                </c:pt>
                <c:pt idx="483">
                  <c:v>323.24568300000004</c:v>
                </c:pt>
                <c:pt idx="484">
                  <c:v>323.24568300000004</c:v>
                </c:pt>
                <c:pt idx="485">
                  <c:v>321.74062800000002</c:v>
                </c:pt>
                <c:pt idx="486">
                  <c:v>321.74062800000002</c:v>
                </c:pt>
                <c:pt idx="487">
                  <c:v>321.74062800000002</c:v>
                </c:pt>
                <c:pt idx="488">
                  <c:v>317.72714799999994</c:v>
                </c:pt>
                <c:pt idx="489">
                  <c:v>319.23220300000003</c:v>
                </c:pt>
                <c:pt idx="490">
                  <c:v>323.24568300000004</c:v>
                </c:pt>
                <c:pt idx="491">
                  <c:v>322.74399799999992</c:v>
                </c:pt>
                <c:pt idx="492">
                  <c:v>322.74399799999992</c:v>
                </c:pt>
                <c:pt idx="493">
                  <c:v>323.24568300000004</c:v>
                </c:pt>
                <c:pt idx="494">
                  <c:v>320.73725799999994</c:v>
                </c:pt>
                <c:pt idx="495">
                  <c:v>323.74736799999999</c:v>
                </c:pt>
                <c:pt idx="496">
                  <c:v>323.24568300000004</c:v>
                </c:pt>
                <c:pt idx="497">
                  <c:v>321.74062800000002</c:v>
                </c:pt>
                <c:pt idx="498">
                  <c:v>323.74736799999999</c:v>
                </c:pt>
                <c:pt idx="499">
                  <c:v>323.74736799999999</c:v>
                </c:pt>
                <c:pt idx="500">
                  <c:v>322.24231299999997</c:v>
                </c:pt>
                <c:pt idx="501">
                  <c:v>321.74062800000002</c:v>
                </c:pt>
                <c:pt idx="502">
                  <c:v>322.74399799999992</c:v>
                </c:pt>
                <c:pt idx="503">
                  <c:v>321.74062800000002</c:v>
                </c:pt>
                <c:pt idx="504">
                  <c:v>321.23894299999995</c:v>
                </c:pt>
                <c:pt idx="505">
                  <c:v>321.74062800000002</c:v>
                </c:pt>
                <c:pt idx="506">
                  <c:v>320.23557299999993</c:v>
                </c:pt>
                <c:pt idx="507">
                  <c:v>322.74399799999992</c:v>
                </c:pt>
                <c:pt idx="508">
                  <c:v>321.74062800000002</c:v>
                </c:pt>
                <c:pt idx="509">
                  <c:v>323.24568300000004</c:v>
                </c:pt>
                <c:pt idx="510">
                  <c:v>320.73725799999994</c:v>
                </c:pt>
                <c:pt idx="511">
                  <c:v>322.74399799999992</c:v>
                </c:pt>
                <c:pt idx="512">
                  <c:v>321.23894299999995</c:v>
                </c:pt>
                <c:pt idx="513">
                  <c:v>321.74062800000002</c:v>
                </c:pt>
                <c:pt idx="514">
                  <c:v>322.24231299999997</c:v>
                </c:pt>
                <c:pt idx="515">
                  <c:v>323.24568300000004</c:v>
                </c:pt>
                <c:pt idx="516">
                  <c:v>321.23894299999995</c:v>
                </c:pt>
                <c:pt idx="517">
                  <c:v>322.24231299999997</c:v>
                </c:pt>
                <c:pt idx="518">
                  <c:v>321.23894299999995</c:v>
                </c:pt>
                <c:pt idx="519">
                  <c:v>321.74062800000002</c:v>
                </c:pt>
                <c:pt idx="520">
                  <c:v>319.73388799999992</c:v>
                </c:pt>
                <c:pt idx="521">
                  <c:v>322.24231299999997</c:v>
                </c:pt>
                <c:pt idx="522">
                  <c:v>322.74399799999992</c:v>
                </c:pt>
                <c:pt idx="523">
                  <c:v>322.24231299999997</c:v>
                </c:pt>
                <c:pt idx="524">
                  <c:v>321.74062800000002</c:v>
                </c:pt>
                <c:pt idx="525">
                  <c:v>325.25242310000004</c:v>
                </c:pt>
                <c:pt idx="526">
                  <c:v>324.24905310000008</c:v>
                </c:pt>
                <c:pt idx="527">
                  <c:v>323.74736799999999</c:v>
                </c:pt>
                <c:pt idx="528">
                  <c:v>324.75073809999992</c:v>
                </c:pt>
                <c:pt idx="529">
                  <c:v>321.74062800000002</c:v>
                </c:pt>
                <c:pt idx="530">
                  <c:v>322.24231299999997</c:v>
                </c:pt>
                <c:pt idx="531">
                  <c:v>321.23894299999995</c:v>
                </c:pt>
                <c:pt idx="532">
                  <c:v>323.74736799999999</c:v>
                </c:pt>
                <c:pt idx="533">
                  <c:v>323.24568300000004</c:v>
                </c:pt>
                <c:pt idx="534">
                  <c:v>322.24231299999997</c:v>
                </c:pt>
                <c:pt idx="535">
                  <c:v>322.74399799999992</c:v>
                </c:pt>
                <c:pt idx="536">
                  <c:v>321.74062800000002</c:v>
                </c:pt>
                <c:pt idx="537">
                  <c:v>321.74062800000002</c:v>
                </c:pt>
                <c:pt idx="538">
                  <c:v>323.24568300000004</c:v>
                </c:pt>
                <c:pt idx="539">
                  <c:v>321.74062800000002</c:v>
                </c:pt>
                <c:pt idx="540">
                  <c:v>320.73725799999994</c:v>
                </c:pt>
                <c:pt idx="541">
                  <c:v>323.74736799999999</c:v>
                </c:pt>
                <c:pt idx="542">
                  <c:v>323.24568300000004</c:v>
                </c:pt>
                <c:pt idx="543">
                  <c:v>322.74399799999992</c:v>
                </c:pt>
                <c:pt idx="544">
                  <c:v>322.24231299999997</c:v>
                </c:pt>
                <c:pt idx="545">
                  <c:v>323.24568300000004</c:v>
                </c:pt>
                <c:pt idx="546">
                  <c:v>323.24568300000004</c:v>
                </c:pt>
                <c:pt idx="547">
                  <c:v>323.74736799999999</c:v>
                </c:pt>
                <c:pt idx="548">
                  <c:v>323.24568300000004</c:v>
                </c:pt>
                <c:pt idx="549">
                  <c:v>319.73388799999992</c:v>
                </c:pt>
                <c:pt idx="550">
                  <c:v>320.23557299999993</c:v>
                </c:pt>
                <c:pt idx="551">
                  <c:v>323.74736799999999</c:v>
                </c:pt>
                <c:pt idx="552">
                  <c:v>324.24905310000008</c:v>
                </c:pt>
                <c:pt idx="553">
                  <c:v>322.74399799999992</c:v>
                </c:pt>
                <c:pt idx="554">
                  <c:v>322.74399799999992</c:v>
                </c:pt>
                <c:pt idx="555">
                  <c:v>321.74062800000002</c:v>
                </c:pt>
                <c:pt idx="556">
                  <c:v>321.74062800000002</c:v>
                </c:pt>
                <c:pt idx="557">
                  <c:v>322.24231299999997</c:v>
                </c:pt>
                <c:pt idx="558">
                  <c:v>323.24568300000004</c:v>
                </c:pt>
                <c:pt idx="559">
                  <c:v>322.74399799999992</c:v>
                </c:pt>
                <c:pt idx="560">
                  <c:v>321.74062800000002</c:v>
                </c:pt>
                <c:pt idx="561">
                  <c:v>323.24568300000004</c:v>
                </c:pt>
                <c:pt idx="562">
                  <c:v>324.24905310000008</c:v>
                </c:pt>
                <c:pt idx="563">
                  <c:v>323.24568300000004</c:v>
                </c:pt>
                <c:pt idx="564">
                  <c:v>323.74736799999999</c:v>
                </c:pt>
                <c:pt idx="565">
                  <c:v>322.74399799999992</c:v>
                </c:pt>
                <c:pt idx="566">
                  <c:v>323.24568300000004</c:v>
                </c:pt>
                <c:pt idx="567">
                  <c:v>323.74736799999999</c:v>
                </c:pt>
                <c:pt idx="568">
                  <c:v>323.74736799999999</c:v>
                </c:pt>
                <c:pt idx="569">
                  <c:v>322.74399799999992</c:v>
                </c:pt>
                <c:pt idx="570">
                  <c:v>321.74062800000002</c:v>
                </c:pt>
                <c:pt idx="571">
                  <c:v>321.74062800000002</c:v>
                </c:pt>
                <c:pt idx="572">
                  <c:v>320.23557299999993</c:v>
                </c:pt>
                <c:pt idx="573">
                  <c:v>323.74736799999999</c:v>
                </c:pt>
                <c:pt idx="574">
                  <c:v>322.24231299999997</c:v>
                </c:pt>
                <c:pt idx="575">
                  <c:v>322.74399799999992</c:v>
                </c:pt>
                <c:pt idx="576">
                  <c:v>323.74736799999999</c:v>
                </c:pt>
                <c:pt idx="577">
                  <c:v>325.7541081</c:v>
                </c:pt>
                <c:pt idx="578">
                  <c:v>324.24905310000008</c:v>
                </c:pt>
                <c:pt idx="579">
                  <c:v>323.24568300000004</c:v>
                </c:pt>
                <c:pt idx="580">
                  <c:v>323.24568300000004</c:v>
                </c:pt>
                <c:pt idx="581">
                  <c:v>322.24231299999997</c:v>
                </c:pt>
                <c:pt idx="582">
                  <c:v>323.24568300000004</c:v>
                </c:pt>
                <c:pt idx="583">
                  <c:v>322.74399799999992</c:v>
                </c:pt>
                <c:pt idx="584">
                  <c:v>320.23557299999993</c:v>
                </c:pt>
                <c:pt idx="585">
                  <c:v>323.24568300000004</c:v>
                </c:pt>
                <c:pt idx="586">
                  <c:v>321.23894299999995</c:v>
                </c:pt>
                <c:pt idx="587">
                  <c:v>322.74399799999992</c:v>
                </c:pt>
                <c:pt idx="588">
                  <c:v>323.74736799999999</c:v>
                </c:pt>
                <c:pt idx="589">
                  <c:v>321.23894299999995</c:v>
                </c:pt>
                <c:pt idx="590">
                  <c:v>322.74399799999992</c:v>
                </c:pt>
                <c:pt idx="591">
                  <c:v>321.23894299999995</c:v>
                </c:pt>
                <c:pt idx="592">
                  <c:v>322.74399799999992</c:v>
                </c:pt>
                <c:pt idx="593">
                  <c:v>323.24568300000004</c:v>
                </c:pt>
                <c:pt idx="594">
                  <c:v>322.74399799999992</c:v>
                </c:pt>
                <c:pt idx="595">
                  <c:v>324.75073809999992</c:v>
                </c:pt>
                <c:pt idx="596">
                  <c:v>323.24568300000004</c:v>
                </c:pt>
                <c:pt idx="597">
                  <c:v>323.24568300000004</c:v>
                </c:pt>
                <c:pt idx="598">
                  <c:v>323.24568300000004</c:v>
                </c:pt>
                <c:pt idx="599">
                  <c:v>323.74736799999999</c:v>
                </c:pt>
                <c:pt idx="600">
                  <c:v>323.74736799999999</c:v>
                </c:pt>
                <c:pt idx="601">
                  <c:v>321.74062800000002</c:v>
                </c:pt>
                <c:pt idx="602">
                  <c:v>323.24568300000004</c:v>
                </c:pt>
                <c:pt idx="603">
                  <c:v>323.74736799999999</c:v>
                </c:pt>
                <c:pt idx="604">
                  <c:v>324.24905310000008</c:v>
                </c:pt>
                <c:pt idx="605">
                  <c:v>323.24568300000004</c:v>
                </c:pt>
                <c:pt idx="606">
                  <c:v>323.24568300000004</c:v>
                </c:pt>
                <c:pt idx="607">
                  <c:v>323.24568300000004</c:v>
                </c:pt>
                <c:pt idx="608">
                  <c:v>323.24568300000004</c:v>
                </c:pt>
                <c:pt idx="609">
                  <c:v>321.74062800000002</c:v>
                </c:pt>
                <c:pt idx="610">
                  <c:v>321.74062800000002</c:v>
                </c:pt>
                <c:pt idx="611">
                  <c:v>324.75073809999992</c:v>
                </c:pt>
                <c:pt idx="612">
                  <c:v>325.25242310000004</c:v>
                </c:pt>
                <c:pt idx="613">
                  <c:v>323.24568300000004</c:v>
                </c:pt>
                <c:pt idx="614">
                  <c:v>323.24568300000004</c:v>
                </c:pt>
                <c:pt idx="615">
                  <c:v>323.24568300000004</c:v>
                </c:pt>
                <c:pt idx="616">
                  <c:v>323.74736799999999</c:v>
                </c:pt>
                <c:pt idx="617">
                  <c:v>322.74399799999992</c:v>
                </c:pt>
                <c:pt idx="618">
                  <c:v>324.24905310000008</c:v>
                </c:pt>
                <c:pt idx="619">
                  <c:v>322.24231299999997</c:v>
                </c:pt>
                <c:pt idx="620">
                  <c:v>320.23557299999993</c:v>
                </c:pt>
                <c:pt idx="621">
                  <c:v>326.25579310000001</c:v>
                </c:pt>
                <c:pt idx="622">
                  <c:v>322.74399799999992</c:v>
                </c:pt>
                <c:pt idx="623">
                  <c:v>322.74399799999992</c:v>
                </c:pt>
                <c:pt idx="624">
                  <c:v>324.75073809999992</c:v>
                </c:pt>
                <c:pt idx="625">
                  <c:v>324.24905310000008</c:v>
                </c:pt>
                <c:pt idx="626">
                  <c:v>324.75073809999992</c:v>
                </c:pt>
                <c:pt idx="627">
                  <c:v>323.74736799999999</c:v>
                </c:pt>
                <c:pt idx="628">
                  <c:v>324.24905310000008</c:v>
                </c:pt>
                <c:pt idx="629">
                  <c:v>323.24568300000004</c:v>
                </c:pt>
                <c:pt idx="630">
                  <c:v>322.74399799999992</c:v>
                </c:pt>
                <c:pt idx="631">
                  <c:v>324.75073809999992</c:v>
                </c:pt>
                <c:pt idx="632">
                  <c:v>324.75073809999992</c:v>
                </c:pt>
                <c:pt idx="633">
                  <c:v>322.74399799999992</c:v>
                </c:pt>
                <c:pt idx="634">
                  <c:v>324.24905310000008</c:v>
                </c:pt>
                <c:pt idx="635">
                  <c:v>323.24568300000004</c:v>
                </c:pt>
                <c:pt idx="636">
                  <c:v>323.24568300000004</c:v>
                </c:pt>
                <c:pt idx="637">
                  <c:v>323.24568300000004</c:v>
                </c:pt>
                <c:pt idx="638">
                  <c:v>324.75073809999992</c:v>
                </c:pt>
                <c:pt idx="639">
                  <c:v>322.74399799999992</c:v>
                </c:pt>
                <c:pt idx="640">
                  <c:v>322.74399799999992</c:v>
                </c:pt>
                <c:pt idx="641">
                  <c:v>323.74736799999999</c:v>
                </c:pt>
                <c:pt idx="642">
                  <c:v>321.23894299999995</c:v>
                </c:pt>
                <c:pt idx="643">
                  <c:v>322.74399799999992</c:v>
                </c:pt>
                <c:pt idx="644">
                  <c:v>323.74736799999999</c:v>
                </c:pt>
                <c:pt idx="645">
                  <c:v>325.25242310000004</c:v>
                </c:pt>
                <c:pt idx="646">
                  <c:v>322.74399799999992</c:v>
                </c:pt>
                <c:pt idx="647">
                  <c:v>324.75073809999992</c:v>
                </c:pt>
                <c:pt idx="648">
                  <c:v>323.24568300000004</c:v>
                </c:pt>
                <c:pt idx="649">
                  <c:v>320.23557299999993</c:v>
                </c:pt>
                <c:pt idx="650">
                  <c:v>323.24568300000004</c:v>
                </c:pt>
                <c:pt idx="651">
                  <c:v>323.74736799999999</c:v>
                </c:pt>
                <c:pt idx="652">
                  <c:v>323.24568300000004</c:v>
                </c:pt>
                <c:pt idx="653">
                  <c:v>323.24568300000004</c:v>
                </c:pt>
                <c:pt idx="654">
                  <c:v>322.74399799999992</c:v>
                </c:pt>
                <c:pt idx="655">
                  <c:v>323.24568300000004</c:v>
                </c:pt>
                <c:pt idx="656">
                  <c:v>322.74399799999992</c:v>
                </c:pt>
                <c:pt idx="657">
                  <c:v>322.74399799999992</c:v>
                </c:pt>
                <c:pt idx="658">
                  <c:v>324.24905310000008</c:v>
                </c:pt>
                <c:pt idx="659">
                  <c:v>323.24568300000004</c:v>
                </c:pt>
                <c:pt idx="660">
                  <c:v>323.24568300000004</c:v>
                </c:pt>
                <c:pt idx="661">
                  <c:v>322.74399799999992</c:v>
                </c:pt>
                <c:pt idx="662">
                  <c:v>322.74399799999992</c:v>
                </c:pt>
                <c:pt idx="663">
                  <c:v>322.74399799999992</c:v>
                </c:pt>
                <c:pt idx="664">
                  <c:v>323.24568300000004</c:v>
                </c:pt>
                <c:pt idx="665">
                  <c:v>323.74736799999999</c:v>
                </c:pt>
                <c:pt idx="666">
                  <c:v>323.74736799999999</c:v>
                </c:pt>
                <c:pt idx="667">
                  <c:v>324.24905310000008</c:v>
                </c:pt>
                <c:pt idx="668">
                  <c:v>324.24905310000008</c:v>
                </c:pt>
                <c:pt idx="669">
                  <c:v>325.25242310000004</c:v>
                </c:pt>
                <c:pt idx="670">
                  <c:v>323.74736799999999</c:v>
                </c:pt>
                <c:pt idx="671">
                  <c:v>323.74736799999999</c:v>
                </c:pt>
                <c:pt idx="672">
                  <c:v>324.24905310000008</c:v>
                </c:pt>
                <c:pt idx="673">
                  <c:v>321.74062800000002</c:v>
                </c:pt>
                <c:pt idx="674">
                  <c:v>322.74399799999992</c:v>
                </c:pt>
                <c:pt idx="675">
                  <c:v>324.24905310000008</c:v>
                </c:pt>
                <c:pt idx="676">
                  <c:v>323.74736799999999</c:v>
                </c:pt>
                <c:pt idx="677">
                  <c:v>324.75073809999992</c:v>
                </c:pt>
                <c:pt idx="678">
                  <c:v>325.7541081</c:v>
                </c:pt>
                <c:pt idx="679">
                  <c:v>324.24905310000008</c:v>
                </c:pt>
                <c:pt idx="680">
                  <c:v>323.24568300000004</c:v>
                </c:pt>
                <c:pt idx="681">
                  <c:v>324.75073809999992</c:v>
                </c:pt>
                <c:pt idx="682">
                  <c:v>324.75073809999992</c:v>
                </c:pt>
                <c:pt idx="683">
                  <c:v>324.24905310000008</c:v>
                </c:pt>
                <c:pt idx="684">
                  <c:v>324.24905310000008</c:v>
                </c:pt>
                <c:pt idx="685">
                  <c:v>323.74736799999999</c:v>
                </c:pt>
                <c:pt idx="686">
                  <c:v>323.24568300000004</c:v>
                </c:pt>
                <c:pt idx="687">
                  <c:v>323.74736799999999</c:v>
                </c:pt>
                <c:pt idx="688">
                  <c:v>324.75073809999992</c:v>
                </c:pt>
                <c:pt idx="689">
                  <c:v>323.74736799999999</c:v>
                </c:pt>
                <c:pt idx="690">
                  <c:v>324.24905310000008</c:v>
                </c:pt>
                <c:pt idx="691">
                  <c:v>324.75073809999992</c:v>
                </c:pt>
                <c:pt idx="692">
                  <c:v>324.24905310000008</c:v>
                </c:pt>
                <c:pt idx="693">
                  <c:v>323.24568300000004</c:v>
                </c:pt>
                <c:pt idx="694">
                  <c:v>323.74736799999999</c:v>
                </c:pt>
                <c:pt idx="695">
                  <c:v>325.7541081</c:v>
                </c:pt>
                <c:pt idx="696">
                  <c:v>324.24905310000008</c:v>
                </c:pt>
                <c:pt idx="697">
                  <c:v>323.74736799999999</c:v>
                </c:pt>
                <c:pt idx="698">
                  <c:v>323.24568300000004</c:v>
                </c:pt>
                <c:pt idx="699">
                  <c:v>325.25242310000004</c:v>
                </c:pt>
                <c:pt idx="700">
                  <c:v>323.24568300000004</c:v>
                </c:pt>
                <c:pt idx="701">
                  <c:v>324.75073809999992</c:v>
                </c:pt>
                <c:pt idx="702">
                  <c:v>323.74736799999999</c:v>
                </c:pt>
                <c:pt idx="703">
                  <c:v>323.74736799999999</c:v>
                </c:pt>
                <c:pt idx="704">
                  <c:v>323.74736799999999</c:v>
                </c:pt>
                <c:pt idx="705">
                  <c:v>325.25242310000004</c:v>
                </c:pt>
                <c:pt idx="706">
                  <c:v>321.74062800000002</c:v>
                </c:pt>
                <c:pt idx="707">
                  <c:v>323.24568300000004</c:v>
                </c:pt>
                <c:pt idx="708">
                  <c:v>323.24568300000004</c:v>
                </c:pt>
                <c:pt idx="709">
                  <c:v>323.24568300000004</c:v>
                </c:pt>
                <c:pt idx="710">
                  <c:v>321.74062800000002</c:v>
                </c:pt>
                <c:pt idx="711">
                  <c:v>323.74736799999999</c:v>
                </c:pt>
                <c:pt idx="712">
                  <c:v>324.75073809999992</c:v>
                </c:pt>
                <c:pt idx="713">
                  <c:v>325.7541081</c:v>
                </c:pt>
                <c:pt idx="714">
                  <c:v>326.75747810000001</c:v>
                </c:pt>
                <c:pt idx="715">
                  <c:v>321.74062800000002</c:v>
                </c:pt>
                <c:pt idx="716">
                  <c:v>324.24905310000008</c:v>
                </c:pt>
                <c:pt idx="717">
                  <c:v>323.74736799999999</c:v>
                </c:pt>
                <c:pt idx="718">
                  <c:v>323.74736799999999</c:v>
                </c:pt>
                <c:pt idx="719">
                  <c:v>324.75073809999992</c:v>
                </c:pt>
                <c:pt idx="720">
                  <c:v>324.24905310000008</c:v>
                </c:pt>
                <c:pt idx="721">
                  <c:v>325.25242310000004</c:v>
                </c:pt>
                <c:pt idx="722">
                  <c:v>324.75073809999992</c:v>
                </c:pt>
                <c:pt idx="723">
                  <c:v>324.75073809999992</c:v>
                </c:pt>
                <c:pt idx="724">
                  <c:v>325.25242310000004</c:v>
                </c:pt>
                <c:pt idx="725">
                  <c:v>325.25242310000004</c:v>
                </c:pt>
                <c:pt idx="726">
                  <c:v>323.74736799999999</c:v>
                </c:pt>
                <c:pt idx="727">
                  <c:v>323.74736799999999</c:v>
                </c:pt>
                <c:pt idx="728">
                  <c:v>325.25242310000004</c:v>
                </c:pt>
                <c:pt idx="729">
                  <c:v>325.7541081</c:v>
                </c:pt>
                <c:pt idx="730">
                  <c:v>325.7541081</c:v>
                </c:pt>
                <c:pt idx="731">
                  <c:v>323.74736799999999</c:v>
                </c:pt>
                <c:pt idx="732">
                  <c:v>325.25242310000004</c:v>
                </c:pt>
                <c:pt idx="733">
                  <c:v>323.74736799999999</c:v>
                </c:pt>
                <c:pt idx="734">
                  <c:v>324.24905310000008</c:v>
                </c:pt>
                <c:pt idx="735">
                  <c:v>323.74736799999999</c:v>
                </c:pt>
                <c:pt idx="736">
                  <c:v>325.25242310000004</c:v>
                </c:pt>
                <c:pt idx="737">
                  <c:v>324.24905310000008</c:v>
                </c:pt>
                <c:pt idx="738">
                  <c:v>324.24905310000008</c:v>
                </c:pt>
                <c:pt idx="739">
                  <c:v>323.24568300000004</c:v>
                </c:pt>
                <c:pt idx="740">
                  <c:v>322.74399799999992</c:v>
                </c:pt>
                <c:pt idx="741">
                  <c:v>323.74736799999999</c:v>
                </c:pt>
                <c:pt idx="742">
                  <c:v>323.74736799999999</c:v>
                </c:pt>
                <c:pt idx="743">
                  <c:v>324.75073809999992</c:v>
                </c:pt>
                <c:pt idx="744">
                  <c:v>326.25579310000001</c:v>
                </c:pt>
                <c:pt idx="745">
                  <c:v>324.24905310000008</c:v>
                </c:pt>
                <c:pt idx="746">
                  <c:v>325.7541081</c:v>
                </c:pt>
                <c:pt idx="747">
                  <c:v>324.75073809999992</c:v>
                </c:pt>
                <c:pt idx="748">
                  <c:v>324.24905310000008</c:v>
                </c:pt>
                <c:pt idx="749">
                  <c:v>323.24568300000004</c:v>
                </c:pt>
                <c:pt idx="750">
                  <c:v>324.75073809999992</c:v>
                </c:pt>
                <c:pt idx="751">
                  <c:v>325.25242310000004</c:v>
                </c:pt>
                <c:pt idx="752">
                  <c:v>323.74736799999999</c:v>
                </c:pt>
                <c:pt idx="753">
                  <c:v>323.24568300000004</c:v>
                </c:pt>
                <c:pt idx="754">
                  <c:v>325.25242310000004</c:v>
                </c:pt>
                <c:pt idx="755">
                  <c:v>323.74736799999999</c:v>
                </c:pt>
                <c:pt idx="756">
                  <c:v>324.75073809999992</c:v>
                </c:pt>
                <c:pt idx="757">
                  <c:v>324.24905310000008</c:v>
                </c:pt>
                <c:pt idx="758">
                  <c:v>325.7541081</c:v>
                </c:pt>
                <c:pt idx="759">
                  <c:v>323.24568300000004</c:v>
                </c:pt>
                <c:pt idx="760">
                  <c:v>324.24905310000008</c:v>
                </c:pt>
                <c:pt idx="761">
                  <c:v>325.25242310000004</c:v>
                </c:pt>
                <c:pt idx="762">
                  <c:v>325.25242310000004</c:v>
                </c:pt>
                <c:pt idx="763">
                  <c:v>325.25242310000004</c:v>
                </c:pt>
                <c:pt idx="764">
                  <c:v>324.24905310000008</c:v>
                </c:pt>
                <c:pt idx="765">
                  <c:v>324.24905310000008</c:v>
                </c:pt>
                <c:pt idx="766">
                  <c:v>323.74736799999999</c:v>
                </c:pt>
                <c:pt idx="767">
                  <c:v>324.24905310000008</c:v>
                </c:pt>
                <c:pt idx="768">
                  <c:v>323.74736799999999</c:v>
                </c:pt>
                <c:pt idx="769">
                  <c:v>323.24568300000004</c:v>
                </c:pt>
                <c:pt idx="770">
                  <c:v>322.74399799999992</c:v>
                </c:pt>
                <c:pt idx="771">
                  <c:v>324.75073809999992</c:v>
                </c:pt>
                <c:pt idx="772">
                  <c:v>324.24905310000008</c:v>
                </c:pt>
                <c:pt idx="773">
                  <c:v>324.75073809999992</c:v>
                </c:pt>
                <c:pt idx="774">
                  <c:v>324.24905310000008</c:v>
                </c:pt>
                <c:pt idx="775">
                  <c:v>323.74736799999999</c:v>
                </c:pt>
                <c:pt idx="776">
                  <c:v>325.25242310000004</c:v>
                </c:pt>
                <c:pt idx="777">
                  <c:v>324.24905310000008</c:v>
                </c:pt>
                <c:pt idx="778">
                  <c:v>324.75073809999992</c:v>
                </c:pt>
                <c:pt idx="779">
                  <c:v>324.75073809999992</c:v>
                </c:pt>
                <c:pt idx="780">
                  <c:v>325.7541081</c:v>
                </c:pt>
                <c:pt idx="781">
                  <c:v>325.25242310000004</c:v>
                </c:pt>
                <c:pt idx="782">
                  <c:v>324.75073809999992</c:v>
                </c:pt>
                <c:pt idx="783">
                  <c:v>323.24568300000004</c:v>
                </c:pt>
                <c:pt idx="784">
                  <c:v>325.25242310000004</c:v>
                </c:pt>
                <c:pt idx="785">
                  <c:v>325.25242310000004</c:v>
                </c:pt>
                <c:pt idx="786">
                  <c:v>323.74736799999999</c:v>
                </c:pt>
                <c:pt idx="787">
                  <c:v>323.24568300000004</c:v>
                </c:pt>
                <c:pt idx="788">
                  <c:v>325.25242310000004</c:v>
                </c:pt>
                <c:pt idx="789">
                  <c:v>323.74736799999999</c:v>
                </c:pt>
                <c:pt idx="790">
                  <c:v>325.25242310000004</c:v>
                </c:pt>
                <c:pt idx="791">
                  <c:v>323.74736799999999</c:v>
                </c:pt>
                <c:pt idx="792">
                  <c:v>324.75073809999992</c:v>
                </c:pt>
                <c:pt idx="793">
                  <c:v>324.24905310000008</c:v>
                </c:pt>
                <c:pt idx="794">
                  <c:v>324.75073809999992</c:v>
                </c:pt>
                <c:pt idx="795">
                  <c:v>325.7541081</c:v>
                </c:pt>
                <c:pt idx="796">
                  <c:v>325.25242310000004</c:v>
                </c:pt>
                <c:pt idx="797">
                  <c:v>323.24568300000004</c:v>
                </c:pt>
                <c:pt idx="798">
                  <c:v>325.25242310000004</c:v>
                </c:pt>
                <c:pt idx="799">
                  <c:v>324.75073809999992</c:v>
                </c:pt>
                <c:pt idx="800">
                  <c:v>325.25242310000004</c:v>
                </c:pt>
                <c:pt idx="801">
                  <c:v>323.74736799999999</c:v>
                </c:pt>
                <c:pt idx="802">
                  <c:v>324.24905310000008</c:v>
                </c:pt>
                <c:pt idx="803">
                  <c:v>325.25242310000004</c:v>
                </c:pt>
                <c:pt idx="804">
                  <c:v>323.74736799999999</c:v>
                </c:pt>
                <c:pt idx="805">
                  <c:v>323.74736799999999</c:v>
                </c:pt>
                <c:pt idx="806">
                  <c:v>325.25242310000004</c:v>
                </c:pt>
                <c:pt idx="807">
                  <c:v>323.74736799999999</c:v>
                </c:pt>
                <c:pt idx="808">
                  <c:v>323.74736799999999</c:v>
                </c:pt>
                <c:pt idx="809">
                  <c:v>323.74736799999999</c:v>
                </c:pt>
                <c:pt idx="810">
                  <c:v>323.74736799999999</c:v>
                </c:pt>
                <c:pt idx="811">
                  <c:v>327.25916310000002</c:v>
                </c:pt>
                <c:pt idx="812">
                  <c:v>322.24231299999997</c:v>
                </c:pt>
                <c:pt idx="813">
                  <c:v>326.75747810000001</c:v>
                </c:pt>
                <c:pt idx="814">
                  <c:v>327.25916310000002</c:v>
                </c:pt>
                <c:pt idx="815">
                  <c:v>325.7541081</c:v>
                </c:pt>
                <c:pt idx="816">
                  <c:v>324.75073809999992</c:v>
                </c:pt>
                <c:pt idx="817">
                  <c:v>324.24905310000008</c:v>
                </c:pt>
                <c:pt idx="818">
                  <c:v>322.74399799999992</c:v>
                </c:pt>
                <c:pt idx="819">
                  <c:v>324.75073809999992</c:v>
                </c:pt>
                <c:pt idx="820">
                  <c:v>323.74736799999999</c:v>
                </c:pt>
                <c:pt idx="821">
                  <c:v>325.25242310000004</c:v>
                </c:pt>
                <c:pt idx="822">
                  <c:v>324.24905310000008</c:v>
                </c:pt>
                <c:pt idx="823">
                  <c:v>325.25242310000004</c:v>
                </c:pt>
                <c:pt idx="824">
                  <c:v>325.25242310000004</c:v>
                </c:pt>
                <c:pt idx="825">
                  <c:v>326.75747810000001</c:v>
                </c:pt>
                <c:pt idx="826">
                  <c:v>325.25242310000004</c:v>
                </c:pt>
                <c:pt idx="827">
                  <c:v>323.74736799999999</c:v>
                </c:pt>
                <c:pt idx="828">
                  <c:v>324.75073809999992</c:v>
                </c:pt>
                <c:pt idx="829">
                  <c:v>325.25242310000004</c:v>
                </c:pt>
                <c:pt idx="830">
                  <c:v>324.24905310000008</c:v>
                </c:pt>
                <c:pt idx="831">
                  <c:v>326.25579310000001</c:v>
                </c:pt>
                <c:pt idx="832">
                  <c:v>327.25916310000002</c:v>
                </c:pt>
                <c:pt idx="833">
                  <c:v>323.74736799999999</c:v>
                </c:pt>
                <c:pt idx="834">
                  <c:v>325.25242310000004</c:v>
                </c:pt>
                <c:pt idx="835">
                  <c:v>324.75073809999992</c:v>
                </c:pt>
                <c:pt idx="836">
                  <c:v>324.24905310000008</c:v>
                </c:pt>
                <c:pt idx="837">
                  <c:v>322.74399799999992</c:v>
                </c:pt>
                <c:pt idx="838">
                  <c:v>325.25242310000004</c:v>
                </c:pt>
                <c:pt idx="839">
                  <c:v>323.74736799999999</c:v>
                </c:pt>
                <c:pt idx="840">
                  <c:v>325.7541081</c:v>
                </c:pt>
                <c:pt idx="841">
                  <c:v>324.24905310000008</c:v>
                </c:pt>
                <c:pt idx="842">
                  <c:v>323.24568300000004</c:v>
                </c:pt>
                <c:pt idx="843">
                  <c:v>324.75073809999992</c:v>
                </c:pt>
                <c:pt idx="844">
                  <c:v>325.25242310000004</c:v>
                </c:pt>
                <c:pt idx="845">
                  <c:v>325.7541081</c:v>
                </c:pt>
                <c:pt idx="846">
                  <c:v>324.75073809999992</c:v>
                </c:pt>
                <c:pt idx="847">
                  <c:v>325.7541081</c:v>
                </c:pt>
                <c:pt idx="848">
                  <c:v>324.24905310000008</c:v>
                </c:pt>
                <c:pt idx="849">
                  <c:v>324.75073809999992</c:v>
                </c:pt>
                <c:pt idx="850">
                  <c:v>327.76084809999998</c:v>
                </c:pt>
                <c:pt idx="851">
                  <c:v>322.74399799999992</c:v>
                </c:pt>
                <c:pt idx="852">
                  <c:v>324.75073809999992</c:v>
                </c:pt>
                <c:pt idx="853">
                  <c:v>323.74736799999999</c:v>
                </c:pt>
                <c:pt idx="854">
                  <c:v>324.24905310000008</c:v>
                </c:pt>
                <c:pt idx="855">
                  <c:v>325.25242310000004</c:v>
                </c:pt>
                <c:pt idx="856">
                  <c:v>325.7541081</c:v>
                </c:pt>
                <c:pt idx="857">
                  <c:v>323.24568300000004</c:v>
                </c:pt>
                <c:pt idx="858">
                  <c:v>325.7541081</c:v>
                </c:pt>
                <c:pt idx="859">
                  <c:v>325.7541081</c:v>
                </c:pt>
                <c:pt idx="860">
                  <c:v>325.25242310000004</c:v>
                </c:pt>
                <c:pt idx="861">
                  <c:v>325.25242310000004</c:v>
                </c:pt>
                <c:pt idx="862">
                  <c:v>326.75747810000001</c:v>
                </c:pt>
                <c:pt idx="863">
                  <c:v>323.74736799999999</c:v>
                </c:pt>
                <c:pt idx="864">
                  <c:v>325.7541081</c:v>
                </c:pt>
                <c:pt idx="865">
                  <c:v>326.25579310000001</c:v>
                </c:pt>
                <c:pt idx="866">
                  <c:v>325.25242310000004</c:v>
                </c:pt>
                <c:pt idx="867">
                  <c:v>325.7541081</c:v>
                </c:pt>
                <c:pt idx="868">
                  <c:v>324.75073809999992</c:v>
                </c:pt>
                <c:pt idx="869">
                  <c:v>325.25242310000004</c:v>
                </c:pt>
                <c:pt idx="870">
                  <c:v>325.25242310000004</c:v>
                </c:pt>
                <c:pt idx="871">
                  <c:v>321.74062800000002</c:v>
                </c:pt>
                <c:pt idx="872">
                  <c:v>323.74736799999999</c:v>
                </c:pt>
                <c:pt idx="873">
                  <c:v>326.25579310000001</c:v>
                </c:pt>
                <c:pt idx="874">
                  <c:v>324.75073809999992</c:v>
                </c:pt>
                <c:pt idx="875">
                  <c:v>323.74736799999999</c:v>
                </c:pt>
                <c:pt idx="876">
                  <c:v>323.74736799999999</c:v>
                </c:pt>
                <c:pt idx="877">
                  <c:v>325.7541081</c:v>
                </c:pt>
                <c:pt idx="878">
                  <c:v>326.75747810000001</c:v>
                </c:pt>
                <c:pt idx="879">
                  <c:v>324.24905310000008</c:v>
                </c:pt>
                <c:pt idx="880">
                  <c:v>325.7541081</c:v>
                </c:pt>
                <c:pt idx="881">
                  <c:v>324.24905310000008</c:v>
                </c:pt>
                <c:pt idx="882">
                  <c:v>327.25916310000002</c:v>
                </c:pt>
                <c:pt idx="883">
                  <c:v>327.76084809999998</c:v>
                </c:pt>
                <c:pt idx="884">
                  <c:v>326.75747810000001</c:v>
                </c:pt>
                <c:pt idx="885">
                  <c:v>324.24905310000008</c:v>
                </c:pt>
                <c:pt idx="886">
                  <c:v>324.75073809999992</c:v>
                </c:pt>
                <c:pt idx="887">
                  <c:v>325.7541081</c:v>
                </c:pt>
                <c:pt idx="888">
                  <c:v>326.75747810000001</c:v>
                </c:pt>
                <c:pt idx="889">
                  <c:v>326.75747810000001</c:v>
                </c:pt>
                <c:pt idx="890">
                  <c:v>324.75073809999992</c:v>
                </c:pt>
                <c:pt idx="891">
                  <c:v>323.74736799999999</c:v>
                </c:pt>
                <c:pt idx="892">
                  <c:v>324.24905310000008</c:v>
                </c:pt>
                <c:pt idx="893">
                  <c:v>326.75747810000001</c:v>
                </c:pt>
                <c:pt idx="894">
                  <c:v>325.7541081</c:v>
                </c:pt>
                <c:pt idx="895">
                  <c:v>326.75747810000001</c:v>
                </c:pt>
                <c:pt idx="896">
                  <c:v>326.25579310000001</c:v>
                </c:pt>
                <c:pt idx="897">
                  <c:v>325.25242310000004</c:v>
                </c:pt>
                <c:pt idx="898">
                  <c:v>324.75073809999992</c:v>
                </c:pt>
                <c:pt idx="899">
                  <c:v>323.74736799999999</c:v>
                </c:pt>
                <c:pt idx="900">
                  <c:v>325.25242310000004</c:v>
                </c:pt>
                <c:pt idx="901">
                  <c:v>325.25242310000004</c:v>
                </c:pt>
                <c:pt idx="902">
                  <c:v>325.7541081</c:v>
                </c:pt>
                <c:pt idx="903">
                  <c:v>326.25579310000001</c:v>
                </c:pt>
                <c:pt idx="904">
                  <c:v>324.24905310000008</c:v>
                </c:pt>
                <c:pt idx="905">
                  <c:v>324.75073809999992</c:v>
                </c:pt>
                <c:pt idx="906">
                  <c:v>325.25242310000004</c:v>
                </c:pt>
                <c:pt idx="907">
                  <c:v>326.75747810000001</c:v>
                </c:pt>
                <c:pt idx="908">
                  <c:v>325.25242310000004</c:v>
                </c:pt>
                <c:pt idx="909">
                  <c:v>325.25242310000004</c:v>
                </c:pt>
                <c:pt idx="910">
                  <c:v>325.7541081</c:v>
                </c:pt>
                <c:pt idx="911">
                  <c:v>326.75747810000001</c:v>
                </c:pt>
                <c:pt idx="912">
                  <c:v>325.7541081</c:v>
                </c:pt>
                <c:pt idx="913">
                  <c:v>325.25242310000004</c:v>
                </c:pt>
                <c:pt idx="914">
                  <c:v>325.25242310000004</c:v>
                </c:pt>
                <c:pt idx="915">
                  <c:v>323.74736799999999</c:v>
                </c:pt>
                <c:pt idx="916">
                  <c:v>325.7541081</c:v>
                </c:pt>
                <c:pt idx="917">
                  <c:v>327.25916310000002</c:v>
                </c:pt>
                <c:pt idx="918">
                  <c:v>325.25242310000004</c:v>
                </c:pt>
                <c:pt idx="919">
                  <c:v>323.24568300000004</c:v>
                </c:pt>
                <c:pt idx="920">
                  <c:v>324.24905310000008</c:v>
                </c:pt>
                <c:pt idx="921">
                  <c:v>326.25579310000001</c:v>
                </c:pt>
                <c:pt idx="922">
                  <c:v>325.25242310000004</c:v>
                </c:pt>
                <c:pt idx="923">
                  <c:v>325.25242310000004</c:v>
                </c:pt>
                <c:pt idx="924">
                  <c:v>327.25916310000002</c:v>
                </c:pt>
                <c:pt idx="925">
                  <c:v>326.25579310000001</c:v>
                </c:pt>
                <c:pt idx="926">
                  <c:v>324.75073809999992</c:v>
                </c:pt>
                <c:pt idx="927">
                  <c:v>327.76084809999998</c:v>
                </c:pt>
                <c:pt idx="928">
                  <c:v>324.75073809999992</c:v>
                </c:pt>
                <c:pt idx="929">
                  <c:v>326.25579310000001</c:v>
                </c:pt>
                <c:pt idx="930">
                  <c:v>327.25916310000002</c:v>
                </c:pt>
                <c:pt idx="931">
                  <c:v>325.25242310000004</c:v>
                </c:pt>
                <c:pt idx="932">
                  <c:v>327.25916310000002</c:v>
                </c:pt>
                <c:pt idx="933">
                  <c:v>327.76084809999998</c:v>
                </c:pt>
                <c:pt idx="934">
                  <c:v>327.76084809999998</c:v>
                </c:pt>
                <c:pt idx="935">
                  <c:v>323.74736799999999</c:v>
                </c:pt>
                <c:pt idx="936">
                  <c:v>325.7541081</c:v>
                </c:pt>
                <c:pt idx="937">
                  <c:v>323.74736799999999</c:v>
                </c:pt>
                <c:pt idx="938">
                  <c:v>325.7541081</c:v>
                </c:pt>
                <c:pt idx="939">
                  <c:v>325.7541081</c:v>
                </c:pt>
                <c:pt idx="940">
                  <c:v>325.7541081</c:v>
                </c:pt>
                <c:pt idx="941">
                  <c:v>324.24905310000008</c:v>
                </c:pt>
                <c:pt idx="942">
                  <c:v>324.24905310000008</c:v>
                </c:pt>
                <c:pt idx="943">
                  <c:v>325.7541081</c:v>
                </c:pt>
                <c:pt idx="944">
                  <c:v>327.25916310000002</c:v>
                </c:pt>
                <c:pt idx="945">
                  <c:v>325.7541081</c:v>
                </c:pt>
                <c:pt idx="946">
                  <c:v>324.75073809999992</c:v>
                </c:pt>
                <c:pt idx="947">
                  <c:v>327.76084809999998</c:v>
                </c:pt>
                <c:pt idx="948">
                  <c:v>325.7541081</c:v>
                </c:pt>
                <c:pt idx="949">
                  <c:v>327.25916310000002</c:v>
                </c:pt>
                <c:pt idx="950">
                  <c:v>325.25242310000004</c:v>
                </c:pt>
                <c:pt idx="951">
                  <c:v>325.7541081</c:v>
                </c:pt>
                <c:pt idx="952">
                  <c:v>325.7541081</c:v>
                </c:pt>
                <c:pt idx="953">
                  <c:v>325.7541081</c:v>
                </c:pt>
                <c:pt idx="954">
                  <c:v>324.75073809999992</c:v>
                </c:pt>
                <c:pt idx="955">
                  <c:v>325.25242310000004</c:v>
                </c:pt>
                <c:pt idx="956">
                  <c:v>325.25242310000004</c:v>
                </c:pt>
                <c:pt idx="957">
                  <c:v>324.24905310000008</c:v>
                </c:pt>
                <c:pt idx="958">
                  <c:v>327.76084809999998</c:v>
                </c:pt>
                <c:pt idx="959">
                  <c:v>326.75747810000001</c:v>
                </c:pt>
                <c:pt idx="960">
                  <c:v>325.7541081</c:v>
                </c:pt>
                <c:pt idx="961">
                  <c:v>325.7541081</c:v>
                </c:pt>
                <c:pt idx="962">
                  <c:v>326.25579310000001</c:v>
                </c:pt>
                <c:pt idx="963">
                  <c:v>324.75073809999992</c:v>
                </c:pt>
                <c:pt idx="964">
                  <c:v>326.75747810000001</c:v>
                </c:pt>
                <c:pt idx="965">
                  <c:v>325.7541081</c:v>
                </c:pt>
                <c:pt idx="966">
                  <c:v>326.75747810000001</c:v>
                </c:pt>
                <c:pt idx="967">
                  <c:v>324.75073809999992</c:v>
                </c:pt>
                <c:pt idx="968">
                  <c:v>326.75747810000001</c:v>
                </c:pt>
                <c:pt idx="969">
                  <c:v>327.25916310000002</c:v>
                </c:pt>
                <c:pt idx="970">
                  <c:v>324.75073809999992</c:v>
                </c:pt>
                <c:pt idx="971">
                  <c:v>325.7541081</c:v>
                </c:pt>
                <c:pt idx="972">
                  <c:v>325.25242310000004</c:v>
                </c:pt>
                <c:pt idx="973">
                  <c:v>325.25242310000004</c:v>
                </c:pt>
                <c:pt idx="974">
                  <c:v>314.21535289999997</c:v>
                </c:pt>
                <c:pt idx="975">
                  <c:v>316.22209299999992</c:v>
                </c:pt>
                <c:pt idx="976">
                  <c:v>315.21872289999999</c:v>
                </c:pt>
                <c:pt idx="977">
                  <c:v>319.73388799999992</c:v>
                </c:pt>
                <c:pt idx="978">
                  <c:v>318.22883299999995</c:v>
                </c:pt>
                <c:pt idx="979">
                  <c:v>318.22883299999995</c:v>
                </c:pt>
                <c:pt idx="980">
                  <c:v>315.21872289999999</c:v>
                </c:pt>
                <c:pt idx="981">
                  <c:v>317.22546299999999</c:v>
                </c:pt>
                <c:pt idx="982">
                  <c:v>320.73725799999994</c:v>
                </c:pt>
                <c:pt idx="983">
                  <c:v>316.72377799999987</c:v>
                </c:pt>
                <c:pt idx="984">
                  <c:v>316.22209299999992</c:v>
                </c:pt>
                <c:pt idx="985">
                  <c:v>314.21535289999997</c:v>
                </c:pt>
                <c:pt idx="986">
                  <c:v>315.21872289999999</c:v>
                </c:pt>
                <c:pt idx="987">
                  <c:v>317.22546299999999</c:v>
                </c:pt>
                <c:pt idx="988">
                  <c:v>317.22546299999999</c:v>
                </c:pt>
                <c:pt idx="989">
                  <c:v>317.72714799999994</c:v>
                </c:pt>
                <c:pt idx="990">
                  <c:v>318.7305179999999</c:v>
                </c:pt>
                <c:pt idx="991">
                  <c:v>317.22546299999999</c:v>
                </c:pt>
                <c:pt idx="992">
                  <c:v>317.22546299999999</c:v>
                </c:pt>
                <c:pt idx="993">
                  <c:v>317.22546299999999</c:v>
                </c:pt>
                <c:pt idx="994">
                  <c:v>317.72714799999994</c:v>
                </c:pt>
                <c:pt idx="995">
                  <c:v>317.22546299999999</c:v>
                </c:pt>
                <c:pt idx="996">
                  <c:v>318.22883299999995</c:v>
                </c:pt>
                <c:pt idx="997">
                  <c:v>318.7305179999999</c:v>
                </c:pt>
                <c:pt idx="998">
                  <c:v>319.23220300000003</c:v>
                </c:pt>
                <c:pt idx="999">
                  <c:v>317.22546299999999</c:v>
                </c:pt>
                <c:pt idx="1000">
                  <c:v>317.72714799999994</c:v>
                </c:pt>
                <c:pt idx="1001">
                  <c:v>318.7305179999999</c:v>
                </c:pt>
                <c:pt idx="1002">
                  <c:v>317.72714799999994</c:v>
                </c:pt>
                <c:pt idx="1003">
                  <c:v>317.22546299999999</c:v>
                </c:pt>
                <c:pt idx="1004">
                  <c:v>318.22883299999995</c:v>
                </c:pt>
                <c:pt idx="1005">
                  <c:v>318.22883299999995</c:v>
                </c:pt>
                <c:pt idx="1006">
                  <c:v>317.72714799999994</c:v>
                </c:pt>
                <c:pt idx="1007">
                  <c:v>320.23557299999993</c:v>
                </c:pt>
                <c:pt idx="1008">
                  <c:v>318.22883299999995</c:v>
                </c:pt>
                <c:pt idx="1009">
                  <c:v>318.7305179999999</c:v>
                </c:pt>
                <c:pt idx="1010">
                  <c:v>319.23220300000003</c:v>
                </c:pt>
                <c:pt idx="1011">
                  <c:v>318.7305179999999</c:v>
                </c:pt>
                <c:pt idx="1012">
                  <c:v>318.22883299999995</c:v>
                </c:pt>
                <c:pt idx="1013">
                  <c:v>317.22546299999999</c:v>
                </c:pt>
                <c:pt idx="1014">
                  <c:v>317.22546299999999</c:v>
                </c:pt>
                <c:pt idx="1015">
                  <c:v>318.22883299999995</c:v>
                </c:pt>
                <c:pt idx="1016">
                  <c:v>317.22546299999999</c:v>
                </c:pt>
                <c:pt idx="1017">
                  <c:v>319.23220300000003</c:v>
                </c:pt>
                <c:pt idx="1018">
                  <c:v>318.22883299999995</c:v>
                </c:pt>
                <c:pt idx="1019">
                  <c:v>318.22883299999995</c:v>
                </c:pt>
                <c:pt idx="1020">
                  <c:v>316.72377799999987</c:v>
                </c:pt>
                <c:pt idx="1021">
                  <c:v>318.7305179999999</c:v>
                </c:pt>
                <c:pt idx="1022">
                  <c:v>316.72377799999987</c:v>
                </c:pt>
                <c:pt idx="1023">
                  <c:v>316.72377799999987</c:v>
                </c:pt>
                <c:pt idx="1024">
                  <c:v>317.72714799999994</c:v>
                </c:pt>
                <c:pt idx="1025">
                  <c:v>316.72377799999987</c:v>
                </c:pt>
                <c:pt idx="1026">
                  <c:v>315.72040799999996</c:v>
                </c:pt>
                <c:pt idx="1027">
                  <c:v>319.23220300000003</c:v>
                </c:pt>
                <c:pt idx="1028">
                  <c:v>316.22209299999992</c:v>
                </c:pt>
                <c:pt idx="1029">
                  <c:v>318.7305179999999</c:v>
                </c:pt>
                <c:pt idx="1030">
                  <c:v>317.22546299999999</c:v>
                </c:pt>
                <c:pt idx="1031">
                  <c:v>319.23220300000003</c:v>
                </c:pt>
                <c:pt idx="1032">
                  <c:v>317.22546299999999</c:v>
                </c:pt>
                <c:pt idx="1033">
                  <c:v>317.72714799999994</c:v>
                </c:pt>
                <c:pt idx="1034">
                  <c:v>317.22546299999999</c:v>
                </c:pt>
                <c:pt idx="1035">
                  <c:v>317.22546299999999</c:v>
                </c:pt>
                <c:pt idx="1036">
                  <c:v>317.22546299999999</c:v>
                </c:pt>
                <c:pt idx="1037">
                  <c:v>317.22546299999999</c:v>
                </c:pt>
                <c:pt idx="1038">
                  <c:v>315.21872289999999</c:v>
                </c:pt>
                <c:pt idx="1039">
                  <c:v>319.23220300000003</c:v>
                </c:pt>
                <c:pt idx="1040">
                  <c:v>318.7305179999999</c:v>
                </c:pt>
                <c:pt idx="1041">
                  <c:v>318.7305179999999</c:v>
                </c:pt>
                <c:pt idx="1042">
                  <c:v>318.7305179999999</c:v>
                </c:pt>
                <c:pt idx="1043">
                  <c:v>317.22546299999999</c:v>
                </c:pt>
                <c:pt idx="1044">
                  <c:v>319.73388799999992</c:v>
                </c:pt>
                <c:pt idx="1045">
                  <c:v>319.73388799999992</c:v>
                </c:pt>
                <c:pt idx="1046">
                  <c:v>318.7305179999999</c:v>
                </c:pt>
                <c:pt idx="1047">
                  <c:v>317.72714799999994</c:v>
                </c:pt>
                <c:pt idx="1048">
                  <c:v>318.7305179999999</c:v>
                </c:pt>
                <c:pt idx="1049">
                  <c:v>317.72714799999994</c:v>
                </c:pt>
                <c:pt idx="1050">
                  <c:v>318.22883299999995</c:v>
                </c:pt>
                <c:pt idx="1051">
                  <c:v>317.72714799999994</c:v>
                </c:pt>
                <c:pt idx="1052">
                  <c:v>317.72714799999994</c:v>
                </c:pt>
                <c:pt idx="1053">
                  <c:v>317.72714799999994</c:v>
                </c:pt>
                <c:pt idx="1054">
                  <c:v>317.72714799999994</c:v>
                </c:pt>
                <c:pt idx="1055">
                  <c:v>317.22546299999999</c:v>
                </c:pt>
                <c:pt idx="1056">
                  <c:v>320.73725799999994</c:v>
                </c:pt>
                <c:pt idx="1057">
                  <c:v>318.22883299999995</c:v>
                </c:pt>
                <c:pt idx="1058">
                  <c:v>318.7305179999999</c:v>
                </c:pt>
                <c:pt idx="1059">
                  <c:v>319.23220300000003</c:v>
                </c:pt>
                <c:pt idx="1060">
                  <c:v>317.72714799999994</c:v>
                </c:pt>
                <c:pt idx="1061">
                  <c:v>320.23557299999993</c:v>
                </c:pt>
                <c:pt idx="1062">
                  <c:v>319.23220300000003</c:v>
                </c:pt>
                <c:pt idx="1063">
                  <c:v>319.23220300000003</c:v>
                </c:pt>
                <c:pt idx="1064">
                  <c:v>319.23220300000003</c:v>
                </c:pt>
                <c:pt idx="1065">
                  <c:v>318.7305179999999</c:v>
                </c:pt>
                <c:pt idx="1066">
                  <c:v>319.23220300000003</c:v>
                </c:pt>
                <c:pt idx="1067">
                  <c:v>318.7305179999999</c:v>
                </c:pt>
                <c:pt idx="1068">
                  <c:v>319.73388799999992</c:v>
                </c:pt>
                <c:pt idx="1069">
                  <c:v>317.22546299999999</c:v>
                </c:pt>
                <c:pt idx="1070">
                  <c:v>317.72714799999994</c:v>
                </c:pt>
                <c:pt idx="1071">
                  <c:v>318.7305179999999</c:v>
                </c:pt>
                <c:pt idx="1072">
                  <c:v>319.23220300000003</c:v>
                </c:pt>
                <c:pt idx="1073">
                  <c:v>317.22546299999999</c:v>
                </c:pt>
                <c:pt idx="1074">
                  <c:v>314.71703789999992</c:v>
                </c:pt>
                <c:pt idx="1075">
                  <c:v>317.72714799999994</c:v>
                </c:pt>
                <c:pt idx="1076">
                  <c:v>316.72377799999987</c:v>
                </c:pt>
                <c:pt idx="1077">
                  <c:v>318.7305179999999</c:v>
                </c:pt>
                <c:pt idx="1078">
                  <c:v>317.72714799999994</c:v>
                </c:pt>
                <c:pt idx="1079">
                  <c:v>318.7305179999999</c:v>
                </c:pt>
                <c:pt idx="1080">
                  <c:v>319.73388799999992</c:v>
                </c:pt>
                <c:pt idx="1081">
                  <c:v>319.73388799999992</c:v>
                </c:pt>
                <c:pt idx="1082">
                  <c:v>318.7305179999999</c:v>
                </c:pt>
                <c:pt idx="1083">
                  <c:v>319.73388799999992</c:v>
                </c:pt>
                <c:pt idx="1084">
                  <c:v>318.7305179999999</c:v>
                </c:pt>
                <c:pt idx="1085">
                  <c:v>319.23220300000003</c:v>
                </c:pt>
                <c:pt idx="1086">
                  <c:v>321.23894299999995</c:v>
                </c:pt>
                <c:pt idx="1087">
                  <c:v>318.7305179999999</c:v>
                </c:pt>
                <c:pt idx="1088">
                  <c:v>317.72714799999994</c:v>
                </c:pt>
                <c:pt idx="1089">
                  <c:v>317.72714799999994</c:v>
                </c:pt>
                <c:pt idx="1090">
                  <c:v>318.22883299999995</c:v>
                </c:pt>
                <c:pt idx="1091">
                  <c:v>315.72040799999996</c:v>
                </c:pt>
                <c:pt idx="1092">
                  <c:v>318.7305179999999</c:v>
                </c:pt>
                <c:pt idx="1093">
                  <c:v>316.72377799999987</c:v>
                </c:pt>
                <c:pt idx="1094">
                  <c:v>316.72377799999987</c:v>
                </c:pt>
                <c:pt idx="1095">
                  <c:v>319.23220300000003</c:v>
                </c:pt>
                <c:pt idx="1096">
                  <c:v>317.72714799999994</c:v>
                </c:pt>
                <c:pt idx="1097">
                  <c:v>322.24231299999997</c:v>
                </c:pt>
                <c:pt idx="1098">
                  <c:v>319.73388799999992</c:v>
                </c:pt>
                <c:pt idx="1099">
                  <c:v>320.23557299999993</c:v>
                </c:pt>
                <c:pt idx="1100">
                  <c:v>318.22883299999995</c:v>
                </c:pt>
                <c:pt idx="1101">
                  <c:v>318.22883299999995</c:v>
                </c:pt>
                <c:pt idx="1102">
                  <c:v>320.23557299999993</c:v>
                </c:pt>
                <c:pt idx="1103">
                  <c:v>319.23220300000003</c:v>
                </c:pt>
                <c:pt idx="1104">
                  <c:v>319.23220300000003</c:v>
                </c:pt>
                <c:pt idx="1105">
                  <c:v>316.72377799999987</c:v>
                </c:pt>
                <c:pt idx="1106">
                  <c:v>318.7305179999999</c:v>
                </c:pt>
                <c:pt idx="1107">
                  <c:v>318.22883299999995</c:v>
                </c:pt>
                <c:pt idx="1108">
                  <c:v>318.7305179999999</c:v>
                </c:pt>
                <c:pt idx="1109">
                  <c:v>317.72714799999994</c:v>
                </c:pt>
                <c:pt idx="1110">
                  <c:v>317.22546299999999</c:v>
                </c:pt>
                <c:pt idx="1111">
                  <c:v>317.72714799999994</c:v>
                </c:pt>
                <c:pt idx="1112">
                  <c:v>320.23557299999993</c:v>
                </c:pt>
                <c:pt idx="1113">
                  <c:v>319.73388799999992</c:v>
                </c:pt>
                <c:pt idx="1114">
                  <c:v>318.7305179999999</c:v>
                </c:pt>
                <c:pt idx="1115">
                  <c:v>319.23220300000003</c:v>
                </c:pt>
                <c:pt idx="1116">
                  <c:v>320.73725799999994</c:v>
                </c:pt>
                <c:pt idx="1117">
                  <c:v>318.7305179999999</c:v>
                </c:pt>
                <c:pt idx="1118">
                  <c:v>317.72714799999994</c:v>
                </c:pt>
                <c:pt idx="1119">
                  <c:v>320.73725799999994</c:v>
                </c:pt>
                <c:pt idx="1120">
                  <c:v>319.73388799999992</c:v>
                </c:pt>
                <c:pt idx="1121">
                  <c:v>319.23220300000003</c:v>
                </c:pt>
                <c:pt idx="1122">
                  <c:v>318.22883299999995</c:v>
                </c:pt>
                <c:pt idx="1123">
                  <c:v>319.73388799999992</c:v>
                </c:pt>
                <c:pt idx="1124">
                  <c:v>317.22546299999999</c:v>
                </c:pt>
                <c:pt idx="1125">
                  <c:v>319.23220300000003</c:v>
                </c:pt>
                <c:pt idx="1126">
                  <c:v>314.21535289999997</c:v>
                </c:pt>
                <c:pt idx="1127">
                  <c:v>319.73388799999992</c:v>
                </c:pt>
                <c:pt idx="1128">
                  <c:v>318.7305179999999</c:v>
                </c:pt>
                <c:pt idx="1129">
                  <c:v>318.7305179999999</c:v>
                </c:pt>
                <c:pt idx="1130">
                  <c:v>318.7305179999999</c:v>
                </c:pt>
                <c:pt idx="1131">
                  <c:v>319.73388799999992</c:v>
                </c:pt>
                <c:pt idx="1132">
                  <c:v>319.73388799999992</c:v>
                </c:pt>
                <c:pt idx="1133">
                  <c:v>319.23220300000003</c:v>
                </c:pt>
                <c:pt idx="1134">
                  <c:v>320.73725799999994</c:v>
                </c:pt>
                <c:pt idx="1135">
                  <c:v>316.22209299999992</c:v>
                </c:pt>
                <c:pt idx="1136">
                  <c:v>320.23557299999993</c:v>
                </c:pt>
                <c:pt idx="1137">
                  <c:v>319.23220300000003</c:v>
                </c:pt>
                <c:pt idx="1138">
                  <c:v>319.23220300000003</c:v>
                </c:pt>
                <c:pt idx="1139">
                  <c:v>319.23220300000003</c:v>
                </c:pt>
                <c:pt idx="1140">
                  <c:v>318.7305179999999</c:v>
                </c:pt>
                <c:pt idx="1141">
                  <c:v>318.7305179999999</c:v>
                </c:pt>
                <c:pt idx="1142">
                  <c:v>318.7305179999999</c:v>
                </c:pt>
                <c:pt idx="1143">
                  <c:v>317.22546299999999</c:v>
                </c:pt>
                <c:pt idx="1144">
                  <c:v>319.23220300000003</c:v>
                </c:pt>
                <c:pt idx="1145">
                  <c:v>319.73388799999992</c:v>
                </c:pt>
                <c:pt idx="1146">
                  <c:v>319.23220300000003</c:v>
                </c:pt>
                <c:pt idx="1147">
                  <c:v>318.7305179999999</c:v>
                </c:pt>
                <c:pt idx="1148">
                  <c:v>319.23220300000003</c:v>
                </c:pt>
                <c:pt idx="1149">
                  <c:v>322.24231299999997</c:v>
                </c:pt>
                <c:pt idx="1150">
                  <c:v>318.7305179999999</c:v>
                </c:pt>
                <c:pt idx="1151">
                  <c:v>318.7305179999999</c:v>
                </c:pt>
                <c:pt idx="1152">
                  <c:v>319.23220300000003</c:v>
                </c:pt>
                <c:pt idx="1153">
                  <c:v>318.7305179999999</c:v>
                </c:pt>
                <c:pt idx="1154">
                  <c:v>320.23557299999993</c:v>
                </c:pt>
                <c:pt idx="1155">
                  <c:v>318.22883299999995</c:v>
                </c:pt>
                <c:pt idx="1156">
                  <c:v>319.73388799999992</c:v>
                </c:pt>
                <c:pt idx="1157">
                  <c:v>318.7305179999999</c:v>
                </c:pt>
                <c:pt idx="1158">
                  <c:v>319.73388799999992</c:v>
                </c:pt>
                <c:pt idx="1159">
                  <c:v>319.73388799999992</c:v>
                </c:pt>
                <c:pt idx="1160">
                  <c:v>317.72714799999994</c:v>
                </c:pt>
                <c:pt idx="1161">
                  <c:v>319.73388799999992</c:v>
                </c:pt>
                <c:pt idx="1162">
                  <c:v>320.23557299999993</c:v>
                </c:pt>
                <c:pt idx="1163">
                  <c:v>317.22546299999999</c:v>
                </c:pt>
                <c:pt idx="1164">
                  <c:v>319.73388799999992</c:v>
                </c:pt>
                <c:pt idx="1165">
                  <c:v>320.23557299999993</c:v>
                </c:pt>
                <c:pt idx="1166">
                  <c:v>318.7305179999999</c:v>
                </c:pt>
                <c:pt idx="1167">
                  <c:v>318.22883299999995</c:v>
                </c:pt>
                <c:pt idx="1168">
                  <c:v>320.23557299999993</c:v>
                </c:pt>
                <c:pt idx="1169">
                  <c:v>317.72714799999994</c:v>
                </c:pt>
                <c:pt idx="1170">
                  <c:v>319.73388799999992</c:v>
                </c:pt>
                <c:pt idx="1171">
                  <c:v>321.23894299999995</c:v>
                </c:pt>
                <c:pt idx="1172">
                  <c:v>319.73388799999992</c:v>
                </c:pt>
                <c:pt idx="1173">
                  <c:v>317.22546299999999</c:v>
                </c:pt>
                <c:pt idx="1174">
                  <c:v>318.7305179999999</c:v>
                </c:pt>
                <c:pt idx="1175">
                  <c:v>320.73725799999994</c:v>
                </c:pt>
                <c:pt idx="1176">
                  <c:v>321.74062800000002</c:v>
                </c:pt>
                <c:pt idx="1177">
                  <c:v>320.23557299999993</c:v>
                </c:pt>
                <c:pt idx="1178">
                  <c:v>319.73388799999992</c:v>
                </c:pt>
                <c:pt idx="1179">
                  <c:v>319.73388799999992</c:v>
                </c:pt>
                <c:pt idx="1180">
                  <c:v>319.73388799999992</c:v>
                </c:pt>
                <c:pt idx="1181">
                  <c:v>320.73725799999994</c:v>
                </c:pt>
                <c:pt idx="1182">
                  <c:v>320.73725799999994</c:v>
                </c:pt>
                <c:pt idx="1183">
                  <c:v>319.73388799999992</c:v>
                </c:pt>
                <c:pt idx="1184">
                  <c:v>319.73388799999992</c:v>
                </c:pt>
                <c:pt idx="1185">
                  <c:v>321.23894299999995</c:v>
                </c:pt>
                <c:pt idx="1186">
                  <c:v>320.73725799999994</c:v>
                </c:pt>
                <c:pt idx="1187">
                  <c:v>320.23557299999993</c:v>
                </c:pt>
                <c:pt idx="1188">
                  <c:v>320.23557299999993</c:v>
                </c:pt>
                <c:pt idx="1189">
                  <c:v>319.23220300000003</c:v>
                </c:pt>
                <c:pt idx="1190">
                  <c:v>318.7305179999999</c:v>
                </c:pt>
                <c:pt idx="1191">
                  <c:v>319.23220300000003</c:v>
                </c:pt>
                <c:pt idx="1192">
                  <c:v>320.23557299999993</c:v>
                </c:pt>
                <c:pt idx="1193">
                  <c:v>316.72377799999987</c:v>
                </c:pt>
                <c:pt idx="1194">
                  <c:v>319.23220300000003</c:v>
                </c:pt>
                <c:pt idx="1195">
                  <c:v>319.73388799999992</c:v>
                </c:pt>
                <c:pt idx="1196">
                  <c:v>320.73725799999994</c:v>
                </c:pt>
                <c:pt idx="1197">
                  <c:v>321.74062800000002</c:v>
                </c:pt>
                <c:pt idx="1198">
                  <c:v>319.23220300000003</c:v>
                </c:pt>
                <c:pt idx="1199">
                  <c:v>320.23557299999993</c:v>
                </c:pt>
                <c:pt idx="1200">
                  <c:v>319.73388799999992</c:v>
                </c:pt>
                <c:pt idx="1201">
                  <c:v>321.74062800000002</c:v>
                </c:pt>
                <c:pt idx="1202">
                  <c:v>317.22546299999999</c:v>
                </c:pt>
                <c:pt idx="1203">
                  <c:v>320.23557299999993</c:v>
                </c:pt>
                <c:pt idx="1204">
                  <c:v>319.23220300000003</c:v>
                </c:pt>
                <c:pt idx="1205">
                  <c:v>317.22546299999999</c:v>
                </c:pt>
                <c:pt idx="1206">
                  <c:v>320.73725799999994</c:v>
                </c:pt>
                <c:pt idx="1207">
                  <c:v>319.23220300000003</c:v>
                </c:pt>
                <c:pt idx="1208">
                  <c:v>319.73388799999992</c:v>
                </c:pt>
                <c:pt idx="1209">
                  <c:v>320.23557299999993</c:v>
                </c:pt>
                <c:pt idx="1210">
                  <c:v>317.22546299999999</c:v>
                </c:pt>
                <c:pt idx="1211">
                  <c:v>319.23220300000003</c:v>
                </c:pt>
                <c:pt idx="1212">
                  <c:v>319.23220300000003</c:v>
                </c:pt>
                <c:pt idx="1213">
                  <c:v>319.23220300000003</c:v>
                </c:pt>
                <c:pt idx="1214">
                  <c:v>316.22209299999992</c:v>
                </c:pt>
                <c:pt idx="1215">
                  <c:v>317.72714799999994</c:v>
                </c:pt>
                <c:pt idx="1216">
                  <c:v>316.72377799999987</c:v>
                </c:pt>
                <c:pt idx="1217">
                  <c:v>317.72714799999994</c:v>
                </c:pt>
                <c:pt idx="1218">
                  <c:v>319.23220300000003</c:v>
                </c:pt>
                <c:pt idx="1219">
                  <c:v>321.23894299999995</c:v>
                </c:pt>
                <c:pt idx="1220">
                  <c:v>320.73725799999994</c:v>
                </c:pt>
                <c:pt idx="1221">
                  <c:v>319.23220300000003</c:v>
                </c:pt>
                <c:pt idx="1222">
                  <c:v>320.73725799999994</c:v>
                </c:pt>
                <c:pt idx="1223">
                  <c:v>321.23894299999995</c:v>
                </c:pt>
                <c:pt idx="1224">
                  <c:v>317.72714799999994</c:v>
                </c:pt>
                <c:pt idx="1225">
                  <c:v>320.23557299999993</c:v>
                </c:pt>
                <c:pt idx="1226">
                  <c:v>317.22546299999999</c:v>
                </c:pt>
                <c:pt idx="1227">
                  <c:v>320.73725799999994</c:v>
                </c:pt>
                <c:pt idx="1228">
                  <c:v>320.73725799999994</c:v>
                </c:pt>
                <c:pt idx="1229">
                  <c:v>318.7305179999999</c:v>
                </c:pt>
                <c:pt idx="1230">
                  <c:v>317.22546299999999</c:v>
                </c:pt>
                <c:pt idx="1231">
                  <c:v>318.22883299999995</c:v>
                </c:pt>
                <c:pt idx="1232">
                  <c:v>319.73388799999992</c:v>
                </c:pt>
                <c:pt idx="1233">
                  <c:v>321.23894299999995</c:v>
                </c:pt>
                <c:pt idx="1234">
                  <c:v>320.23557299999993</c:v>
                </c:pt>
                <c:pt idx="1235">
                  <c:v>321.23894299999995</c:v>
                </c:pt>
                <c:pt idx="1236">
                  <c:v>319.73388799999992</c:v>
                </c:pt>
                <c:pt idx="1237">
                  <c:v>320.23557299999993</c:v>
                </c:pt>
                <c:pt idx="1238">
                  <c:v>320.23557299999993</c:v>
                </c:pt>
                <c:pt idx="1239">
                  <c:v>320.73725799999994</c:v>
                </c:pt>
                <c:pt idx="1240">
                  <c:v>319.23220300000003</c:v>
                </c:pt>
                <c:pt idx="1241">
                  <c:v>321.23894299999995</c:v>
                </c:pt>
                <c:pt idx="1242">
                  <c:v>320.73725799999994</c:v>
                </c:pt>
                <c:pt idx="1243">
                  <c:v>318.22883299999995</c:v>
                </c:pt>
                <c:pt idx="1244">
                  <c:v>319.73388799999992</c:v>
                </c:pt>
                <c:pt idx="1245">
                  <c:v>320.73725799999994</c:v>
                </c:pt>
                <c:pt idx="1246">
                  <c:v>321.74062800000002</c:v>
                </c:pt>
                <c:pt idx="1247">
                  <c:v>321.74062800000002</c:v>
                </c:pt>
                <c:pt idx="1248">
                  <c:v>320.23557299999993</c:v>
                </c:pt>
                <c:pt idx="1249">
                  <c:v>321.23894299999995</c:v>
                </c:pt>
                <c:pt idx="1250">
                  <c:v>321.23894299999995</c:v>
                </c:pt>
                <c:pt idx="1251">
                  <c:v>321.74062800000002</c:v>
                </c:pt>
                <c:pt idx="1252">
                  <c:v>320.73725799999994</c:v>
                </c:pt>
                <c:pt idx="1253">
                  <c:v>321.74062800000002</c:v>
                </c:pt>
                <c:pt idx="1254">
                  <c:v>321.74062800000002</c:v>
                </c:pt>
                <c:pt idx="1255">
                  <c:v>319.23220300000003</c:v>
                </c:pt>
                <c:pt idx="1256">
                  <c:v>322.74399799999992</c:v>
                </c:pt>
                <c:pt idx="1257">
                  <c:v>320.23557299999993</c:v>
                </c:pt>
                <c:pt idx="1258">
                  <c:v>319.73388799999992</c:v>
                </c:pt>
                <c:pt idx="1259">
                  <c:v>321.23894299999995</c:v>
                </c:pt>
                <c:pt idx="1260">
                  <c:v>319.73388799999992</c:v>
                </c:pt>
                <c:pt idx="1261">
                  <c:v>318.7305179999999</c:v>
                </c:pt>
                <c:pt idx="1262">
                  <c:v>321.23894299999995</c:v>
                </c:pt>
                <c:pt idx="1263">
                  <c:v>319.73388799999992</c:v>
                </c:pt>
                <c:pt idx="1264">
                  <c:v>320.23557299999993</c:v>
                </c:pt>
                <c:pt idx="1265">
                  <c:v>320.23557299999993</c:v>
                </c:pt>
                <c:pt idx="1266">
                  <c:v>321.23894299999995</c:v>
                </c:pt>
                <c:pt idx="1267">
                  <c:v>320.23557299999993</c:v>
                </c:pt>
                <c:pt idx="1268">
                  <c:v>320.73725799999994</c:v>
                </c:pt>
                <c:pt idx="1269">
                  <c:v>321.74062800000002</c:v>
                </c:pt>
                <c:pt idx="1270">
                  <c:v>321.74062800000002</c:v>
                </c:pt>
                <c:pt idx="1271">
                  <c:v>319.23220300000003</c:v>
                </c:pt>
                <c:pt idx="1272">
                  <c:v>321.74062800000002</c:v>
                </c:pt>
                <c:pt idx="1273">
                  <c:v>319.73388799999992</c:v>
                </c:pt>
                <c:pt idx="1274">
                  <c:v>319.23220300000003</c:v>
                </c:pt>
                <c:pt idx="1275">
                  <c:v>320.23557299999993</c:v>
                </c:pt>
                <c:pt idx="1276">
                  <c:v>318.7305179999999</c:v>
                </c:pt>
                <c:pt idx="1277">
                  <c:v>319.73388799999992</c:v>
                </c:pt>
                <c:pt idx="1278">
                  <c:v>319.73388799999992</c:v>
                </c:pt>
                <c:pt idx="1279">
                  <c:v>320.73725799999994</c:v>
                </c:pt>
                <c:pt idx="1280">
                  <c:v>318.22883299999995</c:v>
                </c:pt>
                <c:pt idx="1281">
                  <c:v>320.23557299999993</c:v>
                </c:pt>
                <c:pt idx="1282">
                  <c:v>321.74062800000002</c:v>
                </c:pt>
                <c:pt idx="1283">
                  <c:v>321.74062800000002</c:v>
                </c:pt>
                <c:pt idx="1284">
                  <c:v>321.23894299999995</c:v>
                </c:pt>
                <c:pt idx="1285">
                  <c:v>322.74399799999992</c:v>
                </c:pt>
                <c:pt idx="1286">
                  <c:v>321.74062800000002</c:v>
                </c:pt>
                <c:pt idx="1287">
                  <c:v>319.23220300000003</c:v>
                </c:pt>
                <c:pt idx="1288">
                  <c:v>320.73725799999994</c:v>
                </c:pt>
                <c:pt idx="1289">
                  <c:v>321.74062800000002</c:v>
                </c:pt>
                <c:pt idx="1290">
                  <c:v>320.23557299999993</c:v>
                </c:pt>
                <c:pt idx="1291">
                  <c:v>321.23894299999995</c:v>
                </c:pt>
                <c:pt idx="1292">
                  <c:v>320.23557299999993</c:v>
                </c:pt>
                <c:pt idx="1293">
                  <c:v>320.73725799999994</c:v>
                </c:pt>
                <c:pt idx="1294">
                  <c:v>318.7305179999999</c:v>
                </c:pt>
                <c:pt idx="1295">
                  <c:v>320.73725799999994</c:v>
                </c:pt>
                <c:pt idx="1296">
                  <c:v>321.74062800000002</c:v>
                </c:pt>
                <c:pt idx="1297">
                  <c:v>321.74062800000002</c:v>
                </c:pt>
                <c:pt idx="1298">
                  <c:v>321.23894299999995</c:v>
                </c:pt>
                <c:pt idx="1299">
                  <c:v>321.74062800000002</c:v>
                </c:pt>
                <c:pt idx="1300">
                  <c:v>321.23894299999995</c:v>
                </c:pt>
                <c:pt idx="1301">
                  <c:v>321.23894299999995</c:v>
                </c:pt>
                <c:pt idx="1302">
                  <c:v>319.73388799999992</c:v>
                </c:pt>
                <c:pt idx="1303">
                  <c:v>321.74062800000002</c:v>
                </c:pt>
                <c:pt idx="1304">
                  <c:v>321.74062800000002</c:v>
                </c:pt>
                <c:pt idx="1305">
                  <c:v>320.73725799999994</c:v>
                </c:pt>
                <c:pt idx="1306">
                  <c:v>320.73725799999994</c:v>
                </c:pt>
                <c:pt idx="1307">
                  <c:v>319.73388799999992</c:v>
                </c:pt>
                <c:pt idx="1308">
                  <c:v>321.74062800000002</c:v>
                </c:pt>
                <c:pt idx="1309">
                  <c:v>321.23894299999995</c:v>
                </c:pt>
                <c:pt idx="1310">
                  <c:v>319.73388799999992</c:v>
                </c:pt>
                <c:pt idx="1311">
                  <c:v>319.23220300000003</c:v>
                </c:pt>
                <c:pt idx="1312">
                  <c:v>322.24231299999997</c:v>
                </c:pt>
                <c:pt idx="1313">
                  <c:v>321.74062800000002</c:v>
                </c:pt>
                <c:pt idx="1314">
                  <c:v>321.23894299999995</c:v>
                </c:pt>
                <c:pt idx="1315">
                  <c:v>320.23557299999993</c:v>
                </c:pt>
                <c:pt idx="1316">
                  <c:v>320.23557299999993</c:v>
                </c:pt>
                <c:pt idx="1317">
                  <c:v>319.73388799999992</c:v>
                </c:pt>
                <c:pt idx="1318">
                  <c:v>319.73388799999992</c:v>
                </c:pt>
                <c:pt idx="1319">
                  <c:v>320.23557299999993</c:v>
                </c:pt>
                <c:pt idx="1320">
                  <c:v>320.73725799999994</c:v>
                </c:pt>
                <c:pt idx="1321">
                  <c:v>319.73388799999992</c:v>
                </c:pt>
                <c:pt idx="1322">
                  <c:v>321.74062800000002</c:v>
                </c:pt>
                <c:pt idx="1323">
                  <c:v>320.73725799999994</c:v>
                </c:pt>
                <c:pt idx="1324">
                  <c:v>321.74062800000002</c:v>
                </c:pt>
                <c:pt idx="1325">
                  <c:v>323.24568300000004</c:v>
                </c:pt>
                <c:pt idx="1326">
                  <c:v>316.22209299999992</c:v>
                </c:pt>
                <c:pt idx="1327">
                  <c:v>320.23557299999993</c:v>
                </c:pt>
                <c:pt idx="1328">
                  <c:v>321.23894299999995</c:v>
                </c:pt>
                <c:pt idx="1329">
                  <c:v>320.73725799999994</c:v>
                </c:pt>
                <c:pt idx="1330">
                  <c:v>321.23894299999995</c:v>
                </c:pt>
                <c:pt idx="1331">
                  <c:v>321.74062800000002</c:v>
                </c:pt>
                <c:pt idx="1332">
                  <c:v>321.23894299999995</c:v>
                </c:pt>
                <c:pt idx="1333">
                  <c:v>318.22883299999995</c:v>
                </c:pt>
                <c:pt idx="1334">
                  <c:v>323.24568300000004</c:v>
                </c:pt>
                <c:pt idx="1335">
                  <c:v>322.24231299999997</c:v>
                </c:pt>
                <c:pt idx="1336">
                  <c:v>321.23894299999995</c:v>
                </c:pt>
                <c:pt idx="1337">
                  <c:v>321.23894299999995</c:v>
                </c:pt>
                <c:pt idx="1338">
                  <c:v>321.74062800000002</c:v>
                </c:pt>
                <c:pt idx="1339">
                  <c:v>323.24568300000004</c:v>
                </c:pt>
                <c:pt idx="1340">
                  <c:v>321.74062800000002</c:v>
                </c:pt>
                <c:pt idx="1341">
                  <c:v>323.24568300000004</c:v>
                </c:pt>
                <c:pt idx="1342">
                  <c:v>319.23220300000003</c:v>
                </c:pt>
                <c:pt idx="1343">
                  <c:v>320.73725799999994</c:v>
                </c:pt>
                <c:pt idx="1344">
                  <c:v>321.74062800000002</c:v>
                </c:pt>
                <c:pt idx="1345">
                  <c:v>322.74399799999992</c:v>
                </c:pt>
                <c:pt idx="1346">
                  <c:v>323.24568300000004</c:v>
                </c:pt>
                <c:pt idx="1347">
                  <c:v>320.23557299999993</c:v>
                </c:pt>
                <c:pt idx="1348">
                  <c:v>320.73725799999994</c:v>
                </c:pt>
                <c:pt idx="1349">
                  <c:v>321.74062800000002</c:v>
                </c:pt>
                <c:pt idx="1350">
                  <c:v>321.23894299999995</c:v>
                </c:pt>
                <c:pt idx="1351">
                  <c:v>321.74062800000002</c:v>
                </c:pt>
                <c:pt idx="1352">
                  <c:v>321.74062800000002</c:v>
                </c:pt>
                <c:pt idx="1353">
                  <c:v>321.23894299999995</c:v>
                </c:pt>
                <c:pt idx="1354">
                  <c:v>322.24231299999997</c:v>
                </c:pt>
                <c:pt idx="1355">
                  <c:v>320.73725799999994</c:v>
                </c:pt>
                <c:pt idx="1356">
                  <c:v>322.74399799999992</c:v>
                </c:pt>
                <c:pt idx="1357">
                  <c:v>319.23220300000003</c:v>
                </c:pt>
                <c:pt idx="1358">
                  <c:v>321.74062800000002</c:v>
                </c:pt>
                <c:pt idx="1359">
                  <c:v>321.23894299999995</c:v>
                </c:pt>
                <c:pt idx="1360">
                  <c:v>322.24231299999997</c:v>
                </c:pt>
                <c:pt idx="1361">
                  <c:v>322.74399799999992</c:v>
                </c:pt>
                <c:pt idx="1362">
                  <c:v>321.74062800000002</c:v>
                </c:pt>
                <c:pt idx="1363">
                  <c:v>322.74399799999992</c:v>
                </c:pt>
                <c:pt idx="1364">
                  <c:v>320.73725799999994</c:v>
                </c:pt>
                <c:pt idx="1365">
                  <c:v>319.23220300000003</c:v>
                </c:pt>
                <c:pt idx="1366">
                  <c:v>322.24231299999997</c:v>
                </c:pt>
                <c:pt idx="1367">
                  <c:v>321.23894299999995</c:v>
                </c:pt>
                <c:pt idx="1368">
                  <c:v>320.73725799999994</c:v>
                </c:pt>
                <c:pt idx="1369">
                  <c:v>321.74062800000002</c:v>
                </c:pt>
                <c:pt idx="1370">
                  <c:v>321.23894299999995</c:v>
                </c:pt>
                <c:pt idx="1371">
                  <c:v>322.24231299999997</c:v>
                </c:pt>
                <c:pt idx="1372">
                  <c:v>320.23557299999993</c:v>
                </c:pt>
                <c:pt idx="1373">
                  <c:v>320.73725799999994</c:v>
                </c:pt>
                <c:pt idx="1374">
                  <c:v>321.74062800000002</c:v>
                </c:pt>
                <c:pt idx="1375">
                  <c:v>322.74399799999992</c:v>
                </c:pt>
                <c:pt idx="1376">
                  <c:v>320.23557299999993</c:v>
                </c:pt>
                <c:pt idx="1377">
                  <c:v>322.24231299999997</c:v>
                </c:pt>
                <c:pt idx="1378">
                  <c:v>321.74062800000002</c:v>
                </c:pt>
                <c:pt idx="1379">
                  <c:v>321.23894299999995</c:v>
                </c:pt>
                <c:pt idx="1380">
                  <c:v>320.73725799999994</c:v>
                </c:pt>
                <c:pt idx="1381">
                  <c:v>321.74062800000002</c:v>
                </c:pt>
                <c:pt idx="1382">
                  <c:v>321.23894299999995</c:v>
                </c:pt>
                <c:pt idx="1383">
                  <c:v>321.74062800000002</c:v>
                </c:pt>
                <c:pt idx="1384">
                  <c:v>320.23557299999993</c:v>
                </c:pt>
                <c:pt idx="1385">
                  <c:v>321.23894299999995</c:v>
                </c:pt>
                <c:pt idx="1386">
                  <c:v>322.74399799999992</c:v>
                </c:pt>
                <c:pt idx="1387">
                  <c:v>319.73388799999992</c:v>
                </c:pt>
                <c:pt idx="1388">
                  <c:v>320.23557299999993</c:v>
                </c:pt>
                <c:pt idx="1389">
                  <c:v>322.74399799999992</c:v>
                </c:pt>
                <c:pt idx="1390">
                  <c:v>322.74399799999992</c:v>
                </c:pt>
                <c:pt idx="1391">
                  <c:v>321.74062800000002</c:v>
                </c:pt>
                <c:pt idx="1392">
                  <c:v>320.73725799999994</c:v>
                </c:pt>
                <c:pt idx="1393">
                  <c:v>320.23557299999993</c:v>
                </c:pt>
                <c:pt idx="1394">
                  <c:v>322.24231299999997</c:v>
                </c:pt>
                <c:pt idx="1395">
                  <c:v>321.74062800000002</c:v>
                </c:pt>
                <c:pt idx="1396">
                  <c:v>321.23894299999995</c:v>
                </c:pt>
                <c:pt idx="1397">
                  <c:v>323.74736799999999</c:v>
                </c:pt>
                <c:pt idx="1398">
                  <c:v>321.74062800000002</c:v>
                </c:pt>
                <c:pt idx="1399">
                  <c:v>321.74062800000002</c:v>
                </c:pt>
                <c:pt idx="1400">
                  <c:v>321.23894299999995</c:v>
                </c:pt>
                <c:pt idx="1401">
                  <c:v>322.74399799999992</c:v>
                </c:pt>
                <c:pt idx="1402">
                  <c:v>321.74062800000002</c:v>
                </c:pt>
                <c:pt idx="1403">
                  <c:v>322.24231299999997</c:v>
                </c:pt>
                <c:pt idx="1404">
                  <c:v>321.23894299999995</c:v>
                </c:pt>
                <c:pt idx="1405">
                  <c:v>322.24231299999997</c:v>
                </c:pt>
                <c:pt idx="1406">
                  <c:v>319.23220300000003</c:v>
                </c:pt>
                <c:pt idx="1407">
                  <c:v>322.74399799999992</c:v>
                </c:pt>
                <c:pt idx="1408">
                  <c:v>322.24231299999997</c:v>
                </c:pt>
                <c:pt idx="1409">
                  <c:v>322.74399799999992</c:v>
                </c:pt>
                <c:pt idx="1410">
                  <c:v>320.73725799999994</c:v>
                </c:pt>
                <c:pt idx="1411">
                  <c:v>321.74062800000002</c:v>
                </c:pt>
                <c:pt idx="1412">
                  <c:v>322.74399799999992</c:v>
                </c:pt>
                <c:pt idx="1413">
                  <c:v>322.74399799999992</c:v>
                </c:pt>
                <c:pt idx="1414">
                  <c:v>321.74062800000002</c:v>
                </c:pt>
                <c:pt idx="1415">
                  <c:v>322.74399799999992</c:v>
                </c:pt>
                <c:pt idx="1416">
                  <c:v>321.74062800000002</c:v>
                </c:pt>
                <c:pt idx="1417">
                  <c:v>320.73725799999994</c:v>
                </c:pt>
                <c:pt idx="1418">
                  <c:v>322.74399799999992</c:v>
                </c:pt>
                <c:pt idx="1419">
                  <c:v>321.74062800000002</c:v>
                </c:pt>
                <c:pt idx="1420">
                  <c:v>321.23894299999995</c:v>
                </c:pt>
                <c:pt idx="1421">
                  <c:v>321.74062800000002</c:v>
                </c:pt>
                <c:pt idx="1422">
                  <c:v>322.24231299999997</c:v>
                </c:pt>
                <c:pt idx="1423">
                  <c:v>323.74736799999999</c:v>
                </c:pt>
                <c:pt idx="1424">
                  <c:v>321.74062800000002</c:v>
                </c:pt>
                <c:pt idx="1425">
                  <c:v>321.74062800000002</c:v>
                </c:pt>
                <c:pt idx="1426">
                  <c:v>320.23557299999993</c:v>
                </c:pt>
                <c:pt idx="1427">
                  <c:v>320.23557299999993</c:v>
                </c:pt>
                <c:pt idx="1428">
                  <c:v>323.24568300000004</c:v>
                </c:pt>
                <c:pt idx="1429">
                  <c:v>322.74399799999992</c:v>
                </c:pt>
                <c:pt idx="1430">
                  <c:v>321.23894299999995</c:v>
                </c:pt>
                <c:pt idx="1431">
                  <c:v>322.74399799999992</c:v>
                </c:pt>
                <c:pt idx="1432">
                  <c:v>323.24568300000004</c:v>
                </c:pt>
                <c:pt idx="1433">
                  <c:v>322.74399799999992</c:v>
                </c:pt>
                <c:pt idx="1434">
                  <c:v>322.74399799999992</c:v>
                </c:pt>
                <c:pt idx="1435">
                  <c:v>324.24905310000008</c:v>
                </c:pt>
                <c:pt idx="1436">
                  <c:v>321.74062800000002</c:v>
                </c:pt>
                <c:pt idx="1437">
                  <c:v>322.74399799999992</c:v>
                </c:pt>
                <c:pt idx="1438">
                  <c:v>319.73388799999992</c:v>
                </c:pt>
                <c:pt idx="1439">
                  <c:v>321.74062800000002</c:v>
                </c:pt>
                <c:pt idx="1440">
                  <c:v>321.23894299999995</c:v>
                </c:pt>
                <c:pt idx="1441">
                  <c:v>323.74736799999999</c:v>
                </c:pt>
                <c:pt idx="1442">
                  <c:v>318.7305179999999</c:v>
                </c:pt>
                <c:pt idx="1443">
                  <c:v>320.23557299999993</c:v>
                </c:pt>
                <c:pt idx="1444">
                  <c:v>322.74399799999992</c:v>
                </c:pt>
                <c:pt idx="1445">
                  <c:v>323.24568300000004</c:v>
                </c:pt>
                <c:pt idx="1446">
                  <c:v>323.24568300000004</c:v>
                </c:pt>
                <c:pt idx="1447">
                  <c:v>321.74062800000002</c:v>
                </c:pt>
                <c:pt idx="1448">
                  <c:v>323.24568300000004</c:v>
                </c:pt>
                <c:pt idx="1449">
                  <c:v>324.24905310000008</c:v>
                </c:pt>
                <c:pt idx="1450">
                  <c:v>323.24568300000004</c:v>
                </c:pt>
                <c:pt idx="1451">
                  <c:v>323.74736799999999</c:v>
                </c:pt>
                <c:pt idx="1452">
                  <c:v>321.74062800000002</c:v>
                </c:pt>
                <c:pt idx="1453">
                  <c:v>322.74399799999992</c:v>
                </c:pt>
                <c:pt idx="1454">
                  <c:v>321.74062800000002</c:v>
                </c:pt>
                <c:pt idx="1455">
                  <c:v>321.23894299999995</c:v>
                </c:pt>
                <c:pt idx="1456">
                  <c:v>323.24568300000004</c:v>
                </c:pt>
                <c:pt idx="1457">
                  <c:v>320.73725799999994</c:v>
                </c:pt>
                <c:pt idx="1458">
                  <c:v>321.74062800000002</c:v>
                </c:pt>
                <c:pt idx="1459">
                  <c:v>318.7305179999999</c:v>
                </c:pt>
                <c:pt idx="1460">
                  <c:v>321.23894299999995</c:v>
                </c:pt>
                <c:pt idx="1461">
                  <c:v>322.74399799999992</c:v>
                </c:pt>
                <c:pt idx="1462">
                  <c:v>322.74399799999992</c:v>
                </c:pt>
                <c:pt idx="1463">
                  <c:v>323.24568300000004</c:v>
                </c:pt>
                <c:pt idx="1464">
                  <c:v>321.23894299999995</c:v>
                </c:pt>
                <c:pt idx="1465">
                  <c:v>323.24568300000004</c:v>
                </c:pt>
                <c:pt idx="1466">
                  <c:v>322.74399799999992</c:v>
                </c:pt>
                <c:pt idx="1467">
                  <c:v>323.24568300000004</c:v>
                </c:pt>
                <c:pt idx="1468">
                  <c:v>322.24231299999997</c:v>
                </c:pt>
                <c:pt idx="1469">
                  <c:v>322.74399799999992</c:v>
                </c:pt>
                <c:pt idx="1470">
                  <c:v>321.74062800000002</c:v>
                </c:pt>
                <c:pt idx="1471">
                  <c:v>323.24568300000004</c:v>
                </c:pt>
                <c:pt idx="1472">
                  <c:v>322.74399799999992</c:v>
                </c:pt>
                <c:pt idx="1473">
                  <c:v>309.70018789999995</c:v>
                </c:pt>
                <c:pt idx="1474">
                  <c:v>307.69344789999997</c:v>
                </c:pt>
                <c:pt idx="1475">
                  <c:v>309.70018789999995</c:v>
                </c:pt>
                <c:pt idx="1476">
                  <c:v>311.20524289999997</c:v>
                </c:pt>
                <c:pt idx="1477">
                  <c:v>309.70018789999995</c:v>
                </c:pt>
                <c:pt idx="1478">
                  <c:v>312.20861289999999</c:v>
                </c:pt>
                <c:pt idx="1479">
                  <c:v>311.70692789999993</c:v>
                </c:pt>
                <c:pt idx="1480">
                  <c:v>311.70692789999993</c:v>
                </c:pt>
                <c:pt idx="1481">
                  <c:v>312.71029789999994</c:v>
                </c:pt>
                <c:pt idx="1482">
                  <c:v>311.70692789999993</c:v>
                </c:pt>
                <c:pt idx="1483">
                  <c:v>312.71029789999994</c:v>
                </c:pt>
                <c:pt idx="1484">
                  <c:v>312.71029789999994</c:v>
                </c:pt>
                <c:pt idx="1485">
                  <c:v>310.70355789999991</c:v>
                </c:pt>
                <c:pt idx="1486">
                  <c:v>310.70355789999991</c:v>
                </c:pt>
                <c:pt idx="1487">
                  <c:v>314.71703789999992</c:v>
                </c:pt>
                <c:pt idx="1488">
                  <c:v>313.21198289999995</c:v>
                </c:pt>
                <c:pt idx="1489">
                  <c:v>312.71029789999994</c:v>
                </c:pt>
                <c:pt idx="1490">
                  <c:v>312.20861289999999</c:v>
                </c:pt>
                <c:pt idx="1491">
                  <c:v>312.20861289999999</c:v>
                </c:pt>
                <c:pt idx="1492">
                  <c:v>313.21198289999995</c:v>
                </c:pt>
                <c:pt idx="1493">
                  <c:v>309.70018789999995</c:v>
                </c:pt>
                <c:pt idx="1494">
                  <c:v>311.20524289999997</c:v>
                </c:pt>
                <c:pt idx="1495">
                  <c:v>311.20524289999997</c:v>
                </c:pt>
                <c:pt idx="1496">
                  <c:v>310.70355789999991</c:v>
                </c:pt>
                <c:pt idx="1497">
                  <c:v>311.70692789999993</c:v>
                </c:pt>
                <c:pt idx="1498">
                  <c:v>310.70355789999991</c:v>
                </c:pt>
                <c:pt idx="1499">
                  <c:v>312.20861289999999</c:v>
                </c:pt>
                <c:pt idx="1500">
                  <c:v>311.20524289999997</c:v>
                </c:pt>
                <c:pt idx="1501">
                  <c:v>312.71029789999994</c:v>
                </c:pt>
                <c:pt idx="1502">
                  <c:v>312.20861289999999</c:v>
                </c:pt>
                <c:pt idx="1503">
                  <c:v>313.21198289999995</c:v>
                </c:pt>
                <c:pt idx="1504">
                  <c:v>310.20187289999996</c:v>
                </c:pt>
                <c:pt idx="1505">
                  <c:v>310.70355789999991</c:v>
                </c:pt>
                <c:pt idx="1506">
                  <c:v>312.20861289999999</c:v>
                </c:pt>
                <c:pt idx="1507">
                  <c:v>313.71366789999996</c:v>
                </c:pt>
                <c:pt idx="1508">
                  <c:v>312.71029789999994</c:v>
                </c:pt>
                <c:pt idx="1509">
                  <c:v>313.21198289999995</c:v>
                </c:pt>
                <c:pt idx="1510">
                  <c:v>311.70692789999993</c:v>
                </c:pt>
                <c:pt idx="1511">
                  <c:v>312.20861289999999</c:v>
                </c:pt>
                <c:pt idx="1512">
                  <c:v>311.70692789999993</c:v>
                </c:pt>
                <c:pt idx="1513">
                  <c:v>312.71029789999994</c:v>
                </c:pt>
                <c:pt idx="1514">
                  <c:v>311.70692789999993</c:v>
                </c:pt>
                <c:pt idx="1515">
                  <c:v>312.71029789999994</c:v>
                </c:pt>
                <c:pt idx="1516">
                  <c:v>311.70692789999993</c:v>
                </c:pt>
                <c:pt idx="1517">
                  <c:v>313.71366789999996</c:v>
                </c:pt>
                <c:pt idx="1518">
                  <c:v>313.71366789999996</c:v>
                </c:pt>
                <c:pt idx="1519">
                  <c:v>313.21198289999995</c:v>
                </c:pt>
                <c:pt idx="1520">
                  <c:v>313.21198289999995</c:v>
                </c:pt>
                <c:pt idx="1521">
                  <c:v>313.21198289999995</c:v>
                </c:pt>
                <c:pt idx="1522">
                  <c:v>313.71366789999996</c:v>
                </c:pt>
                <c:pt idx="1523">
                  <c:v>314.21535289999997</c:v>
                </c:pt>
                <c:pt idx="1524">
                  <c:v>314.71703789999992</c:v>
                </c:pt>
                <c:pt idx="1525">
                  <c:v>312.71029789999994</c:v>
                </c:pt>
                <c:pt idx="1526">
                  <c:v>311.70692789999993</c:v>
                </c:pt>
                <c:pt idx="1527">
                  <c:v>311.70692789999993</c:v>
                </c:pt>
                <c:pt idx="1528">
                  <c:v>313.21198289999995</c:v>
                </c:pt>
                <c:pt idx="1529">
                  <c:v>312.71029789999994</c:v>
                </c:pt>
                <c:pt idx="1530">
                  <c:v>313.71366789999996</c:v>
                </c:pt>
                <c:pt idx="1531">
                  <c:v>311.70692789999993</c:v>
                </c:pt>
                <c:pt idx="1532">
                  <c:v>312.71029789999994</c:v>
                </c:pt>
                <c:pt idx="1533">
                  <c:v>310.70355789999991</c:v>
                </c:pt>
                <c:pt idx="1534">
                  <c:v>313.71366789999996</c:v>
                </c:pt>
                <c:pt idx="1535">
                  <c:v>311.70692789999993</c:v>
                </c:pt>
                <c:pt idx="1536">
                  <c:v>312.20861289999999</c:v>
                </c:pt>
                <c:pt idx="1537">
                  <c:v>311.70692789999993</c:v>
                </c:pt>
                <c:pt idx="1538">
                  <c:v>312.71029789999994</c:v>
                </c:pt>
                <c:pt idx="1539">
                  <c:v>313.71366789999996</c:v>
                </c:pt>
                <c:pt idx="1540">
                  <c:v>313.71366789999996</c:v>
                </c:pt>
                <c:pt idx="1541">
                  <c:v>312.20861289999999</c:v>
                </c:pt>
                <c:pt idx="1542">
                  <c:v>313.21198289999995</c:v>
                </c:pt>
                <c:pt idx="1543">
                  <c:v>314.71703789999992</c:v>
                </c:pt>
                <c:pt idx="1544">
                  <c:v>313.21198289999995</c:v>
                </c:pt>
                <c:pt idx="1545">
                  <c:v>311.70692789999993</c:v>
                </c:pt>
                <c:pt idx="1546">
                  <c:v>311.70692789999993</c:v>
                </c:pt>
                <c:pt idx="1547">
                  <c:v>311.70692789999993</c:v>
                </c:pt>
                <c:pt idx="1548">
                  <c:v>311.70692789999993</c:v>
                </c:pt>
                <c:pt idx="1549">
                  <c:v>311.70692789999993</c:v>
                </c:pt>
                <c:pt idx="1550">
                  <c:v>312.20861289999999</c:v>
                </c:pt>
                <c:pt idx="1551">
                  <c:v>309.70018789999995</c:v>
                </c:pt>
                <c:pt idx="1552">
                  <c:v>313.71366789999996</c:v>
                </c:pt>
                <c:pt idx="1553">
                  <c:v>313.71366789999996</c:v>
                </c:pt>
                <c:pt idx="1554">
                  <c:v>312.20861289999999</c:v>
                </c:pt>
                <c:pt idx="1555">
                  <c:v>313.71366789999996</c:v>
                </c:pt>
                <c:pt idx="1556">
                  <c:v>312.71029789999994</c:v>
                </c:pt>
                <c:pt idx="1557">
                  <c:v>312.20861289999999</c:v>
                </c:pt>
                <c:pt idx="1558">
                  <c:v>313.21198289999995</c:v>
                </c:pt>
                <c:pt idx="1559">
                  <c:v>314.71703789999992</c:v>
                </c:pt>
                <c:pt idx="1560">
                  <c:v>313.21198289999995</c:v>
                </c:pt>
                <c:pt idx="1561">
                  <c:v>312.20861289999999</c:v>
                </c:pt>
                <c:pt idx="1562">
                  <c:v>312.71029789999994</c:v>
                </c:pt>
                <c:pt idx="1563">
                  <c:v>313.71366789999996</c:v>
                </c:pt>
                <c:pt idx="1564">
                  <c:v>312.71029789999994</c:v>
                </c:pt>
                <c:pt idx="1565">
                  <c:v>313.71366789999996</c:v>
                </c:pt>
                <c:pt idx="1566">
                  <c:v>314.71703789999992</c:v>
                </c:pt>
                <c:pt idx="1567">
                  <c:v>312.71029789999994</c:v>
                </c:pt>
                <c:pt idx="1568">
                  <c:v>310.70355789999991</c:v>
                </c:pt>
                <c:pt idx="1569">
                  <c:v>315.21872289999999</c:v>
                </c:pt>
                <c:pt idx="1570">
                  <c:v>314.21535289999997</c:v>
                </c:pt>
                <c:pt idx="1571">
                  <c:v>313.21198289999995</c:v>
                </c:pt>
                <c:pt idx="1572">
                  <c:v>313.21198289999995</c:v>
                </c:pt>
                <c:pt idx="1573">
                  <c:v>314.71703789999992</c:v>
                </c:pt>
                <c:pt idx="1574">
                  <c:v>313.71366789999996</c:v>
                </c:pt>
                <c:pt idx="1575">
                  <c:v>314.21535289999997</c:v>
                </c:pt>
                <c:pt idx="1576">
                  <c:v>314.21535289999997</c:v>
                </c:pt>
                <c:pt idx="1577">
                  <c:v>313.71366789999996</c:v>
                </c:pt>
                <c:pt idx="1578">
                  <c:v>313.71366789999996</c:v>
                </c:pt>
                <c:pt idx="1579">
                  <c:v>313.21198289999995</c:v>
                </c:pt>
                <c:pt idx="1580">
                  <c:v>312.20861289999999</c:v>
                </c:pt>
                <c:pt idx="1581">
                  <c:v>314.21535289999997</c:v>
                </c:pt>
                <c:pt idx="1582">
                  <c:v>313.21198289999995</c:v>
                </c:pt>
                <c:pt idx="1583">
                  <c:v>312.71029789999994</c:v>
                </c:pt>
                <c:pt idx="1584">
                  <c:v>312.20861289999999</c:v>
                </c:pt>
                <c:pt idx="1585">
                  <c:v>311.70692789999993</c:v>
                </c:pt>
                <c:pt idx="1586">
                  <c:v>312.20861289999999</c:v>
                </c:pt>
                <c:pt idx="1587">
                  <c:v>313.21198289999995</c:v>
                </c:pt>
                <c:pt idx="1588">
                  <c:v>313.21198289999995</c:v>
                </c:pt>
                <c:pt idx="1589">
                  <c:v>313.71366789999996</c:v>
                </c:pt>
                <c:pt idx="1590">
                  <c:v>311.20524289999997</c:v>
                </c:pt>
                <c:pt idx="1591">
                  <c:v>310.70355789999991</c:v>
                </c:pt>
                <c:pt idx="1592">
                  <c:v>313.71366789999996</c:v>
                </c:pt>
                <c:pt idx="1593">
                  <c:v>313.71366789999996</c:v>
                </c:pt>
                <c:pt idx="1594">
                  <c:v>312.71029789999994</c:v>
                </c:pt>
                <c:pt idx="1595">
                  <c:v>311.20524289999997</c:v>
                </c:pt>
                <c:pt idx="1596">
                  <c:v>314.21535289999997</c:v>
                </c:pt>
                <c:pt idx="1597">
                  <c:v>313.21198289999995</c:v>
                </c:pt>
                <c:pt idx="1598">
                  <c:v>312.71029789999994</c:v>
                </c:pt>
                <c:pt idx="1599">
                  <c:v>312.20861289999999</c:v>
                </c:pt>
                <c:pt idx="1600">
                  <c:v>314.71703789999992</c:v>
                </c:pt>
                <c:pt idx="1601">
                  <c:v>312.71029789999994</c:v>
                </c:pt>
                <c:pt idx="1602">
                  <c:v>312.71029789999994</c:v>
                </c:pt>
                <c:pt idx="1603">
                  <c:v>313.71366789999996</c:v>
                </c:pt>
                <c:pt idx="1604">
                  <c:v>314.21535289999997</c:v>
                </c:pt>
                <c:pt idx="1605">
                  <c:v>312.20861289999999</c:v>
                </c:pt>
                <c:pt idx="1606">
                  <c:v>313.21198289999995</c:v>
                </c:pt>
                <c:pt idx="1607">
                  <c:v>312.20861289999999</c:v>
                </c:pt>
                <c:pt idx="1608">
                  <c:v>313.71366789999996</c:v>
                </c:pt>
                <c:pt idx="1609">
                  <c:v>313.71366789999996</c:v>
                </c:pt>
                <c:pt idx="1610">
                  <c:v>317.22546299999999</c:v>
                </c:pt>
                <c:pt idx="1611">
                  <c:v>313.71366789999996</c:v>
                </c:pt>
                <c:pt idx="1612">
                  <c:v>313.71366789999996</c:v>
                </c:pt>
                <c:pt idx="1613">
                  <c:v>312.71029789999994</c:v>
                </c:pt>
                <c:pt idx="1614">
                  <c:v>313.71366789999996</c:v>
                </c:pt>
                <c:pt idx="1615">
                  <c:v>313.71366789999996</c:v>
                </c:pt>
                <c:pt idx="1616">
                  <c:v>313.71366789999996</c:v>
                </c:pt>
                <c:pt idx="1617">
                  <c:v>312.71029789999994</c:v>
                </c:pt>
                <c:pt idx="1618">
                  <c:v>312.20861289999999</c:v>
                </c:pt>
                <c:pt idx="1619">
                  <c:v>313.21198289999995</c:v>
                </c:pt>
                <c:pt idx="1620">
                  <c:v>313.21198289999995</c:v>
                </c:pt>
                <c:pt idx="1621">
                  <c:v>313.21198289999995</c:v>
                </c:pt>
                <c:pt idx="1622">
                  <c:v>313.21198289999995</c:v>
                </c:pt>
                <c:pt idx="1623">
                  <c:v>313.21198289999995</c:v>
                </c:pt>
                <c:pt idx="1624">
                  <c:v>312.71029789999994</c:v>
                </c:pt>
                <c:pt idx="1625">
                  <c:v>315.21872289999999</c:v>
                </c:pt>
                <c:pt idx="1626">
                  <c:v>311.70692789999993</c:v>
                </c:pt>
                <c:pt idx="1627">
                  <c:v>314.71703789999992</c:v>
                </c:pt>
                <c:pt idx="1628">
                  <c:v>313.71366789999996</c:v>
                </c:pt>
                <c:pt idx="1629">
                  <c:v>313.71366789999996</c:v>
                </c:pt>
                <c:pt idx="1630">
                  <c:v>312.71029789999994</c:v>
                </c:pt>
                <c:pt idx="1631">
                  <c:v>312.20861289999999</c:v>
                </c:pt>
                <c:pt idx="1632">
                  <c:v>315.21872289999999</c:v>
                </c:pt>
                <c:pt idx="1633">
                  <c:v>313.71366789999996</c:v>
                </c:pt>
                <c:pt idx="1634">
                  <c:v>313.71366789999996</c:v>
                </c:pt>
                <c:pt idx="1635">
                  <c:v>315.21872289999999</c:v>
                </c:pt>
                <c:pt idx="1636">
                  <c:v>314.21535289999997</c:v>
                </c:pt>
                <c:pt idx="1637">
                  <c:v>312.71029789999994</c:v>
                </c:pt>
                <c:pt idx="1638">
                  <c:v>314.71703789999992</c:v>
                </c:pt>
                <c:pt idx="1639">
                  <c:v>312.20861289999999</c:v>
                </c:pt>
                <c:pt idx="1640">
                  <c:v>313.71366789999996</c:v>
                </c:pt>
                <c:pt idx="1641">
                  <c:v>313.71366789999996</c:v>
                </c:pt>
                <c:pt idx="1642">
                  <c:v>311.70692789999993</c:v>
                </c:pt>
                <c:pt idx="1643">
                  <c:v>313.71366789999996</c:v>
                </c:pt>
                <c:pt idx="1644">
                  <c:v>313.71366789999996</c:v>
                </c:pt>
                <c:pt idx="1645">
                  <c:v>313.21198289999995</c:v>
                </c:pt>
                <c:pt idx="1646">
                  <c:v>314.71703789999992</c:v>
                </c:pt>
                <c:pt idx="1647">
                  <c:v>316.22209299999992</c:v>
                </c:pt>
                <c:pt idx="1648">
                  <c:v>314.71703789999992</c:v>
                </c:pt>
                <c:pt idx="1649">
                  <c:v>313.71366789999996</c:v>
                </c:pt>
                <c:pt idx="1650">
                  <c:v>314.71703789999992</c:v>
                </c:pt>
                <c:pt idx="1651">
                  <c:v>309.19850289999999</c:v>
                </c:pt>
                <c:pt idx="1652">
                  <c:v>314.21535289999997</c:v>
                </c:pt>
                <c:pt idx="1653">
                  <c:v>312.20861289999999</c:v>
                </c:pt>
                <c:pt idx="1654">
                  <c:v>313.21198289999995</c:v>
                </c:pt>
                <c:pt idx="1655">
                  <c:v>314.71703789999992</c:v>
                </c:pt>
                <c:pt idx="1656">
                  <c:v>313.71366789999996</c:v>
                </c:pt>
                <c:pt idx="1657">
                  <c:v>313.21198289999995</c:v>
                </c:pt>
                <c:pt idx="1658">
                  <c:v>312.71029789999994</c:v>
                </c:pt>
                <c:pt idx="1659">
                  <c:v>313.21198289999995</c:v>
                </c:pt>
                <c:pt idx="1660">
                  <c:v>313.21198289999995</c:v>
                </c:pt>
                <c:pt idx="1661">
                  <c:v>313.71366789999996</c:v>
                </c:pt>
                <c:pt idx="1662">
                  <c:v>314.71703789999992</c:v>
                </c:pt>
                <c:pt idx="1663">
                  <c:v>313.21198289999995</c:v>
                </c:pt>
                <c:pt idx="1664">
                  <c:v>313.21198289999995</c:v>
                </c:pt>
                <c:pt idx="1665">
                  <c:v>314.71703789999992</c:v>
                </c:pt>
                <c:pt idx="1666">
                  <c:v>314.71703789999992</c:v>
                </c:pt>
                <c:pt idx="1667">
                  <c:v>315.72040799999996</c:v>
                </c:pt>
                <c:pt idx="1668">
                  <c:v>312.71029789999994</c:v>
                </c:pt>
                <c:pt idx="1669">
                  <c:v>314.21535289999997</c:v>
                </c:pt>
                <c:pt idx="1670">
                  <c:v>314.21535289999997</c:v>
                </c:pt>
                <c:pt idx="1671">
                  <c:v>314.21535289999997</c:v>
                </c:pt>
                <c:pt idx="1672">
                  <c:v>312.71029789999994</c:v>
                </c:pt>
                <c:pt idx="1673">
                  <c:v>313.71366789999996</c:v>
                </c:pt>
                <c:pt idx="1674">
                  <c:v>314.21535289999997</c:v>
                </c:pt>
                <c:pt idx="1675">
                  <c:v>313.71366789999996</c:v>
                </c:pt>
                <c:pt idx="1676">
                  <c:v>315.21872289999999</c:v>
                </c:pt>
                <c:pt idx="1677">
                  <c:v>316.22209299999992</c:v>
                </c:pt>
                <c:pt idx="1678">
                  <c:v>313.71366789999996</c:v>
                </c:pt>
                <c:pt idx="1679">
                  <c:v>312.71029789999994</c:v>
                </c:pt>
                <c:pt idx="1680">
                  <c:v>314.71703789999992</c:v>
                </c:pt>
                <c:pt idx="1681">
                  <c:v>315.21872289999999</c:v>
                </c:pt>
                <c:pt idx="1682">
                  <c:v>315.21872289999999</c:v>
                </c:pt>
                <c:pt idx="1683">
                  <c:v>313.21198289999995</c:v>
                </c:pt>
                <c:pt idx="1684">
                  <c:v>313.71366789999996</c:v>
                </c:pt>
                <c:pt idx="1685">
                  <c:v>314.21535289999997</c:v>
                </c:pt>
                <c:pt idx="1686">
                  <c:v>314.21535289999997</c:v>
                </c:pt>
                <c:pt idx="1687">
                  <c:v>315.21872289999999</c:v>
                </c:pt>
                <c:pt idx="1688">
                  <c:v>313.71366789999996</c:v>
                </c:pt>
                <c:pt idx="1689">
                  <c:v>313.21198289999995</c:v>
                </c:pt>
                <c:pt idx="1690">
                  <c:v>307.69344789999997</c:v>
                </c:pt>
                <c:pt idx="1691">
                  <c:v>313.71366789999996</c:v>
                </c:pt>
                <c:pt idx="1692">
                  <c:v>313.71366789999996</c:v>
                </c:pt>
                <c:pt idx="1693">
                  <c:v>313.71366789999996</c:v>
                </c:pt>
                <c:pt idx="1694">
                  <c:v>313.21198289999995</c:v>
                </c:pt>
                <c:pt idx="1695">
                  <c:v>312.71029789999994</c:v>
                </c:pt>
                <c:pt idx="1696">
                  <c:v>315.72040799999996</c:v>
                </c:pt>
                <c:pt idx="1697">
                  <c:v>313.71366789999996</c:v>
                </c:pt>
                <c:pt idx="1698">
                  <c:v>313.71366789999996</c:v>
                </c:pt>
                <c:pt idx="1699">
                  <c:v>314.71703789999992</c:v>
                </c:pt>
                <c:pt idx="1700">
                  <c:v>314.21535289999997</c:v>
                </c:pt>
                <c:pt idx="1701">
                  <c:v>314.21535289999997</c:v>
                </c:pt>
                <c:pt idx="1702">
                  <c:v>314.21535289999997</c:v>
                </c:pt>
                <c:pt idx="1703">
                  <c:v>315.72040799999996</c:v>
                </c:pt>
                <c:pt idx="1704">
                  <c:v>314.71703789999992</c:v>
                </c:pt>
                <c:pt idx="1705">
                  <c:v>314.71703789999992</c:v>
                </c:pt>
                <c:pt idx="1706">
                  <c:v>313.21198289999995</c:v>
                </c:pt>
                <c:pt idx="1707">
                  <c:v>315.21872289999999</c:v>
                </c:pt>
                <c:pt idx="1708">
                  <c:v>313.71366789999996</c:v>
                </c:pt>
                <c:pt idx="1709">
                  <c:v>314.71703789999992</c:v>
                </c:pt>
                <c:pt idx="1710">
                  <c:v>314.71703789999992</c:v>
                </c:pt>
                <c:pt idx="1711">
                  <c:v>312.20861289999999</c:v>
                </c:pt>
                <c:pt idx="1712">
                  <c:v>315.72040799999996</c:v>
                </c:pt>
                <c:pt idx="1713">
                  <c:v>313.71366789999996</c:v>
                </c:pt>
                <c:pt idx="1714">
                  <c:v>312.71029789999994</c:v>
                </c:pt>
                <c:pt idx="1715">
                  <c:v>315.72040799999996</c:v>
                </c:pt>
                <c:pt idx="1716">
                  <c:v>314.21535289999997</c:v>
                </c:pt>
                <c:pt idx="1717">
                  <c:v>312.71029789999994</c:v>
                </c:pt>
                <c:pt idx="1718">
                  <c:v>315.72040799999996</c:v>
                </c:pt>
                <c:pt idx="1719">
                  <c:v>314.21535289999997</c:v>
                </c:pt>
                <c:pt idx="1720">
                  <c:v>314.71703789999992</c:v>
                </c:pt>
                <c:pt idx="1721">
                  <c:v>313.21198289999995</c:v>
                </c:pt>
                <c:pt idx="1722">
                  <c:v>315.21872289999999</c:v>
                </c:pt>
                <c:pt idx="1723">
                  <c:v>313.21198289999995</c:v>
                </c:pt>
                <c:pt idx="1724">
                  <c:v>313.71366789999996</c:v>
                </c:pt>
                <c:pt idx="1725">
                  <c:v>313.21198289999995</c:v>
                </c:pt>
                <c:pt idx="1726">
                  <c:v>314.21535289999997</c:v>
                </c:pt>
                <c:pt idx="1727">
                  <c:v>316.22209299999992</c:v>
                </c:pt>
                <c:pt idx="1728">
                  <c:v>315.72040799999996</c:v>
                </c:pt>
                <c:pt idx="1729">
                  <c:v>315.72040799999996</c:v>
                </c:pt>
                <c:pt idx="1730">
                  <c:v>315.21872289999999</c:v>
                </c:pt>
                <c:pt idx="1731">
                  <c:v>315.21872289999999</c:v>
                </c:pt>
                <c:pt idx="1732">
                  <c:v>314.71703789999992</c:v>
                </c:pt>
                <c:pt idx="1733">
                  <c:v>315.21872289999999</c:v>
                </c:pt>
                <c:pt idx="1734">
                  <c:v>313.21198289999995</c:v>
                </c:pt>
                <c:pt idx="1735">
                  <c:v>315.72040799999996</c:v>
                </c:pt>
                <c:pt idx="1736">
                  <c:v>315.21872289999999</c:v>
                </c:pt>
                <c:pt idx="1737">
                  <c:v>314.71703789999992</c:v>
                </c:pt>
                <c:pt idx="1738">
                  <c:v>313.71366789999996</c:v>
                </c:pt>
                <c:pt idx="1739">
                  <c:v>315.21872289999999</c:v>
                </c:pt>
                <c:pt idx="1740">
                  <c:v>315.21872289999999</c:v>
                </c:pt>
                <c:pt idx="1741">
                  <c:v>314.71703789999992</c:v>
                </c:pt>
                <c:pt idx="1742">
                  <c:v>314.71703789999992</c:v>
                </c:pt>
                <c:pt idx="1743">
                  <c:v>312.71029789999994</c:v>
                </c:pt>
                <c:pt idx="1744">
                  <c:v>314.71703789999992</c:v>
                </c:pt>
                <c:pt idx="1745">
                  <c:v>313.71366789999996</c:v>
                </c:pt>
                <c:pt idx="1746">
                  <c:v>314.71703789999992</c:v>
                </c:pt>
                <c:pt idx="1747">
                  <c:v>313.71366789999996</c:v>
                </c:pt>
                <c:pt idx="1748">
                  <c:v>317.22546299999999</c:v>
                </c:pt>
                <c:pt idx="1749">
                  <c:v>315.21872289999999</c:v>
                </c:pt>
                <c:pt idx="1750">
                  <c:v>314.71703789999992</c:v>
                </c:pt>
                <c:pt idx="1751">
                  <c:v>311.70692789999993</c:v>
                </c:pt>
                <c:pt idx="1752">
                  <c:v>314.71703789999992</c:v>
                </c:pt>
                <c:pt idx="1753">
                  <c:v>315.21872289999999</c:v>
                </c:pt>
                <c:pt idx="1754">
                  <c:v>315.21872289999999</c:v>
                </c:pt>
                <c:pt idx="1755">
                  <c:v>317.22546299999999</c:v>
                </c:pt>
                <c:pt idx="1756">
                  <c:v>315.72040799999996</c:v>
                </c:pt>
                <c:pt idx="1757">
                  <c:v>313.71366789999996</c:v>
                </c:pt>
                <c:pt idx="1758">
                  <c:v>313.71366789999996</c:v>
                </c:pt>
                <c:pt idx="1759">
                  <c:v>316.72377799999987</c:v>
                </c:pt>
                <c:pt idx="1760">
                  <c:v>313.21198289999995</c:v>
                </c:pt>
                <c:pt idx="1761">
                  <c:v>314.71703789999992</c:v>
                </c:pt>
                <c:pt idx="1762">
                  <c:v>313.71366789999996</c:v>
                </c:pt>
                <c:pt idx="1763">
                  <c:v>313.71366789999996</c:v>
                </c:pt>
                <c:pt idx="1764">
                  <c:v>314.21535289999997</c:v>
                </c:pt>
                <c:pt idx="1765">
                  <c:v>315.21872289999999</c:v>
                </c:pt>
                <c:pt idx="1766">
                  <c:v>315.72040799999996</c:v>
                </c:pt>
                <c:pt idx="1767">
                  <c:v>315.72040799999996</c:v>
                </c:pt>
                <c:pt idx="1768">
                  <c:v>315.21872289999999</c:v>
                </c:pt>
                <c:pt idx="1769">
                  <c:v>314.71703789999992</c:v>
                </c:pt>
                <c:pt idx="1770">
                  <c:v>315.21872289999999</c:v>
                </c:pt>
                <c:pt idx="1771">
                  <c:v>314.71703789999992</c:v>
                </c:pt>
                <c:pt idx="1772">
                  <c:v>314.71703789999992</c:v>
                </c:pt>
                <c:pt idx="1773">
                  <c:v>314.71703789999992</c:v>
                </c:pt>
                <c:pt idx="1774">
                  <c:v>315.21872289999999</c:v>
                </c:pt>
                <c:pt idx="1775">
                  <c:v>315.21872289999999</c:v>
                </c:pt>
                <c:pt idx="1776">
                  <c:v>315.21872289999999</c:v>
                </c:pt>
                <c:pt idx="1777">
                  <c:v>315.21872289999999</c:v>
                </c:pt>
                <c:pt idx="1778">
                  <c:v>315.72040799999996</c:v>
                </c:pt>
                <c:pt idx="1779">
                  <c:v>315.21872289999999</c:v>
                </c:pt>
                <c:pt idx="1780">
                  <c:v>315.21872289999999</c:v>
                </c:pt>
                <c:pt idx="1781">
                  <c:v>316.22209299999992</c:v>
                </c:pt>
                <c:pt idx="1782">
                  <c:v>315.21872289999999</c:v>
                </c:pt>
                <c:pt idx="1783">
                  <c:v>315.21872289999999</c:v>
                </c:pt>
                <c:pt idx="1784">
                  <c:v>315.72040799999996</c:v>
                </c:pt>
                <c:pt idx="1785">
                  <c:v>315.21872289999999</c:v>
                </c:pt>
                <c:pt idx="1786">
                  <c:v>315.72040799999996</c:v>
                </c:pt>
                <c:pt idx="1787">
                  <c:v>315.21872289999999</c:v>
                </c:pt>
                <c:pt idx="1788">
                  <c:v>315.21872289999999</c:v>
                </c:pt>
                <c:pt idx="1789">
                  <c:v>315.72040799999996</c:v>
                </c:pt>
                <c:pt idx="1790">
                  <c:v>315.72040799999996</c:v>
                </c:pt>
                <c:pt idx="1791">
                  <c:v>315.72040799999996</c:v>
                </c:pt>
                <c:pt idx="1792">
                  <c:v>315.21872289999999</c:v>
                </c:pt>
                <c:pt idx="1793">
                  <c:v>314.71703789999992</c:v>
                </c:pt>
                <c:pt idx="1794">
                  <c:v>314.71703789999992</c:v>
                </c:pt>
                <c:pt idx="1795">
                  <c:v>314.71703789999992</c:v>
                </c:pt>
                <c:pt idx="1796">
                  <c:v>315.21872289999999</c:v>
                </c:pt>
                <c:pt idx="1797">
                  <c:v>315.21872289999999</c:v>
                </c:pt>
                <c:pt idx="1798">
                  <c:v>315.21872289999999</c:v>
                </c:pt>
                <c:pt idx="1799">
                  <c:v>317.72714799999994</c:v>
                </c:pt>
                <c:pt idx="1800">
                  <c:v>315.72040799999996</c:v>
                </c:pt>
                <c:pt idx="1801">
                  <c:v>316.22209299999992</c:v>
                </c:pt>
                <c:pt idx="1802">
                  <c:v>315.21872289999999</c:v>
                </c:pt>
                <c:pt idx="1803">
                  <c:v>311.70692789999993</c:v>
                </c:pt>
                <c:pt idx="1804">
                  <c:v>315.21872289999999</c:v>
                </c:pt>
                <c:pt idx="1805">
                  <c:v>315.72040799999996</c:v>
                </c:pt>
                <c:pt idx="1806">
                  <c:v>315.72040799999996</c:v>
                </c:pt>
                <c:pt idx="1807">
                  <c:v>317.22546299999999</c:v>
                </c:pt>
                <c:pt idx="1808">
                  <c:v>316.22209299999992</c:v>
                </c:pt>
                <c:pt idx="1809">
                  <c:v>314.71703789999992</c:v>
                </c:pt>
                <c:pt idx="1810">
                  <c:v>314.71703789999992</c:v>
                </c:pt>
                <c:pt idx="1811">
                  <c:v>314.71703789999992</c:v>
                </c:pt>
                <c:pt idx="1812">
                  <c:v>315.21872289999999</c:v>
                </c:pt>
                <c:pt idx="1813">
                  <c:v>314.71703789999992</c:v>
                </c:pt>
                <c:pt idx="1814">
                  <c:v>315.72040799999996</c:v>
                </c:pt>
                <c:pt idx="1815">
                  <c:v>315.21872289999999</c:v>
                </c:pt>
                <c:pt idx="1816">
                  <c:v>315.72040799999996</c:v>
                </c:pt>
                <c:pt idx="1817">
                  <c:v>314.71703789999992</c:v>
                </c:pt>
                <c:pt idx="1818">
                  <c:v>317.22546299999999</c:v>
                </c:pt>
                <c:pt idx="1819">
                  <c:v>318.22883299999995</c:v>
                </c:pt>
                <c:pt idx="1820">
                  <c:v>315.72040799999996</c:v>
                </c:pt>
                <c:pt idx="1821">
                  <c:v>316.72377799999987</c:v>
                </c:pt>
                <c:pt idx="1822">
                  <c:v>315.72040799999996</c:v>
                </c:pt>
                <c:pt idx="1823">
                  <c:v>316.22209299999992</c:v>
                </c:pt>
                <c:pt idx="1824">
                  <c:v>314.71703789999992</c:v>
                </c:pt>
                <c:pt idx="1825">
                  <c:v>313.71366789999996</c:v>
                </c:pt>
                <c:pt idx="1826">
                  <c:v>311.70692789999993</c:v>
                </c:pt>
                <c:pt idx="1827">
                  <c:v>310.70355789999991</c:v>
                </c:pt>
                <c:pt idx="1828">
                  <c:v>311.20524289999997</c:v>
                </c:pt>
                <c:pt idx="1829">
                  <c:v>318.22883299999995</c:v>
                </c:pt>
                <c:pt idx="1830">
                  <c:v>316.22209299999992</c:v>
                </c:pt>
                <c:pt idx="1831">
                  <c:v>315.72040799999996</c:v>
                </c:pt>
                <c:pt idx="1832">
                  <c:v>315.21872289999999</c:v>
                </c:pt>
                <c:pt idx="1833">
                  <c:v>315.21872289999999</c:v>
                </c:pt>
                <c:pt idx="1834">
                  <c:v>315.21872289999999</c:v>
                </c:pt>
                <c:pt idx="1835">
                  <c:v>315.72040799999996</c:v>
                </c:pt>
                <c:pt idx="1836">
                  <c:v>313.71366789999996</c:v>
                </c:pt>
                <c:pt idx="1837">
                  <c:v>315.21872289999999</c:v>
                </c:pt>
                <c:pt idx="1838">
                  <c:v>314.21535289999997</c:v>
                </c:pt>
                <c:pt idx="1839">
                  <c:v>315.21872289999999</c:v>
                </c:pt>
                <c:pt idx="1840">
                  <c:v>314.21535289999997</c:v>
                </c:pt>
                <c:pt idx="1841">
                  <c:v>317.22546299999999</c:v>
                </c:pt>
                <c:pt idx="1842">
                  <c:v>315.72040799999996</c:v>
                </c:pt>
                <c:pt idx="1843">
                  <c:v>314.71703789999992</c:v>
                </c:pt>
                <c:pt idx="1844">
                  <c:v>315.72040799999996</c:v>
                </c:pt>
                <c:pt idx="1845">
                  <c:v>315.21872289999999</c:v>
                </c:pt>
                <c:pt idx="1846">
                  <c:v>315.21872289999999</c:v>
                </c:pt>
                <c:pt idx="1847">
                  <c:v>312.71029789999994</c:v>
                </c:pt>
                <c:pt idx="1848">
                  <c:v>315.21872289999999</c:v>
                </c:pt>
                <c:pt idx="1849">
                  <c:v>315.21872289999999</c:v>
                </c:pt>
                <c:pt idx="1850">
                  <c:v>315.21872289999999</c:v>
                </c:pt>
                <c:pt idx="1851">
                  <c:v>313.71366789999996</c:v>
                </c:pt>
                <c:pt idx="1852">
                  <c:v>315.72040799999996</c:v>
                </c:pt>
                <c:pt idx="1853">
                  <c:v>316.22209299999992</c:v>
                </c:pt>
                <c:pt idx="1854">
                  <c:v>317.22546299999999</c:v>
                </c:pt>
                <c:pt idx="1855">
                  <c:v>317.22546299999999</c:v>
                </c:pt>
                <c:pt idx="1856">
                  <c:v>316.72377799999987</c:v>
                </c:pt>
                <c:pt idx="1857">
                  <c:v>314.71703789999992</c:v>
                </c:pt>
                <c:pt idx="1858">
                  <c:v>315.21872289999999</c:v>
                </c:pt>
                <c:pt idx="1859">
                  <c:v>316.22209299999992</c:v>
                </c:pt>
                <c:pt idx="1860">
                  <c:v>315.72040799999996</c:v>
                </c:pt>
                <c:pt idx="1861">
                  <c:v>316.22209299999992</c:v>
                </c:pt>
                <c:pt idx="1862">
                  <c:v>313.71366789999996</c:v>
                </c:pt>
                <c:pt idx="1863">
                  <c:v>315.21872289999999</c:v>
                </c:pt>
                <c:pt idx="1864">
                  <c:v>316.22209299999992</c:v>
                </c:pt>
                <c:pt idx="1865">
                  <c:v>316.22209299999992</c:v>
                </c:pt>
                <c:pt idx="1866">
                  <c:v>315.72040799999996</c:v>
                </c:pt>
                <c:pt idx="1867">
                  <c:v>315.72040799999996</c:v>
                </c:pt>
                <c:pt idx="1868">
                  <c:v>316.22209299999992</c:v>
                </c:pt>
                <c:pt idx="1869">
                  <c:v>317.22546299999999</c:v>
                </c:pt>
                <c:pt idx="1870">
                  <c:v>316.22209299999992</c:v>
                </c:pt>
                <c:pt idx="1871">
                  <c:v>315.21872289999999</c:v>
                </c:pt>
                <c:pt idx="1872">
                  <c:v>316.22209299999992</c:v>
                </c:pt>
                <c:pt idx="1873">
                  <c:v>316.72377799999987</c:v>
                </c:pt>
                <c:pt idx="1874">
                  <c:v>316.22209299999992</c:v>
                </c:pt>
                <c:pt idx="1875">
                  <c:v>314.21535289999997</c:v>
                </c:pt>
                <c:pt idx="1876">
                  <c:v>316.72377799999987</c:v>
                </c:pt>
                <c:pt idx="1877">
                  <c:v>316.72377799999987</c:v>
                </c:pt>
                <c:pt idx="1878">
                  <c:v>315.21872289999999</c:v>
                </c:pt>
                <c:pt idx="1879">
                  <c:v>315.72040799999996</c:v>
                </c:pt>
                <c:pt idx="1880">
                  <c:v>317.72714799999994</c:v>
                </c:pt>
                <c:pt idx="1881">
                  <c:v>318.22883299999995</c:v>
                </c:pt>
                <c:pt idx="1882">
                  <c:v>316.22209299999992</c:v>
                </c:pt>
                <c:pt idx="1883">
                  <c:v>312.20861289999999</c:v>
                </c:pt>
                <c:pt idx="1884">
                  <c:v>316.22209299999992</c:v>
                </c:pt>
                <c:pt idx="1885">
                  <c:v>315.21872289999999</c:v>
                </c:pt>
                <c:pt idx="1886">
                  <c:v>316.22209299999992</c:v>
                </c:pt>
                <c:pt idx="1887">
                  <c:v>316.22209299999992</c:v>
                </c:pt>
                <c:pt idx="1888">
                  <c:v>315.72040799999996</c:v>
                </c:pt>
                <c:pt idx="1889">
                  <c:v>315.21872289999999</c:v>
                </c:pt>
                <c:pt idx="1890">
                  <c:v>317.22546299999999</c:v>
                </c:pt>
                <c:pt idx="1891">
                  <c:v>316.22209299999992</c:v>
                </c:pt>
                <c:pt idx="1892">
                  <c:v>313.71366789999996</c:v>
                </c:pt>
                <c:pt idx="1893">
                  <c:v>315.21872289999999</c:v>
                </c:pt>
                <c:pt idx="1894">
                  <c:v>316.72377799999987</c:v>
                </c:pt>
                <c:pt idx="1895">
                  <c:v>315.21872289999999</c:v>
                </c:pt>
                <c:pt idx="1896">
                  <c:v>317.22546299999999</c:v>
                </c:pt>
                <c:pt idx="1897">
                  <c:v>317.22546299999999</c:v>
                </c:pt>
                <c:pt idx="1898">
                  <c:v>314.71703789999992</c:v>
                </c:pt>
                <c:pt idx="1899">
                  <c:v>316.22209299999992</c:v>
                </c:pt>
                <c:pt idx="1900">
                  <c:v>316.72377799999987</c:v>
                </c:pt>
                <c:pt idx="1901">
                  <c:v>317.22546299999999</c:v>
                </c:pt>
                <c:pt idx="1902">
                  <c:v>317.22546299999999</c:v>
                </c:pt>
                <c:pt idx="1903">
                  <c:v>316.72377799999987</c:v>
                </c:pt>
                <c:pt idx="1904">
                  <c:v>316.72377799999987</c:v>
                </c:pt>
                <c:pt idx="1905">
                  <c:v>317.22546299999999</c:v>
                </c:pt>
                <c:pt idx="1906">
                  <c:v>315.72040799999996</c:v>
                </c:pt>
                <c:pt idx="1907">
                  <c:v>317.72714799999994</c:v>
                </c:pt>
                <c:pt idx="1908">
                  <c:v>316.72377799999987</c:v>
                </c:pt>
                <c:pt idx="1909">
                  <c:v>315.72040799999996</c:v>
                </c:pt>
                <c:pt idx="1910">
                  <c:v>317.22546299999999</c:v>
                </c:pt>
                <c:pt idx="1911">
                  <c:v>317.22546299999999</c:v>
                </c:pt>
                <c:pt idx="1912">
                  <c:v>315.72040799999996</c:v>
                </c:pt>
                <c:pt idx="1913">
                  <c:v>316.22209299999992</c:v>
                </c:pt>
                <c:pt idx="1914">
                  <c:v>317.22546299999999</c:v>
                </c:pt>
                <c:pt idx="1915">
                  <c:v>317.22546299999999</c:v>
                </c:pt>
                <c:pt idx="1916">
                  <c:v>316.72377799999987</c:v>
                </c:pt>
                <c:pt idx="1917">
                  <c:v>316.22209299999992</c:v>
                </c:pt>
                <c:pt idx="1918">
                  <c:v>316.22209299999992</c:v>
                </c:pt>
                <c:pt idx="1919">
                  <c:v>317.22546299999999</c:v>
                </c:pt>
                <c:pt idx="1920">
                  <c:v>317.22546299999999</c:v>
                </c:pt>
                <c:pt idx="1921">
                  <c:v>316.22209299999992</c:v>
                </c:pt>
                <c:pt idx="1922">
                  <c:v>316.22209299999992</c:v>
                </c:pt>
                <c:pt idx="1923">
                  <c:v>316.22209299999992</c:v>
                </c:pt>
                <c:pt idx="1924">
                  <c:v>315.72040799999996</c:v>
                </c:pt>
                <c:pt idx="1925">
                  <c:v>316.22209299999992</c:v>
                </c:pt>
                <c:pt idx="1926">
                  <c:v>317.72714799999994</c:v>
                </c:pt>
                <c:pt idx="1927">
                  <c:v>315.72040799999996</c:v>
                </c:pt>
                <c:pt idx="1928">
                  <c:v>315.72040799999996</c:v>
                </c:pt>
                <c:pt idx="1929">
                  <c:v>318.7305179999999</c:v>
                </c:pt>
                <c:pt idx="1930">
                  <c:v>316.22209299999992</c:v>
                </c:pt>
                <c:pt idx="1931">
                  <c:v>311.20524289999997</c:v>
                </c:pt>
                <c:pt idx="1932">
                  <c:v>317.72714799999994</c:v>
                </c:pt>
                <c:pt idx="1933">
                  <c:v>316.72377799999987</c:v>
                </c:pt>
                <c:pt idx="1934">
                  <c:v>315.72040799999996</c:v>
                </c:pt>
                <c:pt idx="1935">
                  <c:v>315.72040799999996</c:v>
                </c:pt>
                <c:pt idx="1936">
                  <c:v>315.72040799999996</c:v>
                </c:pt>
                <c:pt idx="1937">
                  <c:v>317.22546299999999</c:v>
                </c:pt>
                <c:pt idx="1938">
                  <c:v>315.21872289999999</c:v>
                </c:pt>
                <c:pt idx="1939">
                  <c:v>317.72714799999994</c:v>
                </c:pt>
                <c:pt idx="1940">
                  <c:v>316.72377799999987</c:v>
                </c:pt>
                <c:pt idx="1941">
                  <c:v>317.22546299999999</c:v>
                </c:pt>
                <c:pt idx="1942">
                  <c:v>315.21872289999999</c:v>
                </c:pt>
                <c:pt idx="1943">
                  <c:v>317.22546299999999</c:v>
                </c:pt>
                <c:pt idx="1944">
                  <c:v>315.21872289999999</c:v>
                </c:pt>
                <c:pt idx="1945">
                  <c:v>316.22209299999992</c:v>
                </c:pt>
                <c:pt idx="1946">
                  <c:v>316.22209299999992</c:v>
                </c:pt>
                <c:pt idx="1947">
                  <c:v>318.22883299999995</c:v>
                </c:pt>
                <c:pt idx="1948">
                  <c:v>317.22546299999999</c:v>
                </c:pt>
                <c:pt idx="1949">
                  <c:v>315.72040799999996</c:v>
                </c:pt>
                <c:pt idx="1950">
                  <c:v>315.21872289999999</c:v>
                </c:pt>
                <c:pt idx="1951">
                  <c:v>313.71366789999996</c:v>
                </c:pt>
                <c:pt idx="1952">
                  <c:v>317.72714799999994</c:v>
                </c:pt>
                <c:pt idx="1953">
                  <c:v>314.71703789999992</c:v>
                </c:pt>
                <c:pt idx="1954">
                  <c:v>315.72040799999996</c:v>
                </c:pt>
                <c:pt idx="1955">
                  <c:v>317.72714799999994</c:v>
                </c:pt>
                <c:pt idx="1956">
                  <c:v>316.22209299999992</c:v>
                </c:pt>
                <c:pt idx="1957">
                  <c:v>313.71366789999996</c:v>
                </c:pt>
                <c:pt idx="1958">
                  <c:v>315.72040799999996</c:v>
                </c:pt>
                <c:pt idx="1959">
                  <c:v>317.22546299999999</c:v>
                </c:pt>
                <c:pt idx="1960">
                  <c:v>316.72377799999987</c:v>
                </c:pt>
                <c:pt idx="1961">
                  <c:v>315.72040799999996</c:v>
                </c:pt>
                <c:pt idx="1962">
                  <c:v>316.72377799999987</c:v>
                </c:pt>
                <c:pt idx="1963">
                  <c:v>316.22209299999992</c:v>
                </c:pt>
                <c:pt idx="1964">
                  <c:v>316.22209299999992</c:v>
                </c:pt>
                <c:pt idx="1965">
                  <c:v>316.72377799999987</c:v>
                </c:pt>
                <c:pt idx="1966">
                  <c:v>318.22883299999995</c:v>
                </c:pt>
                <c:pt idx="1967">
                  <c:v>317.22546299999999</c:v>
                </c:pt>
                <c:pt idx="1968">
                  <c:v>316.72377799999987</c:v>
                </c:pt>
                <c:pt idx="1969">
                  <c:v>316.72377799999987</c:v>
                </c:pt>
                <c:pt idx="1970">
                  <c:v>317.22546299999999</c:v>
                </c:pt>
                <c:pt idx="1971">
                  <c:v>317.22546299999999</c:v>
                </c:pt>
                <c:pt idx="1972">
                  <c:v>300.16817279999992</c:v>
                </c:pt>
                <c:pt idx="1973">
                  <c:v>302.17491280000002</c:v>
                </c:pt>
                <c:pt idx="1974">
                  <c:v>303.67996780000004</c:v>
                </c:pt>
                <c:pt idx="1975">
                  <c:v>303.17828279999998</c:v>
                </c:pt>
                <c:pt idx="1976">
                  <c:v>303.17828279999998</c:v>
                </c:pt>
                <c:pt idx="1977">
                  <c:v>302.67659779999997</c:v>
                </c:pt>
                <c:pt idx="1978">
                  <c:v>302.17491280000002</c:v>
                </c:pt>
                <c:pt idx="1979">
                  <c:v>307.19176289999996</c:v>
                </c:pt>
                <c:pt idx="1980">
                  <c:v>307.19176289999996</c:v>
                </c:pt>
                <c:pt idx="1981">
                  <c:v>306.69007779999993</c:v>
                </c:pt>
                <c:pt idx="1982">
                  <c:v>304.68333779999995</c:v>
                </c:pt>
                <c:pt idx="1983">
                  <c:v>305.68670779999997</c:v>
                </c:pt>
                <c:pt idx="1984">
                  <c:v>304.68333779999995</c:v>
                </c:pt>
                <c:pt idx="1985">
                  <c:v>303.17828279999998</c:v>
                </c:pt>
                <c:pt idx="1986">
                  <c:v>307.19176289999996</c:v>
                </c:pt>
                <c:pt idx="1987">
                  <c:v>306.69007779999993</c:v>
                </c:pt>
                <c:pt idx="1988">
                  <c:v>306.69007779999993</c:v>
                </c:pt>
                <c:pt idx="1989">
                  <c:v>307.19176289999996</c:v>
                </c:pt>
                <c:pt idx="1990">
                  <c:v>307.69344789999997</c:v>
                </c:pt>
                <c:pt idx="1991">
                  <c:v>308.19513289999992</c:v>
                </c:pt>
                <c:pt idx="1992">
                  <c:v>305.68670779999997</c:v>
                </c:pt>
                <c:pt idx="1993">
                  <c:v>306.69007779999993</c:v>
                </c:pt>
                <c:pt idx="1994">
                  <c:v>307.19176289999996</c:v>
                </c:pt>
                <c:pt idx="1995">
                  <c:v>306.69007779999993</c:v>
                </c:pt>
                <c:pt idx="1996">
                  <c:v>307.69344789999997</c:v>
                </c:pt>
                <c:pt idx="1997">
                  <c:v>301.1715428</c:v>
                </c:pt>
                <c:pt idx="1998">
                  <c:v>306.69007779999993</c:v>
                </c:pt>
                <c:pt idx="1999">
                  <c:v>306.18839279999992</c:v>
                </c:pt>
                <c:pt idx="2000">
                  <c:v>308.69681789999999</c:v>
                </c:pt>
                <c:pt idx="2001">
                  <c:v>306.69007779999993</c:v>
                </c:pt>
                <c:pt idx="2002">
                  <c:v>307.69344789999997</c:v>
                </c:pt>
                <c:pt idx="2003">
                  <c:v>307.19176289999996</c:v>
                </c:pt>
                <c:pt idx="2004">
                  <c:v>307.69344789999997</c:v>
                </c:pt>
                <c:pt idx="2005">
                  <c:v>306.69007779999993</c:v>
                </c:pt>
                <c:pt idx="2006">
                  <c:v>308.19513289999992</c:v>
                </c:pt>
                <c:pt idx="2007">
                  <c:v>307.69344789999997</c:v>
                </c:pt>
                <c:pt idx="2008">
                  <c:v>307.69344789999997</c:v>
                </c:pt>
                <c:pt idx="2009">
                  <c:v>305.18502280000001</c:v>
                </c:pt>
                <c:pt idx="2010">
                  <c:v>305.68670779999997</c:v>
                </c:pt>
                <c:pt idx="2011">
                  <c:v>306.69007779999993</c:v>
                </c:pt>
                <c:pt idx="2012">
                  <c:v>305.68670779999997</c:v>
                </c:pt>
                <c:pt idx="2013">
                  <c:v>304.18165279999999</c:v>
                </c:pt>
                <c:pt idx="2014">
                  <c:v>305.68670779999997</c:v>
                </c:pt>
                <c:pt idx="2015">
                  <c:v>307.69344789999997</c:v>
                </c:pt>
                <c:pt idx="2016">
                  <c:v>306.69007779999993</c:v>
                </c:pt>
                <c:pt idx="2017">
                  <c:v>307.69344789999997</c:v>
                </c:pt>
                <c:pt idx="2018">
                  <c:v>307.69344789999997</c:v>
                </c:pt>
                <c:pt idx="2019">
                  <c:v>305.68670779999997</c:v>
                </c:pt>
                <c:pt idx="2020">
                  <c:v>307.19176289999996</c:v>
                </c:pt>
                <c:pt idx="2021">
                  <c:v>307.19176289999996</c:v>
                </c:pt>
                <c:pt idx="2022">
                  <c:v>307.69344789999997</c:v>
                </c:pt>
                <c:pt idx="2023">
                  <c:v>307.19176289999996</c:v>
                </c:pt>
                <c:pt idx="2024">
                  <c:v>306.69007779999993</c:v>
                </c:pt>
                <c:pt idx="2025">
                  <c:v>305.68670779999997</c:v>
                </c:pt>
                <c:pt idx="2026">
                  <c:v>307.19176289999996</c:v>
                </c:pt>
                <c:pt idx="2027">
                  <c:v>305.68670779999997</c:v>
                </c:pt>
                <c:pt idx="2028">
                  <c:v>308.19513289999992</c:v>
                </c:pt>
                <c:pt idx="2029">
                  <c:v>306.69007779999993</c:v>
                </c:pt>
                <c:pt idx="2030">
                  <c:v>306.18839279999992</c:v>
                </c:pt>
                <c:pt idx="2031">
                  <c:v>306.69007779999993</c:v>
                </c:pt>
                <c:pt idx="2032">
                  <c:v>306.69007779999993</c:v>
                </c:pt>
                <c:pt idx="2033">
                  <c:v>307.69344789999997</c:v>
                </c:pt>
                <c:pt idx="2034">
                  <c:v>307.69344789999997</c:v>
                </c:pt>
                <c:pt idx="2035">
                  <c:v>306.69007779999993</c:v>
                </c:pt>
                <c:pt idx="2036">
                  <c:v>307.69344789999997</c:v>
                </c:pt>
                <c:pt idx="2037">
                  <c:v>306.69007779999993</c:v>
                </c:pt>
                <c:pt idx="2038">
                  <c:v>306.69007779999993</c:v>
                </c:pt>
                <c:pt idx="2039">
                  <c:v>308.19513289999992</c:v>
                </c:pt>
                <c:pt idx="2040">
                  <c:v>307.19176289999996</c:v>
                </c:pt>
                <c:pt idx="2041">
                  <c:v>309.19850289999999</c:v>
                </c:pt>
                <c:pt idx="2042">
                  <c:v>304.68333779999995</c:v>
                </c:pt>
                <c:pt idx="2043">
                  <c:v>305.68670779999997</c:v>
                </c:pt>
                <c:pt idx="2044">
                  <c:v>306.18839279999992</c:v>
                </c:pt>
                <c:pt idx="2045">
                  <c:v>303.67996780000004</c:v>
                </c:pt>
                <c:pt idx="2046">
                  <c:v>306.69007779999993</c:v>
                </c:pt>
                <c:pt idx="2047">
                  <c:v>305.68670779999997</c:v>
                </c:pt>
                <c:pt idx="2048">
                  <c:v>307.19176289999996</c:v>
                </c:pt>
                <c:pt idx="2049">
                  <c:v>305.68670779999997</c:v>
                </c:pt>
                <c:pt idx="2050">
                  <c:v>308.69681789999999</c:v>
                </c:pt>
                <c:pt idx="2051">
                  <c:v>306.69007779999993</c:v>
                </c:pt>
                <c:pt idx="2052">
                  <c:v>306.69007779999993</c:v>
                </c:pt>
                <c:pt idx="2053">
                  <c:v>307.19176289999996</c:v>
                </c:pt>
                <c:pt idx="2054">
                  <c:v>307.69344789999997</c:v>
                </c:pt>
                <c:pt idx="2055">
                  <c:v>307.69344789999997</c:v>
                </c:pt>
                <c:pt idx="2056">
                  <c:v>307.19176289999996</c:v>
                </c:pt>
                <c:pt idx="2057">
                  <c:v>306.18839279999992</c:v>
                </c:pt>
                <c:pt idx="2058">
                  <c:v>306.18839279999992</c:v>
                </c:pt>
                <c:pt idx="2059">
                  <c:v>308.69681789999999</c:v>
                </c:pt>
                <c:pt idx="2060">
                  <c:v>307.69344789999997</c:v>
                </c:pt>
                <c:pt idx="2061">
                  <c:v>303.67996780000004</c:v>
                </c:pt>
                <c:pt idx="2062">
                  <c:v>306.69007779999993</c:v>
                </c:pt>
                <c:pt idx="2063">
                  <c:v>303.67996780000004</c:v>
                </c:pt>
                <c:pt idx="2064">
                  <c:v>302.17491280000002</c:v>
                </c:pt>
                <c:pt idx="2065">
                  <c:v>309.19850289999999</c:v>
                </c:pt>
                <c:pt idx="2066">
                  <c:v>307.19176289999996</c:v>
                </c:pt>
                <c:pt idx="2067">
                  <c:v>307.69344789999997</c:v>
                </c:pt>
                <c:pt idx="2068">
                  <c:v>306.18839279999992</c:v>
                </c:pt>
                <c:pt idx="2069">
                  <c:v>305.68670779999997</c:v>
                </c:pt>
                <c:pt idx="2070">
                  <c:v>307.69344789999997</c:v>
                </c:pt>
                <c:pt idx="2071">
                  <c:v>306.69007779999993</c:v>
                </c:pt>
                <c:pt idx="2072">
                  <c:v>306.69007779999993</c:v>
                </c:pt>
                <c:pt idx="2073">
                  <c:v>307.19176289999996</c:v>
                </c:pt>
                <c:pt idx="2074">
                  <c:v>304.68333779999995</c:v>
                </c:pt>
                <c:pt idx="2075">
                  <c:v>308.19513289999992</c:v>
                </c:pt>
                <c:pt idx="2076">
                  <c:v>308.69681789999999</c:v>
                </c:pt>
                <c:pt idx="2077">
                  <c:v>307.69344789999997</c:v>
                </c:pt>
                <c:pt idx="2078">
                  <c:v>307.19176289999996</c:v>
                </c:pt>
                <c:pt idx="2079">
                  <c:v>307.69344789999997</c:v>
                </c:pt>
                <c:pt idx="2080">
                  <c:v>305.68670779999997</c:v>
                </c:pt>
                <c:pt idx="2081">
                  <c:v>307.69344789999997</c:v>
                </c:pt>
                <c:pt idx="2082">
                  <c:v>305.68670779999997</c:v>
                </c:pt>
                <c:pt idx="2083">
                  <c:v>306.69007779999993</c:v>
                </c:pt>
                <c:pt idx="2084">
                  <c:v>307.69344789999997</c:v>
                </c:pt>
                <c:pt idx="2085">
                  <c:v>307.69344789999997</c:v>
                </c:pt>
                <c:pt idx="2086">
                  <c:v>307.19176289999996</c:v>
                </c:pt>
                <c:pt idx="2087">
                  <c:v>306.69007779999993</c:v>
                </c:pt>
                <c:pt idx="2088">
                  <c:v>307.19176289999996</c:v>
                </c:pt>
                <c:pt idx="2089">
                  <c:v>307.69344789999997</c:v>
                </c:pt>
                <c:pt idx="2090">
                  <c:v>306.69007779999993</c:v>
                </c:pt>
                <c:pt idx="2091">
                  <c:v>308.19513289999992</c:v>
                </c:pt>
                <c:pt idx="2092">
                  <c:v>308.19513289999992</c:v>
                </c:pt>
                <c:pt idx="2093">
                  <c:v>306.69007779999993</c:v>
                </c:pt>
                <c:pt idx="2094">
                  <c:v>307.69344789999997</c:v>
                </c:pt>
                <c:pt idx="2095">
                  <c:v>306.69007779999993</c:v>
                </c:pt>
                <c:pt idx="2096">
                  <c:v>307.19176289999996</c:v>
                </c:pt>
                <c:pt idx="2097">
                  <c:v>307.69344789999997</c:v>
                </c:pt>
                <c:pt idx="2098">
                  <c:v>307.19176289999996</c:v>
                </c:pt>
                <c:pt idx="2099">
                  <c:v>305.68670779999997</c:v>
                </c:pt>
                <c:pt idx="2100">
                  <c:v>307.19176289999996</c:v>
                </c:pt>
                <c:pt idx="2101">
                  <c:v>307.69344789999997</c:v>
                </c:pt>
                <c:pt idx="2102">
                  <c:v>309.19850289999999</c:v>
                </c:pt>
                <c:pt idx="2103">
                  <c:v>308.19513289999992</c:v>
                </c:pt>
                <c:pt idx="2104">
                  <c:v>307.69344789999997</c:v>
                </c:pt>
                <c:pt idx="2105">
                  <c:v>307.69344789999997</c:v>
                </c:pt>
                <c:pt idx="2106">
                  <c:v>309.70018789999995</c:v>
                </c:pt>
                <c:pt idx="2107">
                  <c:v>308.69681789999999</c:v>
                </c:pt>
                <c:pt idx="2108">
                  <c:v>307.69344789999997</c:v>
                </c:pt>
                <c:pt idx="2109">
                  <c:v>307.19176289999996</c:v>
                </c:pt>
                <c:pt idx="2110">
                  <c:v>307.69344789999997</c:v>
                </c:pt>
                <c:pt idx="2111">
                  <c:v>307.19176289999996</c:v>
                </c:pt>
                <c:pt idx="2112">
                  <c:v>308.19513289999992</c:v>
                </c:pt>
                <c:pt idx="2113">
                  <c:v>306.69007779999993</c:v>
                </c:pt>
                <c:pt idx="2114">
                  <c:v>308.19513289999992</c:v>
                </c:pt>
                <c:pt idx="2115">
                  <c:v>307.69344789999997</c:v>
                </c:pt>
                <c:pt idx="2116">
                  <c:v>306.69007779999993</c:v>
                </c:pt>
                <c:pt idx="2117">
                  <c:v>307.19176289999996</c:v>
                </c:pt>
                <c:pt idx="2118">
                  <c:v>307.69344789999997</c:v>
                </c:pt>
                <c:pt idx="2119">
                  <c:v>307.19176289999996</c:v>
                </c:pt>
                <c:pt idx="2120">
                  <c:v>307.69344789999997</c:v>
                </c:pt>
                <c:pt idx="2121">
                  <c:v>308.69681789999999</c:v>
                </c:pt>
                <c:pt idx="2122">
                  <c:v>307.69344789999997</c:v>
                </c:pt>
                <c:pt idx="2123">
                  <c:v>307.69344789999997</c:v>
                </c:pt>
                <c:pt idx="2124">
                  <c:v>307.69344789999997</c:v>
                </c:pt>
                <c:pt idx="2125">
                  <c:v>308.69681789999999</c:v>
                </c:pt>
                <c:pt idx="2126">
                  <c:v>308.69681789999999</c:v>
                </c:pt>
                <c:pt idx="2127">
                  <c:v>309.19850289999999</c:v>
                </c:pt>
                <c:pt idx="2128">
                  <c:v>308.19513289999992</c:v>
                </c:pt>
                <c:pt idx="2129">
                  <c:v>309.19850289999999</c:v>
                </c:pt>
                <c:pt idx="2130">
                  <c:v>307.19176289999996</c:v>
                </c:pt>
                <c:pt idx="2131">
                  <c:v>307.69344789999997</c:v>
                </c:pt>
                <c:pt idx="2132">
                  <c:v>306.18839279999992</c:v>
                </c:pt>
                <c:pt idx="2133">
                  <c:v>307.19176289999996</c:v>
                </c:pt>
                <c:pt idx="2134">
                  <c:v>307.19176289999996</c:v>
                </c:pt>
                <c:pt idx="2135">
                  <c:v>307.69344789999997</c:v>
                </c:pt>
                <c:pt idx="2136">
                  <c:v>307.69344789999997</c:v>
                </c:pt>
                <c:pt idx="2137">
                  <c:v>307.69344789999997</c:v>
                </c:pt>
                <c:pt idx="2138">
                  <c:v>309.70018789999995</c:v>
                </c:pt>
                <c:pt idx="2139">
                  <c:v>308.69681789999999</c:v>
                </c:pt>
                <c:pt idx="2140">
                  <c:v>308.69681789999999</c:v>
                </c:pt>
                <c:pt idx="2141">
                  <c:v>308.69681789999999</c:v>
                </c:pt>
                <c:pt idx="2142">
                  <c:v>308.69681789999999</c:v>
                </c:pt>
                <c:pt idx="2143">
                  <c:v>309.70018789999995</c:v>
                </c:pt>
                <c:pt idx="2144">
                  <c:v>307.69344789999997</c:v>
                </c:pt>
                <c:pt idx="2145">
                  <c:v>308.19513289999992</c:v>
                </c:pt>
                <c:pt idx="2146">
                  <c:v>307.69344789999997</c:v>
                </c:pt>
                <c:pt idx="2147">
                  <c:v>307.19176289999996</c:v>
                </c:pt>
                <c:pt idx="2148">
                  <c:v>308.19513289999992</c:v>
                </c:pt>
                <c:pt idx="2149">
                  <c:v>308.19513289999992</c:v>
                </c:pt>
                <c:pt idx="2150">
                  <c:v>307.69344789999997</c:v>
                </c:pt>
                <c:pt idx="2151">
                  <c:v>308.19513289999992</c:v>
                </c:pt>
                <c:pt idx="2152">
                  <c:v>308.69681789999999</c:v>
                </c:pt>
                <c:pt idx="2153">
                  <c:v>308.19513289999992</c:v>
                </c:pt>
                <c:pt idx="2154">
                  <c:v>309.19850289999999</c:v>
                </c:pt>
                <c:pt idx="2155">
                  <c:v>308.69681789999999</c:v>
                </c:pt>
                <c:pt idx="2156">
                  <c:v>308.19513289999992</c:v>
                </c:pt>
                <c:pt idx="2157">
                  <c:v>309.19850289999999</c:v>
                </c:pt>
                <c:pt idx="2158">
                  <c:v>306.69007779999993</c:v>
                </c:pt>
                <c:pt idx="2159">
                  <c:v>308.69681789999999</c:v>
                </c:pt>
                <c:pt idx="2160">
                  <c:v>309.70018789999995</c:v>
                </c:pt>
                <c:pt idx="2161">
                  <c:v>309.19850289999999</c:v>
                </c:pt>
                <c:pt idx="2162">
                  <c:v>305.18502280000001</c:v>
                </c:pt>
                <c:pt idx="2163">
                  <c:v>307.69344789999997</c:v>
                </c:pt>
                <c:pt idx="2164">
                  <c:v>309.19850289999999</c:v>
                </c:pt>
                <c:pt idx="2165">
                  <c:v>308.69681789999999</c:v>
                </c:pt>
                <c:pt idx="2166">
                  <c:v>308.19513289999992</c:v>
                </c:pt>
                <c:pt idx="2167">
                  <c:v>304.68333779999995</c:v>
                </c:pt>
                <c:pt idx="2168">
                  <c:v>305.68670779999997</c:v>
                </c:pt>
                <c:pt idx="2169">
                  <c:v>308.69681789999999</c:v>
                </c:pt>
                <c:pt idx="2170">
                  <c:v>308.19513289999992</c:v>
                </c:pt>
                <c:pt idx="2171">
                  <c:v>307.69344789999997</c:v>
                </c:pt>
                <c:pt idx="2172">
                  <c:v>305.68670779999997</c:v>
                </c:pt>
                <c:pt idx="2173">
                  <c:v>307.19176289999996</c:v>
                </c:pt>
                <c:pt idx="2174">
                  <c:v>307.69344789999997</c:v>
                </c:pt>
                <c:pt idx="2175">
                  <c:v>307.69344789999997</c:v>
                </c:pt>
                <c:pt idx="2176">
                  <c:v>308.19513289999992</c:v>
                </c:pt>
                <c:pt idx="2177">
                  <c:v>308.69681789999999</c:v>
                </c:pt>
                <c:pt idx="2178">
                  <c:v>307.69344789999997</c:v>
                </c:pt>
                <c:pt idx="2179">
                  <c:v>306.69007779999993</c:v>
                </c:pt>
                <c:pt idx="2180">
                  <c:v>308.19513289999992</c:v>
                </c:pt>
                <c:pt idx="2181">
                  <c:v>307.69344789999997</c:v>
                </c:pt>
                <c:pt idx="2182">
                  <c:v>306.69007779999993</c:v>
                </c:pt>
                <c:pt idx="2183">
                  <c:v>308.19513289999992</c:v>
                </c:pt>
                <c:pt idx="2184">
                  <c:v>308.19513289999992</c:v>
                </c:pt>
                <c:pt idx="2185">
                  <c:v>307.19176289999996</c:v>
                </c:pt>
                <c:pt idx="2186">
                  <c:v>307.69344789999997</c:v>
                </c:pt>
                <c:pt idx="2187">
                  <c:v>308.19513289999992</c:v>
                </c:pt>
                <c:pt idx="2188">
                  <c:v>308.19513289999992</c:v>
                </c:pt>
                <c:pt idx="2189">
                  <c:v>308.19513289999992</c:v>
                </c:pt>
                <c:pt idx="2190">
                  <c:v>309.19850289999999</c:v>
                </c:pt>
                <c:pt idx="2191">
                  <c:v>310.70355789999991</c:v>
                </c:pt>
                <c:pt idx="2192">
                  <c:v>308.69681789999999</c:v>
                </c:pt>
                <c:pt idx="2193">
                  <c:v>309.19850289999999</c:v>
                </c:pt>
                <c:pt idx="2194">
                  <c:v>307.69344789999997</c:v>
                </c:pt>
                <c:pt idx="2195">
                  <c:v>309.19850289999999</c:v>
                </c:pt>
                <c:pt idx="2196">
                  <c:v>309.19850289999999</c:v>
                </c:pt>
                <c:pt idx="2197">
                  <c:v>308.19513289999992</c:v>
                </c:pt>
                <c:pt idx="2198">
                  <c:v>308.19513289999992</c:v>
                </c:pt>
                <c:pt idx="2199">
                  <c:v>308.19513289999992</c:v>
                </c:pt>
                <c:pt idx="2200">
                  <c:v>307.69344789999997</c:v>
                </c:pt>
                <c:pt idx="2201">
                  <c:v>307.69344789999997</c:v>
                </c:pt>
                <c:pt idx="2202">
                  <c:v>308.69681789999999</c:v>
                </c:pt>
                <c:pt idx="2203">
                  <c:v>307.69344789999997</c:v>
                </c:pt>
                <c:pt idx="2204">
                  <c:v>307.69344789999997</c:v>
                </c:pt>
                <c:pt idx="2205">
                  <c:v>308.19513289999992</c:v>
                </c:pt>
                <c:pt idx="2206">
                  <c:v>308.19513289999992</c:v>
                </c:pt>
                <c:pt idx="2207">
                  <c:v>309.19850289999999</c:v>
                </c:pt>
                <c:pt idx="2208">
                  <c:v>309.19850289999999</c:v>
                </c:pt>
                <c:pt idx="2209">
                  <c:v>307.69344789999997</c:v>
                </c:pt>
                <c:pt idx="2210">
                  <c:v>307.69344789999997</c:v>
                </c:pt>
                <c:pt idx="2211">
                  <c:v>309.19850289999999</c:v>
                </c:pt>
                <c:pt idx="2212">
                  <c:v>308.19513289999992</c:v>
                </c:pt>
                <c:pt idx="2213">
                  <c:v>311.70692789999993</c:v>
                </c:pt>
                <c:pt idx="2214">
                  <c:v>307.69344789999997</c:v>
                </c:pt>
                <c:pt idx="2215">
                  <c:v>307.69344789999997</c:v>
                </c:pt>
                <c:pt idx="2216">
                  <c:v>311.20524289999997</c:v>
                </c:pt>
                <c:pt idx="2217">
                  <c:v>309.19850289999999</c:v>
                </c:pt>
                <c:pt idx="2218">
                  <c:v>309.19850289999999</c:v>
                </c:pt>
                <c:pt idx="2219">
                  <c:v>308.19513289999992</c:v>
                </c:pt>
                <c:pt idx="2220">
                  <c:v>308.19513289999992</c:v>
                </c:pt>
                <c:pt idx="2221">
                  <c:v>307.69344789999997</c:v>
                </c:pt>
                <c:pt idx="2222">
                  <c:v>309.70018789999995</c:v>
                </c:pt>
                <c:pt idx="2223">
                  <c:v>309.70018789999995</c:v>
                </c:pt>
                <c:pt idx="2224">
                  <c:v>308.19513289999992</c:v>
                </c:pt>
                <c:pt idx="2225">
                  <c:v>309.19850289999999</c:v>
                </c:pt>
                <c:pt idx="2226">
                  <c:v>309.19850289999999</c:v>
                </c:pt>
                <c:pt idx="2227">
                  <c:v>309.70018789999995</c:v>
                </c:pt>
                <c:pt idx="2228">
                  <c:v>310.20187289999996</c:v>
                </c:pt>
                <c:pt idx="2229">
                  <c:v>309.19850289999999</c:v>
                </c:pt>
                <c:pt idx="2230">
                  <c:v>309.70018789999995</c:v>
                </c:pt>
                <c:pt idx="2231">
                  <c:v>310.70355789999991</c:v>
                </c:pt>
                <c:pt idx="2232">
                  <c:v>309.19850289999999</c:v>
                </c:pt>
                <c:pt idx="2233">
                  <c:v>307.69344789999997</c:v>
                </c:pt>
                <c:pt idx="2234">
                  <c:v>307.69344789999997</c:v>
                </c:pt>
                <c:pt idx="2235">
                  <c:v>307.69344789999997</c:v>
                </c:pt>
                <c:pt idx="2236">
                  <c:v>310.20187289999996</c:v>
                </c:pt>
                <c:pt idx="2237">
                  <c:v>309.19850289999999</c:v>
                </c:pt>
                <c:pt idx="2238">
                  <c:v>308.69681789999999</c:v>
                </c:pt>
                <c:pt idx="2239">
                  <c:v>309.70018789999995</c:v>
                </c:pt>
                <c:pt idx="2240">
                  <c:v>309.19850289999999</c:v>
                </c:pt>
                <c:pt idx="2241">
                  <c:v>311.20524289999997</c:v>
                </c:pt>
                <c:pt idx="2242">
                  <c:v>307.19176289999996</c:v>
                </c:pt>
                <c:pt idx="2243">
                  <c:v>306.69007779999993</c:v>
                </c:pt>
                <c:pt idx="2244">
                  <c:v>307.19176289999996</c:v>
                </c:pt>
                <c:pt idx="2245">
                  <c:v>307.19176289999996</c:v>
                </c:pt>
                <c:pt idx="2246">
                  <c:v>309.70018789999995</c:v>
                </c:pt>
                <c:pt idx="2247">
                  <c:v>310.70355789999991</c:v>
                </c:pt>
                <c:pt idx="2248">
                  <c:v>309.19850289999999</c:v>
                </c:pt>
                <c:pt idx="2249">
                  <c:v>308.19513289999992</c:v>
                </c:pt>
                <c:pt idx="2250">
                  <c:v>309.70018789999995</c:v>
                </c:pt>
                <c:pt idx="2251">
                  <c:v>308.19513289999992</c:v>
                </c:pt>
                <c:pt idx="2252">
                  <c:v>309.19850289999999</c:v>
                </c:pt>
                <c:pt idx="2253">
                  <c:v>309.19850289999999</c:v>
                </c:pt>
                <c:pt idx="2254">
                  <c:v>309.19850289999999</c:v>
                </c:pt>
                <c:pt idx="2255">
                  <c:v>308.69681789999999</c:v>
                </c:pt>
                <c:pt idx="2256">
                  <c:v>309.19850289999999</c:v>
                </c:pt>
                <c:pt idx="2257">
                  <c:v>310.20187289999996</c:v>
                </c:pt>
                <c:pt idx="2258">
                  <c:v>309.19850289999999</c:v>
                </c:pt>
                <c:pt idx="2259">
                  <c:v>309.19850289999999</c:v>
                </c:pt>
                <c:pt idx="2260">
                  <c:v>309.19850289999999</c:v>
                </c:pt>
                <c:pt idx="2261">
                  <c:v>308.19513289999992</c:v>
                </c:pt>
                <c:pt idx="2262">
                  <c:v>309.19850289999999</c:v>
                </c:pt>
                <c:pt idx="2263">
                  <c:v>309.70018789999995</c:v>
                </c:pt>
                <c:pt idx="2264">
                  <c:v>309.19850289999999</c:v>
                </c:pt>
                <c:pt idx="2265">
                  <c:v>308.69681789999999</c:v>
                </c:pt>
                <c:pt idx="2266">
                  <c:v>308.19513289999992</c:v>
                </c:pt>
                <c:pt idx="2267">
                  <c:v>309.19850289999999</c:v>
                </c:pt>
                <c:pt idx="2268">
                  <c:v>310.20187289999996</c:v>
                </c:pt>
                <c:pt idx="2269">
                  <c:v>308.19513289999992</c:v>
                </c:pt>
                <c:pt idx="2270">
                  <c:v>308.19513289999992</c:v>
                </c:pt>
                <c:pt idx="2271">
                  <c:v>309.70018789999995</c:v>
                </c:pt>
                <c:pt idx="2272">
                  <c:v>306.18839279999992</c:v>
                </c:pt>
                <c:pt idx="2273">
                  <c:v>308.69681789999999</c:v>
                </c:pt>
                <c:pt idx="2274">
                  <c:v>308.69681789999999</c:v>
                </c:pt>
                <c:pt idx="2275">
                  <c:v>309.19850289999999</c:v>
                </c:pt>
                <c:pt idx="2276">
                  <c:v>310.70355789999991</c:v>
                </c:pt>
                <c:pt idx="2277">
                  <c:v>308.19513289999992</c:v>
                </c:pt>
                <c:pt idx="2278">
                  <c:v>309.70018789999995</c:v>
                </c:pt>
                <c:pt idx="2279">
                  <c:v>310.20187289999996</c:v>
                </c:pt>
                <c:pt idx="2280">
                  <c:v>311.70692789999993</c:v>
                </c:pt>
                <c:pt idx="2281">
                  <c:v>310.20187289999996</c:v>
                </c:pt>
                <c:pt idx="2282">
                  <c:v>308.19513289999992</c:v>
                </c:pt>
                <c:pt idx="2283">
                  <c:v>309.19850289999999</c:v>
                </c:pt>
                <c:pt idx="2284">
                  <c:v>309.70018789999995</c:v>
                </c:pt>
                <c:pt idx="2285">
                  <c:v>307.19176289999996</c:v>
                </c:pt>
                <c:pt idx="2286">
                  <c:v>308.69681789999999</c:v>
                </c:pt>
                <c:pt idx="2287">
                  <c:v>311.20524289999997</c:v>
                </c:pt>
                <c:pt idx="2288">
                  <c:v>309.70018789999995</c:v>
                </c:pt>
                <c:pt idx="2289">
                  <c:v>309.19850289999999</c:v>
                </c:pt>
                <c:pt idx="2290">
                  <c:v>308.69681789999999</c:v>
                </c:pt>
                <c:pt idx="2291">
                  <c:v>309.70018789999995</c:v>
                </c:pt>
                <c:pt idx="2292">
                  <c:v>309.70018789999995</c:v>
                </c:pt>
                <c:pt idx="2293">
                  <c:v>307.69344789999997</c:v>
                </c:pt>
                <c:pt idx="2294">
                  <c:v>309.19850289999999</c:v>
                </c:pt>
                <c:pt idx="2295">
                  <c:v>308.69681789999999</c:v>
                </c:pt>
                <c:pt idx="2296">
                  <c:v>309.70018789999995</c:v>
                </c:pt>
                <c:pt idx="2297">
                  <c:v>309.19850289999999</c:v>
                </c:pt>
                <c:pt idx="2298">
                  <c:v>309.70018789999995</c:v>
                </c:pt>
                <c:pt idx="2299">
                  <c:v>311.70692789999993</c:v>
                </c:pt>
                <c:pt idx="2300">
                  <c:v>309.19850289999999</c:v>
                </c:pt>
                <c:pt idx="2301">
                  <c:v>309.19850289999999</c:v>
                </c:pt>
                <c:pt idx="2302">
                  <c:v>309.19850289999999</c:v>
                </c:pt>
                <c:pt idx="2303">
                  <c:v>308.69681789999999</c:v>
                </c:pt>
                <c:pt idx="2304">
                  <c:v>308.69681789999999</c:v>
                </c:pt>
                <c:pt idx="2305">
                  <c:v>310.20187289999996</c:v>
                </c:pt>
                <c:pt idx="2306">
                  <c:v>309.70018789999995</c:v>
                </c:pt>
                <c:pt idx="2307">
                  <c:v>309.70018789999995</c:v>
                </c:pt>
                <c:pt idx="2308">
                  <c:v>309.19850289999999</c:v>
                </c:pt>
                <c:pt idx="2309">
                  <c:v>307.69344789999997</c:v>
                </c:pt>
                <c:pt idx="2310">
                  <c:v>310.70355789999991</c:v>
                </c:pt>
                <c:pt idx="2311">
                  <c:v>309.70018789999995</c:v>
                </c:pt>
                <c:pt idx="2312">
                  <c:v>309.19850289999999</c:v>
                </c:pt>
                <c:pt idx="2313">
                  <c:v>310.20187289999996</c:v>
                </c:pt>
                <c:pt idx="2314">
                  <c:v>309.70018789999995</c:v>
                </c:pt>
                <c:pt idx="2315">
                  <c:v>310.70355789999991</c:v>
                </c:pt>
                <c:pt idx="2316">
                  <c:v>308.69681789999999</c:v>
                </c:pt>
                <c:pt idx="2317">
                  <c:v>311.20524289999997</c:v>
                </c:pt>
                <c:pt idx="2318">
                  <c:v>309.19850289999999</c:v>
                </c:pt>
                <c:pt idx="2319">
                  <c:v>309.70018789999995</c:v>
                </c:pt>
                <c:pt idx="2320">
                  <c:v>309.19850289999999</c:v>
                </c:pt>
                <c:pt idx="2321">
                  <c:v>309.70018789999995</c:v>
                </c:pt>
                <c:pt idx="2322">
                  <c:v>308.69681789999999</c:v>
                </c:pt>
                <c:pt idx="2323">
                  <c:v>310.70355789999991</c:v>
                </c:pt>
                <c:pt idx="2324">
                  <c:v>310.70355789999991</c:v>
                </c:pt>
                <c:pt idx="2325">
                  <c:v>309.70018789999995</c:v>
                </c:pt>
                <c:pt idx="2326">
                  <c:v>309.70018789999995</c:v>
                </c:pt>
                <c:pt idx="2327">
                  <c:v>310.20187289999996</c:v>
                </c:pt>
                <c:pt idx="2328">
                  <c:v>310.70355789999991</c:v>
                </c:pt>
                <c:pt idx="2329">
                  <c:v>309.19850289999999</c:v>
                </c:pt>
                <c:pt idx="2330">
                  <c:v>311.20524289999997</c:v>
                </c:pt>
                <c:pt idx="2331">
                  <c:v>311.70692789999993</c:v>
                </c:pt>
                <c:pt idx="2332">
                  <c:v>311.70692789999993</c:v>
                </c:pt>
                <c:pt idx="2333">
                  <c:v>310.70355789999991</c:v>
                </c:pt>
                <c:pt idx="2334">
                  <c:v>309.70018789999995</c:v>
                </c:pt>
                <c:pt idx="2335">
                  <c:v>310.20187289999996</c:v>
                </c:pt>
                <c:pt idx="2336">
                  <c:v>310.70355789999991</c:v>
                </c:pt>
                <c:pt idx="2337">
                  <c:v>310.20187289999996</c:v>
                </c:pt>
                <c:pt idx="2338">
                  <c:v>309.19850289999999</c:v>
                </c:pt>
                <c:pt idx="2339">
                  <c:v>311.20524289999997</c:v>
                </c:pt>
                <c:pt idx="2340">
                  <c:v>310.20187289999996</c:v>
                </c:pt>
                <c:pt idx="2341">
                  <c:v>309.19850289999999</c:v>
                </c:pt>
                <c:pt idx="2342">
                  <c:v>309.70018789999995</c:v>
                </c:pt>
                <c:pt idx="2343">
                  <c:v>311.20524289999997</c:v>
                </c:pt>
                <c:pt idx="2344">
                  <c:v>309.70018789999995</c:v>
                </c:pt>
                <c:pt idx="2345">
                  <c:v>309.70018789999995</c:v>
                </c:pt>
                <c:pt idx="2346">
                  <c:v>312.71029789999994</c:v>
                </c:pt>
                <c:pt idx="2347">
                  <c:v>309.70018789999995</c:v>
                </c:pt>
                <c:pt idx="2348">
                  <c:v>311.20524289999997</c:v>
                </c:pt>
                <c:pt idx="2349">
                  <c:v>306.69007779999993</c:v>
                </c:pt>
                <c:pt idx="2350">
                  <c:v>310.20187289999996</c:v>
                </c:pt>
                <c:pt idx="2351">
                  <c:v>310.20187289999996</c:v>
                </c:pt>
                <c:pt idx="2352">
                  <c:v>311.20524289999997</c:v>
                </c:pt>
                <c:pt idx="2353">
                  <c:v>308.19513289999992</c:v>
                </c:pt>
                <c:pt idx="2354">
                  <c:v>310.70355789999991</c:v>
                </c:pt>
                <c:pt idx="2355">
                  <c:v>309.70018789999995</c:v>
                </c:pt>
                <c:pt idx="2356">
                  <c:v>310.20187289999996</c:v>
                </c:pt>
                <c:pt idx="2357">
                  <c:v>309.70018789999995</c:v>
                </c:pt>
                <c:pt idx="2358">
                  <c:v>311.70692789999993</c:v>
                </c:pt>
                <c:pt idx="2359">
                  <c:v>309.70018789999995</c:v>
                </c:pt>
                <c:pt idx="2360">
                  <c:v>309.19850289999999</c:v>
                </c:pt>
                <c:pt idx="2361">
                  <c:v>307.69344789999997</c:v>
                </c:pt>
                <c:pt idx="2362">
                  <c:v>310.20187289999996</c:v>
                </c:pt>
                <c:pt idx="2363">
                  <c:v>310.20187289999996</c:v>
                </c:pt>
                <c:pt idx="2364">
                  <c:v>310.70355789999991</c:v>
                </c:pt>
                <c:pt idx="2365">
                  <c:v>311.70692789999993</c:v>
                </c:pt>
                <c:pt idx="2366">
                  <c:v>309.19850289999999</c:v>
                </c:pt>
                <c:pt idx="2367">
                  <c:v>308.19513289999992</c:v>
                </c:pt>
                <c:pt idx="2368">
                  <c:v>311.20524289999997</c:v>
                </c:pt>
                <c:pt idx="2369">
                  <c:v>310.70355789999991</c:v>
                </c:pt>
                <c:pt idx="2370">
                  <c:v>311.20524289999997</c:v>
                </c:pt>
                <c:pt idx="2371">
                  <c:v>310.20187289999996</c:v>
                </c:pt>
                <c:pt idx="2372">
                  <c:v>308.69681789999999</c:v>
                </c:pt>
                <c:pt idx="2373">
                  <c:v>310.20187289999996</c:v>
                </c:pt>
                <c:pt idx="2374">
                  <c:v>310.20187289999996</c:v>
                </c:pt>
                <c:pt idx="2375">
                  <c:v>310.20187289999996</c:v>
                </c:pt>
                <c:pt idx="2376">
                  <c:v>311.20524289999997</c:v>
                </c:pt>
                <c:pt idx="2377">
                  <c:v>310.70355789999991</c:v>
                </c:pt>
                <c:pt idx="2378">
                  <c:v>309.19850289999999</c:v>
                </c:pt>
                <c:pt idx="2379">
                  <c:v>310.20187289999996</c:v>
                </c:pt>
                <c:pt idx="2380">
                  <c:v>312.20861289999999</c:v>
                </c:pt>
                <c:pt idx="2381">
                  <c:v>310.70355789999991</c:v>
                </c:pt>
                <c:pt idx="2382">
                  <c:v>312.20861289999999</c:v>
                </c:pt>
                <c:pt idx="2383">
                  <c:v>312.20861289999999</c:v>
                </c:pt>
                <c:pt idx="2384">
                  <c:v>310.70355789999991</c:v>
                </c:pt>
                <c:pt idx="2385">
                  <c:v>311.70692789999993</c:v>
                </c:pt>
                <c:pt idx="2386">
                  <c:v>309.70018789999995</c:v>
                </c:pt>
                <c:pt idx="2387">
                  <c:v>311.70692789999993</c:v>
                </c:pt>
                <c:pt idx="2388">
                  <c:v>311.20524289999997</c:v>
                </c:pt>
                <c:pt idx="2389">
                  <c:v>310.20187289999996</c:v>
                </c:pt>
                <c:pt idx="2390">
                  <c:v>311.20524289999997</c:v>
                </c:pt>
                <c:pt idx="2391">
                  <c:v>311.20524289999997</c:v>
                </c:pt>
                <c:pt idx="2392">
                  <c:v>310.20187289999996</c:v>
                </c:pt>
                <c:pt idx="2393">
                  <c:v>311.70692789999993</c:v>
                </c:pt>
                <c:pt idx="2394">
                  <c:v>309.19850289999999</c:v>
                </c:pt>
                <c:pt idx="2395">
                  <c:v>311.70692789999993</c:v>
                </c:pt>
                <c:pt idx="2396">
                  <c:v>309.19850289999999</c:v>
                </c:pt>
                <c:pt idx="2397">
                  <c:v>309.70018789999995</c:v>
                </c:pt>
                <c:pt idx="2398">
                  <c:v>310.70355789999991</c:v>
                </c:pt>
                <c:pt idx="2399">
                  <c:v>310.20187289999996</c:v>
                </c:pt>
                <c:pt idx="2400">
                  <c:v>311.70692789999993</c:v>
                </c:pt>
                <c:pt idx="2401">
                  <c:v>310.70355789999991</c:v>
                </c:pt>
                <c:pt idx="2402">
                  <c:v>310.20187289999996</c:v>
                </c:pt>
                <c:pt idx="2403">
                  <c:v>311.70692789999993</c:v>
                </c:pt>
                <c:pt idx="2404">
                  <c:v>311.70692789999993</c:v>
                </c:pt>
                <c:pt idx="2405">
                  <c:v>311.20524289999997</c:v>
                </c:pt>
                <c:pt idx="2406">
                  <c:v>311.70692789999993</c:v>
                </c:pt>
                <c:pt idx="2407">
                  <c:v>312.20861289999999</c:v>
                </c:pt>
                <c:pt idx="2408">
                  <c:v>311.20524289999997</c:v>
                </c:pt>
                <c:pt idx="2409">
                  <c:v>311.20524289999997</c:v>
                </c:pt>
                <c:pt idx="2410">
                  <c:v>309.19850289999999</c:v>
                </c:pt>
                <c:pt idx="2411">
                  <c:v>312.71029789999994</c:v>
                </c:pt>
                <c:pt idx="2412">
                  <c:v>309.70018789999995</c:v>
                </c:pt>
                <c:pt idx="2413">
                  <c:v>308.19513289999992</c:v>
                </c:pt>
                <c:pt idx="2414">
                  <c:v>310.70355789999991</c:v>
                </c:pt>
                <c:pt idx="2415">
                  <c:v>310.20187289999996</c:v>
                </c:pt>
                <c:pt idx="2416">
                  <c:v>310.70355789999991</c:v>
                </c:pt>
                <c:pt idx="2417">
                  <c:v>310.20187289999996</c:v>
                </c:pt>
                <c:pt idx="2418">
                  <c:v>309.70018789999995</c:v>
                </c:pt>
                <c:pt idx="2419">
                  <c:v>308.69681789999999</c:v>
                </c:pt>
                <c:pt idx="2420">
                  <c:v>310.70355789999991</c:v>
                </c:pt>
                <c:pt idx="2421">
                  <c:v>313.21198289999995</c:v>
                </c:pt>
                <c:pt idx="2422">
                  <c:v>312.71029789999994</c:v>
                </c:pt>
                <c:pt idx="2423">
                  <c:v>311.20524289999997</c:v>
                </c:pt>
                <c:pt idx="2424">
                  <c:v>312.20861289999999</c:v>
                </c:pt>
                <c:pt idx="2425">
                  <c:v>310.70355789999991</c:v>
                </c:pt>
                <c:pt idx="2426">
                  <c:v>311.20524289999997</c:v>
                </c:pt>
                <c:pt idx="2427">
                  <c:v>311.70692789999993</c:v>
                </c:pt>
                <c:pt idx="2428">
                  <c:v>311.20524289999997</c:v>
                </c:pt>
                <c:pt idx="2429">
                  <c:v>313.71366789999996</c:v>
                </c:pt>
                <c:pt idx="2430">
                  <c:v>309.19850289999999</c:v>
                </c:pt>
                <c:pt idx="2431">
                  <c:v>310.70355789999991</c:v>
                </c:pt>
                <c:pt idx="2432">
                  <c:v>310.20187289999996</c:v>
                </c:pt>
                <c:pt idx="2433">
                  <c:v>311.70692789999993</c:v>
                </c:pt>
                <c:pt idx="2434">
                  <c:v>312.71029789999994</c:v>
                </c:pt>
                <c:pt idx="2435">
                  <c:v>310.70355789999991</c:v>
                </c:pt>
                <c:pt idx="2436">
                  <c:v>311.20524289999997</c:v>
                </c:pt>
                <c:pt idx="2437">
                  <c:v>313.21198289999995</c:v>
                </c:pt>
                <c:pt idx="2438">
                  <c:v>311.20524289999997</c:v>
                </c:pt>
                <c:pt idx="2439">
                  <c:v>311.20524289999997</c:v>
                </c:pt>
                <c:pt idx="2440">
                  <c:v>311.70692789999993</c:v>
                </c:pt>
                <c:pt idx="2441">
                  <c:v>310.70355789999991</c:v>
                </c:pt>
                <c:pt idx="2442">
                  <c:v>312.20861289999999</c:v>
                </c:pt>
                <c:pt idx="2443">
                  <c:v>312.71029789999994</c:v>
                </c:pt>
                <c:pt idx="2444">
                  <c:v>310.70355789999991</c:v>
                </c:pt>
                <c:pt idx="2445">
                  <c:v>311.70692789999993</c:v>
                </c:pt>
                <c:pt idx="2446">
                  <c:v>312.20861289999999</c:v>
                </c:pt>
                <c:pt idx="2447">
                  <c:v>310.70355789999991</c:v>
                </c:pt>
                <c:pt idx="2448">
                  <c:v>312.20861289999999</c:v>
                </c:pt>
                <c:pt idx="2449">
                  <c:v>310.70355789999991</c:v>
                </c:pt>
                <c:pt idx="2450">
                  <c:v>311.70692789999993</c:v>
                </c:pt>
                <c:pt idx="2451">
                  <c:v>310.70355789999991</c:v>
                </c:pt>
                <c:pt idx="2452">
                  <c:v>311.20524289999997</c:v>
                </c:pt>
                <c:pt idx="2453">
                  <c:v>311.20524289999997</c:v>
                </c:pt>
                <c:pt idx="2454">
                  <c:v>312.20861289999999</c:v>
                </c:pt>
                <c:pt idx="2455">
                  <c:v>312.20861289999999</c:v>
                </c:pt>
                <c:pt idx="2456">
                  <c:v>311.70692789999993</c:v>
                </c:pt>
                <c:pt idx="2457">
                  <c:v>311.70692789999993</c:v>
                </c:pt>
                <c:pt idx="2458">
                  <c:v>311.20524289999997</c:v>
                </c:pt>
                <c:pt idx="2459">
                  <c:v>311.70692789999993</c:v>
                </c:pt>
                <c:pt idx="2460">
                  <c:v>312.20861289999999</c:v>
                </c:pt>
                <c:pt idx="2461">
                  <c:v>312.20861289999999</c:v>
                </c:pt>
                <c:pt idx="2462">
                  <c:v>311.20524289999997</c:v>
                </c:pt>
                <c:pt idx="2463">
                  <c:v>310.70355789999991</c:v>
                </c:pt>
                <c:pt idx="2464">
                  <c:v>311.70692789999993</c:v>
                </c:pt>
                <c:pt idx="2465">
                  <c:v>310.70355789999991</c:v>
                </c:pt>
                <c:pt idx="2466">
                  <c:v>311.20524289999997</c:v>
                </c:pt>
                <c:pt idx="2467">
                  <c:v>311.70692789999993</c:v>
                </c:pt>
                <c:pt idx="2468">
                  <c:v>310.70355789999991</c:v>
                </c:pt>
                <c:pt idx="2469">
                  <c:v>311.70692789999993</c:v>
                </c:pt>
                <c:pt idx="2470">
                  <c:v>312.71029789999994</c:v>
                </c:pt>
                <c:pt idx="2471">
                  <c:v>295.15132269999998</c:v>
                </c:pt>
                <c:pt idx="2472">
                  <c:v>295.15132269999998</c:v>
                </c:pt>
                <c:pt idx="2473">
                  <c:v>299.16480280000007</c:v>
                </c:pt>
                <c:pt idx="2474">
                  <c:v>298.16143269999998</c:v>
                </c:pt>
                <c:pt idx="2475">
                  <c:v>298.16143269999998</c:v>
                </c:pt>
                <c:pt idx="2476">
                  <c:v>299.66648780000008</c:v>
                </c:pt>
                <c:pt idx="2477">
                  <c:v>299.16480280000007</c:v>
                </c:pt>
                <c:pt idx="2478">
                  <c:v>298.66311769999999</c:v>
                </c:pt>
                <c:pt idx="2479">
                  <c:v>299.66648780000008</c:v>
                </c:pt>
                <c:pt idx="2480">
                  <c:v>300.16817279999992</c:v>
                </c:pt>
                <c:pt idx="2481">
                  <c:v>299.66648780000008</c:v>
                </c:pt>
                <c:pt idx="2482">
                  <c:v>294.64963770000008</c:v>
                </c:pt>
                <c:pt idx="2483">
                  <c:v>295.15132269999998</c:v>
                </c:pt>
                <c:pt idx="2484">
                  <c:v>299.16480280000007</c:v>
                </c:pt>
                <c:pt idx="2485">
                  <c:v>297.15806270000002</c:v>
                </c:pt>
                <c:pt idx="2486">
                  <c:v>299.66648780000008</c:v>
                </c:pt>
                <c:pt idx="2487">
                  <c:v>298.66311769999999</c:v>
                </c:pt>
                <c:pt idx="2488">
                  <c:v>297.65974770000008</c:v>
                </c:pt>
                <c:pt idx="2489">
                  <c:v>298.16143269999998</c:v>
                </c:pt>
                <c:pt idx="2490">
                  <c:v>298.16143269999998</c:v>
                </c:pt>
                <c:pt idx="2491">
                  <c:v>300.66985780000005</c:v>
                </c:pt>
                <c:pt idx="2492">
                  <c:v>300.66985780000005</c:v>
                </c:pt>
                <c:pt idx="2493">
                  <c:v>299.66648780000008</c:v>
                </c:pt>
                <c:pt idx="2494">
                  <c:v>294.64963770000008</c:v>
                </c:pt>
                <c:pt idx="2495">
                  <c:v>300.16817279999992</c:v>
                </c:pt>
                <c:pt idx="2496">
                  <c:v>298.66311769999999</c:v>
                </c:pt>
                <c:pt idx="2497">
                  <c:v>299.16480280000007</c:v>
                </c:pt>
                <c:pt idx="2498">
                  <c:v>298.66311769999999</c:v>
                </c:pt>
                <c:pt idx="2499">
                  <c:v>298.66311769999999</c:v>
                </c:pt>
                <c:pt idx="2500">
                  <c:v>299.16480280000007</c:v>
                </c:pt>
                <c:pt idx="2501">
                  <c:v>295.65300770000005</c:v>
                </c:pt>
                <c:pt idx="2502">
                  <c:v>299.66648780000008</c:v>
                </c:pt>
                <c:pt idx="2503">
                  <c:v>298.66311769999999</c:v>
                </c:pt>
                <c:pt idx="2504">
                  <c:v>299.66648780000008</c:v>
                </c:pt>
                <c:pt idx="2505">
                  <c:v>297.15806270000002</c:v>
                </c:pt>
                <c:pt idx="2506">
                  <c:v>299.66648780000008</c:v>
                </c:pt>
                <c:pt idx="2507">
                  <c:v>298.66311769999999</c:v>
                </c:pt>
                <c:pt idx="2508">
                  <c:v>299.66648780000008</c:v>
                </c:pt>
                <c:pt idx="2509">
                  <c:v>298.66311769999999</c:v>
                </c:pt>
                <c:pt idx="2510">
                  <c:v>299.66648780000008</c:v>
                </c:pt>
                <c:pt idx="2511">
                  <c:v>300.16817279999992</c:v>
                </c:pt>
                <c:pt idx="2512">
                  <c:v>299.16480280000007</c:v>
                </c:pt>
                <c:pt idx="2513">
                  <c:v>300.16817279999992</c:v>
                </c:pt>
                <c:pt idx="2514">
                  <c:v>300.16817279999992</c:v>
                </c:pt>
                <c:pt idx="2515">
                  <c:v>300.16817279999992</c:v>
                </c:pt>
                <c:pt idx="2516">
                  <c:v>299.66648780000008</c:v>
                </c:pt>
                <c:pt idx="2517">
                  <c:v>301.1715428</c:v>
                </c:pt>
                <c:pt idx="2518">
                  <c:v>299.16480280000007</c:v>
                </c:pt>
                <c:pt idx="2519">
                  <c:v>296.65637769999995</c:v>
                </c:pt>
                <c:pt idx="2520">
                  <c:v>299.16480280000007</c:v>
                </c:pt>
                <c:pt idx="2521">
                  <c:v>299.16480280000007</c:v>
                </c:pt>
                <c:pt idx="2522">
                  <c:v>299.16480280000007</c:v>
                </c:pt>
                <c:pt idx="2523">
                  <c:v>298.16143269999998</c:v>
                </c:pt>
                <c:pt idx="2524">
                  <c:v>299.66648780000008</c:v>
                </c:pt>
                <c:pt idx="2525">
                  <c:v>298.66311769999999</c:v>
                </c:pt>
                <c:pt idx="2526">
                  <c:v>299.16480280000007</c:v>
                </c:pt>
                <c:pt idx="2527">
                  <c:v>299.16480280000007</c:v>
                </c:pt>
                <c:pt idx="2528">
                  <c:v>301.67322780000001</c:v>
                </c:pt>
                <c:pt idx="2529">
                  <c:v>299.16480280000007</c:v>
                </c:pt>
                <c:pt idx="2530">
                  <c:v>301.1715428</c:v>
                </c:pt>
                <c:pt idx="2531">
                  <c:v>299.66648780000008</c:v>
                </c:pt>
                <c:pt idx="2532">
                  <c:v>299.66648780000008</c:v>
                </c:pt>
                <c:pt idx="2533">
                  <c:v>300.16817279999992</c:v>
                </c:pt>
                <c:pt idx="2534">
                  <c:v>298.66311769999999</c:v>
                </c:pt>
                <c:pt idx="2535">
                  <c:v>299.66648780000008</c:v>
                </c:pt>
                <c:pt idx="2536">
                  <c:v>300.16817279999992</c:v>
                </c:pt>
                <c:pt idx="2537">
                  <c:v>299.16480280000007</c:v>
                </c:pt>
                <c:pt idx="2538">
                  <c:v>298.66311769999999</c:v>
                </c:pt>
                <c:pt idx="2539">
                  <c:v>300.16817279999992</c:v>
                </c:pt>
                <c:pt idx="2540">
                  <c:v>301.67322780000001</c:v>
                </c:pt>
                <c:pt idx="2541">
                  <c:v>299.66648780000008</c:v>
                </c:pt>
                <c:pt idx="2542">
                  <c:v>298.16143269999998</c:v>
                </c:pt>
                <c:pt idx="2543">
                  <c:v>299.66648780000008</c:v>
                </c:pt>
                <c:pt idx="2544">
                  <c:v>298.66311769999999</c:v>
                </c:pt>
                <c:pt idx="2545">
                  <c:v>300.16817279999992</c:v>
                </c:pt>
                <c:pt idx="2546">
                  <c:v>301.1715428</c:v>
                </c:pt>
                <c:pt idx="2547">
                  <c:v>297.65974770000008</c:v>
                </c:pt>
                <c:pt idx="2548">
                  <c:v>299.16480280000007</c:v>
                </c:pt>
                <c:pt idx="2549">
                  <c:v>300.16817279999992</c:v>
                </c:pt>
                <c:pt idx="2550">
                  <c:v>300.16817279999992</c:v>
                </c:pt>
                <c:pt idx="2551">
                  <c:v>299.16480280000007</c:v>
                </c:pt>
                <c:pt idx="2552">
                  <c:v>299.66648780000008</c:v>
                </c:pt>
                <c:pt idx="2553">
                  <c:v>299.16480280000007</c:v>
                </c:pt>
                <c:pt idx="2554">
                  <c:v>299.66648780000008</c:v>
                </c:pt>
                <c:pt idx="2555">
                  <c:v>298.66311769999999</c:v>
                </c:pt>
                <c:pt idx="2556">
                  <c:v>299.16480280000007</c:v>
                </c:pt>
                <c:pt idx="2557">
                  <c:v>299.66648780000008</c:v>
                </c:pt>
                <c:pt idx="2558">
                  <c:v>299.66648780000008</c:v>
                </c:pt>
                <c:pt idx="2559">
                  <c:v>299.66648780000008</c:v>
                </c:pt>
                <c:pt idx="2560">
                  <c:v>300.16817279999992</c:v>
                </c:pt>
                <c:pt idx="2561">
                  <c:v>302.17491280000002</c:v>
                </c:pt>
                <c:pt idx="2562">
                  <c:v>300.66985780000005</c:v>
                </c:pt>
                <c:pt idx="2563">
                  <c:v>301.67322780000001</c:v>
                </c:pt>
                <c:pt idx="2564">
                  <c:v>299.66648780000008</c:v>
                </c:pt>
                <c:pt idx="2565">
                  <c:v>299.16480280000007</c:v>
                </c:pt>
                <c:pt idx="2566">
                  <c:v>301.1715428</c:v>
                </c:pt>
                <c:pt idx="2567">
                  <c:v>299.66648780000008</c:v>
                </c:pt>
                <c:pt idx="2568">
                  <c:v>299.66648780000008</c:v>
                </c:pt>
                <c:pt idx="2569">
                  <c:v>300.66985780000005</c:v>
                </c:pt>
                <c:pt idx="2570">
                  <c:v>300.16817279999992</c:v>
                </c:pt>
                <c:pt idx="2571">
                  <c:v>301.1715428</c:v>
                </c:pt>
                <c:pt idx="2572">
                  <c:v>300.66985780000005</c:v>
                </c:pt>
                <c:pt idx="2573">
                  <c:v>301.67322780000001</c:v>
                </c:pt>
                <c:pt idx="2574">
                  <c:v>302.67659779999997</c:v>
                </c:pt>
                <c:pt idx="2575">
                  <c:v>300.16817279999992</c:v>
                </c:pt>
                <c:pt idx="2576">
                  <c:v>301.1715428</c:v>
                </c:pt>
                <c:pt idx="2577">
                  <c:v>301.67322780000001</c:v>
                </c:pt>
                <c:pt idx="2578">
                  <c:v>299.66648780000008</c:v>
                </c:pt>
                <c:pt idx="2579">
                  <c:v>301.1715428</c:v>
                </c:pt>
                <c:pt idx="2580">
                  <c:v>302.17491280000002</c:v>
                </c:pt>
                <c:pt idx="2581">
                  <c:v>300.16817279999992</c:v>
                </c:pt>
                <c:pt idx="2582">
                  <c:v>300.16817279999992</c:v>
                </c:pt>
                <c:pt idx="2583">
                  <c:v>300.16817279999992</c:v>
                </c:pt>
                <c:pt idx="2584">
                  <c:v>302.17491280000002</c:v>
                </c:pt>
                <c:pt idx="2585">
                  <c:v>300.66985780000005</c:v>
                </c:pt>
                <c:pt idx="2586">
                  <c:v>301.1715428</c:v>
                </c:pt>
                <c:pt idx="2587">
                  <c:v>301.67322780000001</c:v>
                </c:pt>
                <c:pt idx="2588">
                  <c:v>300.16817279999992</c:v>
                </c:pt>
                <c:pt idx="2589">
                  <c:v>300.66985780000005</c:v>
                </c:pt>
                <c:pt idx="2590">
                  <c:v>300.16817279999992</c:v>
                </c:pt>
                <c:pt idx="2591">
                  <c:v>301.1715428</c:v>
                </c:pt>
                <c:pt idx="2592">
                  <c:v>299.66648780000008</c:v>
                </c:pt>
                <c:pt idx="2593">
                  <c:v>300.66985780000005</c:v>
                </c:pt>
                <c:pt idx="2594">
                  <c:v>296.65637769999995</c:v>
                </c:pt>
                <c:pt idx="2595">
                  <c:v>300.16817279999992</c:v>
                </c:pt>
                <c:pt idx="2596">
                  <c:v>300.16817279999992</c:v>
                </c:pt>
                <c:pt idx="2597">
                  <c:v>300.66985780000005</c:v>
                </c:pt>
                <c:pt idx="2598">
                  <c:v>301.1715428</c:v>
                </c:pt>
                <c:pt idx="2599">
                  <c:v>299.16480280000007</c:v>
                </c:pt>
                <c:pt idx="2600">
                  <c:v>300.16817279999992</c:v>
                </c:pt>
                <c:pt idx="2601">
                  <c:v>301.1715428</c:v>
                </c:pt>
                <c:pt idx="2602">
                  <c:v>301.1715428</c:v>
                </c:pt>
                <c:pt idx="2603">
                  <c:v>300.16817279999992</c:v>
                </c:pt>
                <c:pt idx="2604">
                  <c:v>300.66985780000005</c:v>
                </c:pt>
                <c:pt idx="2605">
                  <c:v>301.1715428</c:v>
                </c:pt>
                <c:pt idx="2606">
                  <c:v>303.17828279999998</c:v>
                </c:pt>
                <c:pt idx="2607">
                  <c:v>301.67322780000001</c:v>
                </c:pt>
                <c:pt idx="2608">
                  <c:v>298.66311769999999</c:v>
                </c:pt>
                <c:pt idx="2609">
                  <c:v>301.1715428</c:v>
                </c:pt>
                <c:pt idx="2610">
                  <c:v>300.66985780000005</c:v>
                </c:pt>
                <c:pt idx="2611">
                  <c:v>300.66985780000005</c:v>
                </c:pt>
                <c:pt idx="2612">
                  <c:v>299.16480280000007</c:v>
                </c:pt>
                <c:pt idx="2613">
                  <c:v>302.17491280000002</c:v>
                </c:pt>
                <c:pt idx="2614">
                  <c:v>300.66985780000005</c:v>
                </c:pt>
                <c:pt idx="2615">
                  <c:v>301.1715428</c:v>
                </c:pt>
                <c:pt idx="2616">
                  <c:v>301.1715428</c:v>
                </c:pt>
                <c:pt idx="2617">
                  <c:v>299.16480280000007</c:v>
                </c:pt>
                <c:pt idx="2618">
                  <c:v>300.66985780000005</c:v>
                </c:pt>
                <c:pt idx="2619">
                  <c:v>301.1715428</c:v>
                </c:pt>
                <c:pt idx="2620">
                  <c:v>301.67322780000001</c:v>
                </c:pt>
                <c:pt idx="2621">
                  <c:v>299.16480280000007</c:v>
                </c:pt>
                <c:pt idx="2622">
                  <c:v>301.67322780000001</c:v>
                </c:pt>
                <c:pt idx="2623">
                  <c:v>301.67322780000001</c:v>
                </c:pt>
                <c:pt idx="2624">
                  <c:v>301.67322780000001</c:v>
                </c:pt>
                <c:pt idx="2625">
                  <c:v>302.67659779999997</c:v>
                </c:pt>
                <c:pt idx="2626">
                  <c:v>301.67322780000001</c:v>
                </c:pt>
                <c:pt idx="2627">
                  <c:v>301.1715428</c:v>
                </c:pt>
                <c:pt idx="2628">
                  <c:v>301.67322780000001</c:v>
                </c:pt>
                <c:pt idx="2629">
                  <c:v>300.16817279999992</c:v>
                </c:pt>
                <c:pt idx="2630">
                  <c:v>300.16817279999992</c:v>
                </c:pt>
                <c:pt idx="2631">
                  <c:v>300.16817279999992</c:v>
                </c:pt>
                <c:pt idx="2632">
                  <c:v>301.1715428</c:v>
                </c:pt>
                <c:pt idx="2633">
                  <c:v>298.16143269999998</c:v>
                </c:pt>
                <c:pt idx="2634">
                  <c:v>299.16480280000007</c:v>
                </c:pt>
                <c:pt idx="2635">
                  <c:v>300.66985780000005</c:v>
                </c:pt>
                <c:pt idx="2636">
                  <c:v>299.66648780000008</c:v>
                </c:pt>
                <c:pt idx="2637">
                  <c:v>301.1715428</c:v>
                </c:pt>
                <c:pt idx="2638">
                  <c:v>300.66985780000005</c:v>
                </c:pt>
                <c:pt idx="2639">
                  <c:v>301.67322780000001</c:v>
                </c:pt>
                <c:pt idx="2640">
                  <c:v>302.67659779999997</c:v>
                </c:pt>
                <c:pt idx="2641">
                  <c:v>299.66648780000008</c:v>
                </c:pt>
                <c:pt idx="2642">
                  <c:v>301.67322780000001</c:v>
                </c:pt>
                <c:pt idx="2643">
                  <c:v>301.67322780000001</c:v>
                </c:pt>
                <c:pt idx="2644">
                  <c:v>301.67322780000001</c:v>
                </c:pt>
                <c:pt idx="2645">
                  <c:v>299.66648780000008</c:v>
                </c:pt>
                <c:pt idx="2646">
                  <c:v>297.15806270000002</c:v>
                </c:pt>
                <c:pt idx="2647">
                  <c:v>299.66648780000008</c:v>
                </c:pt>
                <c:pt idx="2648">
                  <c:v>300.16817279999992</c:v>
                </c:pt>
                <c:pt idx="2649">
                  <c:v>301.1715428</c:v>
                </c:pt>
                <c:pt idx="2650">
                  <c:v>300.66985780000005</c:v>
                </c:pt>
                <c:pt idx="2651">
                  <c:v>301.67322780000001</c:v>
                </c:pt>
                <c:pt idx="2652">
                  <c:v>300.66985780000005</c:v>
                </c:pt>
                <c:pt idx="2653">
                  <c:v>301.67322780000001</c:v>
                </c:pt>
                <c:pt idx="2654">
                  <c:v>301.1715428</c:v>
                </c:pt>
                <c:pt idx="2655">
                  <c:v>300.66985780000005</c:v>
                </c:pt>
                <c:pt idx="2656">
                  <c:v>302.17491280000002</c:v>
                </c:pt>
                <c:pt idx="2657">
                  <c:v>301.1715428</c:v>
                </c:pt>
                <c:pt idx="2658">
                  <c:v>301.1715428</c:v>
                </c:pt>
                <c:pt idx="2659">
                  <c:v>301.67322780000001</c:v>
                </c:pt>
                <c:pt idx="2660">
                  <c:v>301.1715428</c:v>
                </c:pt>
                <c:pt idx="2661">
                  <c:v>301.67322780000001</c:v>
                </c:pt>
                <c:pt idx="2662">
                  <c:v>301.67322780000001</c:v>
                </c:pt>
                <c:pt idx="2663">
                  <c:v>300.66985780000005</c:v>
                </c:pt>
                <c:pt idx="2664">
                  <c:v>301.67322780000001</c:v>
                </c:pt>
                <c:pt idx="2665">
                  <c:v>302.67659779999997</c:v>
                </c:pt>
                <c:pt idx="2666">
                  <c:v>300.16817279999992</c:v>
                </c:pt>
                <c:pt idx="2667">
                  <c:v>300.16817279999992</c:v>
                </c:pt>
                <c:pt idx="2668">
                  <c:v>301.1715428</c:v>
                </c:pt>
                <c:pt idx="2669">
                  <c:v>301.67322780000001</c:v>
                </c:pt>
                <c:pt idx="2670">
                  <c:v>301.1715428</c:v>
                </c:pt>
                <c:pt idx="2671">
                  <c:v>301.1715428</c:v>
                </c:pt>
                <c:pt idx="2672">
                  <c:v>301.1715428</c:v>
                </c:pt>
                <c:pt idx="2673">
                  <c:v>301.1715428</c:v>
                </c:pt>
                <c:pt idx="2674">
                  <c:v>301.67322780000001</c:v>
                </c:pt>
                <c:pt idx="2675">
                  <c:v>301.67322780000001</c:v>
                </c:pt>
                <c:pt idx="2676">
                  <c:v>301.67322780000001</c:v>
                </c:pt>
                <c:pt idx="2677">
                  <c:v>303.17828279999998</c:v>
                </c:pt>
                <c:pt idx="2678">
                  <c:v>301.67322780000001</c:v>
                </c:pt>
                <c:pt idx="2679">
                  <c:v>303.17828279999998</c:v>
                </c:pt>
                <c:pt idx="2680">
                  <c:v>302.67659779999997</c:v>
                </c:pt>
                <c:pt idx="2681">
                  <c:v>302.17491280000002</c:v>
                </c:pt>
                <c:pt idx="2682">
                  <c:v>300.66985780000005</c:v>
                </c:pt>
                <c:pt idx="2683">
                  <c:v>299.16480280000007</c:v>
                </c:pt>
                <c:pt idx="2684">
                  <c:v>299.16480280000007</c:v>
                </c:pt>
                <c:pt idx="2685">
                  <c:v>302.67659779999997</c:v>
                </c:pt>
                <c:pt idx="2686">
                  <c:v>302.67659779999997</c:v>
                </c:pt>
                <c:pt idx="2687">
                  <c:v>301.67322780000001</c:v>
                </c:pt>
                <c:pt idx="2688">
                  <c:v>302.17491280000002</c:v>
                </c:pt>
                <c:pt idx="2689">
                  <c:v>302.67659779999997</c:v>
                </c:pt>
                <c:pt idx="2690">
                  <c:v>302.67659779999997</c:v>
                </c:pt>
                <c:pt idx="2691">
                  <c:v>302.67659779999997</c:v>
                </c:pt>
                <c:pt idx="2692">
                  <c:v>302.17491280000002</c:v>
                </c:pt>
                <c:pt idx="2693">
                  <c:v>301.1715428</c:v>
                </c:pt>
                <c:pt idx="2694">
                  <c:v>298.66311769999999</c:v>
                </c:pt>
                <c:pt idx="2695">
                  <c:v>302.67659779999997</c:v>
                </c:pt>
                <c:pt idx="2696">
                  <c:v>301.67322780000001</c:v>
                </c:pt>
                <c:pt idx="2697">
                  <c:v>300.66985780000005</c:v>
                </c:pt>
                <c:pt idx="2698">
                  <c:v>301.1715428</c:v>
                </c:pt>
                <c:pt idx="2699">
                  <c:v>302.67659779999997</c:v>
                </c:pt>
                <c:pt idx="2700">
                  <c:v>301.67322780000001</c:v>
                </c:pt>
                <c:pt idx="2701">
                  <c:v>301.67322780000001</c:v>
                </c:pt>
                <c:pt idx="2702">
                  <c:v>301.67322780000001</c:v>
                </c:pt>
                <c:pt idx="2703">
                  <c:v>301.67322780000001</c:v>
                </c:pt>
                <c:pt idx="2704">
                  <c:v>301.1715428</c:v>
                </c:pt>
                <c:pt idx="2705">
                  <c:v>302.67659779999997</c:v>
                </c:pt>
                <c:pt idx="2706">
                  <c:v>302.67659779999997</c:v>
                </c:pt>
                <c:pt idx="2707">
                  <c:v>302.17491280000002</c:v>
                </c:pt>
                <c:pt idx="2708">
                  <c:v>301.67322780000001</c:v>
                </c:pt>
                <c:pt idx="2709">
                  <c:v>301.1715428</c:v>
                </c:pt>
                <c:pt idx="2710">
                  <c:v>301.1715428</c:v>
                </c:pt>
                <c:pt idx="2711">
                  <c:v>301.1715428</c:v>
                </c:pt>
                <c:pt idx="2712">
                  <c:v>301.67322780000001</c:v>
                </c:pt>
                <c:pt idx="2713">
                  <c:v>304.68333779999995</c:v>
                </c:pt>
                <c:pt idx="2714">
                  <c:v>301.1715428</c:v>
                </c:pt>
                <c:pt idx="2715">
                  <c:v>301.67322780000001</c:v>
                </c:pt>
                <c:pt idx="2716">
                  <c:v>301.67322780000001</c:v>
                </c:pt>
                <c:pt idx="2717">
                  <c:v>303.67996780000004</c:v>
                </c:pt>
                <c:pt idx="2718">
                  <c:v>301.1715428</c:v>
                </c:pt>
                <c:pt idx="2719">
                  <c:v>301.1715428</c:v>
                </c:pt>
                <c:pt idx="2720">
                  <c:v>302.17491280000002</c:v>
                </c:pt>
                <c:pt idx="2721">
                  <c:v>301.1715428</c:v>
                </c:pt>
                <c:pt idx="2722">
                  <c:v>303.17828279999998</c:v>
                </c:pt>
                <c:pt idx="2723">
                  <c:v>301.67322780000001</c:v>
                </c:pt>
                <c:pt idx="2724">
                  <c:v>301.67322780000001</c:v>
                </c:pt>
                <c:pt idx="2725">
                  <c:v>302.17491280000002</c:v>
                </c:pt>
                <c:pt idx="2726">
                  <c:v>302.67659779999997</c:v>
                </c:pt>
                <c:pt idx="2727">
                  <c:v>303.17828279999998</c:v>
                </c:pt>
                <c:pt idx="2728">
                  <c:v>305.68670779999997</c:v>
                </c:pt>
                <c:pt idx="2729">
                  <c:v>301.67322780000001</c:v>
                </c:pt>
                <c:pt idx="2730">
                  <c:v>301.1715428</c:v>
                </c:pt>
                <c:pt idx="2731">
                  <c:v>300.66985780000005</c:v>
                </c:pt>
                <c:pt idx="2732">
                  <c:v>299.16480280000007</c:v>
                </c:pt>
                <c:pt idx="2733">
                  <c:v>301.1715428</c:v>
                </c:pt>
                <c:pt idx="2734">
                  <c:v>303.17828279999998</c:v>
                </c:pt>
                <c:pt idx="2735">
                  <c:v>299.66648780000008</c:v>
                </c:pt>
                <c:pt idx="2736">
                  <c:v>301.67322780000001</c:v>
                </c:pt>
                <c:pt idx="2737">
                  <c:v>301.1715428</c:v>
                </c:pt>
                <c:pt idx="2738">
                  <c:v>302.67659779999997</c:v>
                </c:pt>
                <c:pt idx="2739">
                  <c:v>301.1715428</c:v>
                </c:pt>
                <c:pt idx="2740">
                  <c:v>302.17491280000002</c:v>
                </c:pt>
                <c:pt idx="2741">
                  <c:v>301.67322780000001</c:v>
                </c:pt>
                <c:pt idx="2742">
                  <c:v>302.67659779999997</c:v>
                </c:pt>
                <c:pt idx="2743">
                  <c:v>302.67659779999997</c:v>
                </c:pt>
                <c:pt idx="2744">
                  <c:v>303.17828279999998</c:v>
                </c:pt>
                <c:pt idx="2745">
                  <c:v>302.67659779999997</c:v>
                </c:pt>
                <c:pt idx="2746">
                  <c:v>303.67996780000004</c:v>
                </c:pt>
                <c:pt idx="2747">
                  <c:v>304.18165279999999</c:v>
                </c:pt>
                <c:pt idx="2748">
                  <c:v>301.1715428</c:v>
                </c:pt>
                <c:pt idx="2749">
                  <c:v>303.67996780000004</c:v>
                </c:pt>
                <c:pt idx="2750">
                  <c:v>303.67996780000004</c:v>
                </c:pt>
                <c:pt idx="2751">
                  <c:v>302.17491280000002</c:v>
                </c:pt>
                <c:pt idx="2752">
                  <c:v>302.17491280000002</c:v>
                </c:pt>
                <c:pt idx="2753">
                  <c:v>303.67996780000004</c:v>
                </c:pt>
                <c:pt idx="2754">
                  <c:v>305.18502280000001</c:v>
                </c:pt>
                <c:pt idx="2755">
                  <c:v>303.17828279999998</c:v>
                </c:pt>
                <c:pt idx="2756">
                  <c:v>299.66648780000008</c:v>
                </c:pt>
                <c:pt idx="2757">
                  <c:v>303.17828279999998</c:v>
                </c:pt>
                <c:pt idx="2758">
                  <c:v>303.67996780000004</c:v>
                </c:pt>
                <c:pt idx="2759">
                  <c:v>303.17828279999998</c:v>
                </c:pt>
                <c:pt idx="2760">
                  <c:v>302.67659779999997</c:v>
                </c:pt>
                <c:pt idx="2761">
                  <c:v>304.68333779999995</c:v>
                </c:pt>
                <c:pt idx="2762">
                  <c:v>302.67659779999997</c:v>
                </c:pt>
                <c:pt idx="2763">
                  <c:v>304.18165279999999</c:v>
                </c:pt>
                <c:pt idx="2764">
                  <c:v>303.17828279999998</c:v>
                </c:pt>
                <c:pt idx="2765">
                  <c:v>303.67996780000004</c:v>
                </c:pt>
                <c:pt idx="2766">
                  <c:v>301.67322780000001</c:v>
                </c:pt>
                <c:pt idx="2767">
                  <c:v>303.17828279999998</c:v>
                </c:pt>
                <c:pt idx="2768">
                  <c:v>303.17828279999998</c:v>
                </c:pt>
                <c:pt idx="2769">
                  <c:v>301.1715428</c:v>
                </c:pt>
                <c:pt idx="2770">
                  <c:v>303.17828279999998</c:v>
                </c:pt>
                <c:pt idx="2771">
                  <c:v>302.17491280000002</c:v>
                </c:pt>
                <c:pt idx="2772">
                  <c:v>302.67659779999997</c:v>
                </c:pt>
                <c:pt idx="2773">
                  <c:v>303.17828279999998</c:v>
                </c:pt>
                <c:pt idx="2774">
                  <c:v>304.18165279999999</c:v>
                </c:pt>
                <c:pt idx="2775">
                  <c:v>303.17828279999998</c:v>
                </c:pt>
                <c:pt idx="2776">
                  <c:v>305.18502280000001</c:v>
                </c:pt>
                <c:pt idx="2777">
                  <c:v>303.67996780000004</c:v>
                </c:pt>
                <c:pt idx="2778">
                  <c:v>304.18165279999999</c:v>
                </c:pt>
                <c:pt idx="2779">
                  <c:v>304.18165279999999</c:v>
                </c:pt>
                <c:pt idx="2780">
                  <c:v>303.67996780000004</c:v>
                </c:pt>
                <c:pt idx="2781">
                  <c:v>303.67996780000004</c:v>
                </c:pt>
                <c:pt idx="2782">
                  <c:v>301.67322780000001</c:v>
                </c:pt>
                <c:pt idx="2783">
                  <c:v>300.66985780000005</c:v>
                </c:pt>
                <c:pt idx="2784">
                  <c:v>303.17828279999998</c:v>
                </c:pt>
                <c:pt idx="2785">
                  <c:v>304.18165279999999</c:v>
                </c:pt>
                <c:pt idx="2786">
                  <c:v>304.18165279999999</c:v>
                </c:pt>
                <c:pt idx="2787">
                  <c:v>302.17491280000002</c:v>
                </c:pt>
                <c:pt idx="2788">
                  <c:v>301.67322780000001</c:v>
                </c:pt>
                <c:pt idx="2789">
                  <c:v>303.67996780000004</c:v>
                </c:pt>
                <c:pt idx="2790">
                  <c:v>301.1715428</c:v>
                </c:pt>
                <c:pt idx="2791">
                  <c:v>303.17828279999998</c:v>
                </c:pt>
                <c:pt idx="2792">
                  <c:v>304.68333779999995</c:v>
                </c:pt>
                <c:pt idx="2793">
                  <c:v>303.17828279999998</c:v>
                </c:pt>
                <c:pt idx="2794">
                  <c:v>302.17491280000002</c:v>
                </c:pt>
                <c:pt idx="2795">
                  <c:v>302.17491280000002</c:v>
                </c:pt>
                <c:pt idx="2796">
                  <c:v>301.1715428</c:v>
                </c:pt>
                <c:pt idx="2797">
                  <c:v>303.67996780000004</c:v>
                </c:pt>
                <c:pt idx="2798">
                  <c:v>303.67996780000004</c:v>
                </c:pt>
                <c:pt idx="2799">
                  <c:v>303.17828279999998</c:v>
                </c:pt>
                <c:pt idx="2800">
                  <c:v>302.67659779999997</c:v>
                </c:pt>
                <c:pt idx="2801">
                  <c:v>302.67659779999997</c:v>
                </c:pt>
                <c:pt idx="2802">
                  <c:v>304.68333779999995</c:v>
                </c:pt>
                <c:pt idx="2803">
                  <c:v>303.67996780000004</c:v>
                </c:pt>
                <c:pt idx="2804">
                  <c:v>302.67659779999997</c:v>
                </c:pt>
                <c:pt idx="2805">
                  <c:v>302.67659779999997</c:v>
                </c:pt>
                <c:pt idx="2806">
                  <c:v>302.67659779999997</c:v>
                </c:pt>
                <c:pt idx="2807">
                  <c:v>303.67996780000004</c:v>
                </c:pt>
                <c:pt idx="2808">
                  <c:v>304.18165279999999</c:v>
                </c:pt>
                <c:pt idx="2809">
                  <c:v>302.67659779999997</c:v>
                </c:pt>
                <c:pt idx="2810">
                  <c:v>303.17828279999998</c:v>
                </c:pt>
                <c:pt idx="2811">
                  <c:v>303.17828279999998</c:v>
                </c:pt>
                <c:pt idx="2812">
                  <c:v>303.67996780000004</c:v>
                </c:pt>
                <c:pt idx="2813">
                  <c:v>306.18839279999992</c:v>
                </c:pt>
                <c:pt idx="2814">
                  <c:v>303.17828279999998</c:v>
                </c:pt>
                <c:pt idx="2815">
                  <c:v>304.68333779999995</c:v>
                </c:pt>
                <c:pt idx="2816">
                  <c:v>304.68333779999995</c:v>
                </c:pt>
                <c:pt idx="2817">
                  <c:v>303.67996780000004</c:v>
                </c:pt>
                <c:pt idx="2818">
                  <c:v>303.67996780000004</c:v>
                </c:pt>
                <c:pt idx="2819">
                  <c:v>302.67659779999997</c:v>
                </c:pt>
                <c:pt idx="2820">
                  <c:v>304.18165279999999</c:v>
                </c:pt>
                <c:pt idx="2821">
                  <c:v>302.67659779999997</c:v>
                </c:pt>
                <c:pt idx="2822">
                  <c:v>302.17491280000002</c:v>
                </c:pt>
                <c:pt idx="2823">
                  <c:v>303.17828279999998</c:v>
                </c:pt>
                <c:pt idx="2824">
                  <c:v>305.68670779999997</c:v>
                </c:pt>
                <c:pt idx="2825">
                  <c:v>302.67659779999997</c:v>
                </c:pt>
                <c:pt idx="2826">
                  <c:v>302.67659779999997</c:v>
                </c:pt>
                <c:pt idx="2827">
                  <c:v>305.68670779999997</c:v>
                </c:pt>
                <c:pt idx="2828">
                  <c:v>304.18165279999999</c:v>
                </c:pt>
                <c:pt idx="2829">
                  <c:v>303.17828279999998</c:v>
                </c:pt>
                <c:pt idx="2830">
                  <c:v>303.17828279999998</c:v>
                </c:pt>
                <c:pt idx="2831">
                  <c:v>303.17828279999998</c:v>
                </c:pt>
                <c:pt idx="2832">
                  <c:v>306.18839279999992</c:v>
                </c:pt>
                <c:pt idx="2833">
                  <c:v>304.18165279999999</c:v>
                </c:pt>
                <c:pt idx="2834">
                  <c:v>303.67996780000004</c:v>
                </c:pt>
                <c:pt idx="2835">
                  <c:v>304.18165279999999</c:v>
                </c:pt>
                <c:pt idx="2836">
                  <c:v>303.67996780000004</c:v>
                </c:pt>
                <c:pt idx="2837">
                  <c:v>302.67659779999997</c:v>
                </c:pt>
                <c:pt idx="2838">
                  <c:v>303.67996780000004</c:v>
                </c:pt>
                <c:pt idx="2839">
                  <c:v>303.67996780000004</c:v>
                </c:pt>
                <c:pt idx="2840">
                  <c:v>302.67659779999997</c:v>
                </c:pt>
                <c:pt idx="2841">
                  <c:v>303.17828279999998</c:v>
                </c:pt>
                <c:pt idx="2842">
                  <c:v>304.18165279999999</c:v>
                </c:pt>
                <c:pt idx="2843">
                  <c:v>305.18502280000001</c:v>
                </c:pt>
                <c:pt idx="2844">
                  <c:v>303.67996780000004</c:v>
                </c:pt>
                <c:pt idx="2845">
                  <c:v>303.17828279999998</c:v>
                </c:pt>
                <c:pt idx="2846">
                  <c:v>305.18502280000001</c:v>
                </c:pt>
                <c:pt idx="2847">
                  <c:v>305.68670779999997</c:v>
                </c:pt>
                <c:pt idx="2848">
                  <c:v>304.18165279999999</c:v>
                </c:pt>
                <c:pt idx="2849">
                  <c:v>305.18502280000001</c:v>
                </c:pt>
                <c:pt idx="2850">
                  <c:v>304.68333779999995</c:v>
                </c:pt>
                <c:pt idx="2851">
                  <c:v>303.67996780000004</c:v>
                </c:pt>
                <c:pt idx="2852">
                  <c:v>303.67996780000004</c:v>
                </c:pt>
                <c:pt idx="2853">
                  <c:v>303.67996780000004</c:v>
                </c:pt>
                <c:pt idx="2854">
                  <c:v>303.17828279999998</c:v>
                </c:pt>
                <c:pt idx="2855">
                  <c:v>304.18165279999999</c:v>
                </c:pt>
                <c:pt idx="2856">
                  <c:v>303.67996780000004</c:v>
                </c:pt>
                <c:pt idx="2857">
                  <c:v>305.18502280000001</c:v>
                </c:pt>
                <c:pt idx="2858">
                  <c:v>305.18502280000001</c:v>
                </c:pt>
                <c:pt idx="2859">
                  <c:v>303.17828279999998</c:v>
                </c:pt>
                <c:pt idx="2860">
                  <c:v>303.67996780000004</c:v>
                </c:pt>
                <c:pt idx="2861">
                  <c:v>305.68670779999997</c:v>
                </c:pt>
                <c:pt idx="2862">
                  <c:v>303.17828279999998</c:v>
                </c:pt>
                <c:pt idx="2863">
                  <c:v>305.68670779999997</c:v>
                </c:pt>
                <c:pt idx="2864">
                  <c:v>304.18165279999999</c:v>
                </c:pt>
                <c:pt idx="2865">
                  <c:v>302.67659779999997</c:v>
                </c:pt>
                <c:pt idx="2866">
                  <c:v>303.67996780000004</c:v>
                </c:pt>
                <c:pt idx="2867">
                  <c:v>303.17828279999998</c:v>
                </c:pt>
                <c:pt idx="2868">
                  <c:v>304.68333779999995</c:v>
                </c:pt>
                <c:pt idx="2869">
                  <c:v>304.68333779999995</c:v>
                </c:pt>
                <c:pt idx="2870">
                  <c:v>304.18165279999999</c:v>
                </c:pt>
                <c:pt idx="2871">
                  <c:v>303.17828279999998</c:v>
                </c:pt>
                <c:pt idx="2872">
                  <c:v>303.67996780000004</c:v>
                </c:pt>
                <c:pt idx="2873">
                  <c:v>305.18502280000001</c:v>
                </c:pt>
                <c:pt idx="2874">
                  <c:v>303.17828279999998</c:v>
                </c:pt>
                <c:pt idx="2875">
                  <c:v>304.18165279999999</c:v>
                </c:pt>
                <c:pt idx="2876">
                  <c:v>305.18502280000001</c:v>
                </c:pt>
                <c:pt idx="2877">
                  <c:v>304.18165279999999</c:v>
                </c:pt>
                <c:pt idx="2878">
                  <c:v>304.68333779999995</c:v>
                </c:pt>
                <c:pt idx="2879">
                  <c:v>304.68333779999995</c:v>
                </c:pt>
                <c:pt idx="2880">
                  <c:v>304.18165279999999</c:v>
                </c:pt>
                <c:pt idx="2881">
                  <c:v>302.67659779999997</c:v>
                </c:pt>
                <c:pt idx="2882">
                  <c:v>304.18165279999999</c:v>
                </c:pt>
                <c:pt idx="2883">
                  <c:v>305.18502280000001</c:v>
                </c:pt>
                <c:pt idx="2884">
                  <c:v>305.18502280000001</c:v>
                </c:pt>
                <c:pt idx="2885">
                  <c:v>303.67996780000004</c:v>
                </c:pt>
                <c:pt idx="2886">
                  <c:v>305.68670779999997</c:v>
                </c:pt>
                <c:pt idx="2887">
                  <c:v>305.68670779999997</c:v>
                </c:pt>
                <c:pt idx="2888">
                  <c:v>304.18165279999999</c:v>
                </c:pt>
                <c:pt idx="2889">
                  <c:v>303.17828279999998</c:v>
                </c:pt>
                <c:pt idx="2890">
                  <c:v>304.18165279999999</c:v>
                </c:pt>
                <c:pt idx="2891">
                  <c:v>305.18502280000001</c:v>
                </c:pt>
                <c:pt idx="2892">
                  <c:v>303.17828279999998</c:v>
                </c:pt>
                <c:pt idx="2893">
                  <c:v>303.67996780000004</c:v>
                </c:pt>
                <c:pt idx="2894">
                  <c:v>301.67322780000001</c:v>
                </c:pt>
                <c:pt idx="2895">
                  <c:v>302.17491280000002</c:v>
                </c:pt>
                <c:pt idx="2896">
                  <c:v>304.18165279999999</c:v>
                </c:pt>
                <c:pt idx="2897">
                  <c:v>303.67996780000004</c:v>
                </c:pt>
                <c:pt idx="2898">
                  <c:v>306.69007779999993</c:v>
                </c:pt>
                <c:pt idx="2899">
                  <c:v>305.18502280000001</c:v>
                </c:pt>
                <c:pt idx="2900">
                  <c:v>303.17828279999998</c:v>
                </c:pt>
                <c:pt idx="2901">
                  <c:v>305.18502280000001</c:v>
                </c:pt>
                <c:pt idx="2902">
                  <c:v>306.18839279999992</c:v>
                </c:pt>
                <c:pt idx="2903">
                  <c:v>304.68333779999995</c:v>
                </c:pt>
                <c:pt idx="2904">
                  <c:v>303.67996780000004</c:v>
                </c:pt>
                <c:pt idx="2905">
                  <c:v>304.68333779999995</c:v>
                </c:pt>
                <c:pt idx="2906">
                  <c:v>305.68670779999997</c:v>
                </c:pt>
                <c:pt idx="2907">
                  <c:v>302.67659779999997</c:v>
                </c:pt>
                <c:pt idx="2908">
                  <c:v>305.18502280000001</c:v>
                </c:pt>
                <c:pt idx="2909">
                  <c:v>305.68670779999997</c:v>
                </c:pt>
                <c:pt idx="2910">
                  <c:v>304.18165279999999</c:v>
                </c:pt>
                <c:pt idx="2911">
                  <c:v>303.17828279999998</c:v>
                </c:pt>
                <c:pt idx="2912">
                  <c:v>305.18502280000001</c:v>
                </c:pt>
                <c:pt idx="2913">
                  <c:v>304.68333779999995</c:v>
                </c:pt>
                <c:pt idx="2914">
                  <c:v>304.18165279999999</c:v>
                </c:pt>
                <c:pt idx="2915">
                  <c:v>305.68670779999997</c:v>
                </c:pt>
                <c:pt idx="2916">
                  <c:v>305.18502280000001</c:v>
                </c:pt>
                <c:pt idx="2917">
                  <c:v>306.69007779999993</c:v>
                </c:pt>
                <c:pt idx="2918">
                  <c:v>305.18502280000001</c:v>
                </c:pt>
                <c:pt idx="2919">
                  <c:v>304.68333779999995</c:v>
                </c:pt>
                <c:pt idx="2920">
                  <c:v>305.18502280000001</c:v>
                </c:pt>
                <c:pt idx="2921">
                  <c:v>304.18165279999999</c:v>
                </c:pt>
                <c:pt idx="2922">
                  <c:v>304.18165279999999</c:v>
                </c:pt>
                <c:pt idx="2923">
                  <c:v>304.68333779999995</c:v>
                </c:pt>
                <c:pt idx="2924">
                  <c:v>305.18502280000001</c:v>
                </c:pt>
                <c:pt idx="2925">
                  <c:v>304.18165279999999</c:v>
                </c:pt>
                <c:pt idx="2926">
                  <c:v>303.17828279999998</c:v>
                </c:pt>
                <c:pt idx="2927">
                  <c:v>302.17491280000002</c:v>
                </c:pt>
                <c:pt idx="2928">
                  <c:v>306.18839279999992</c:v>
                </c:pt>
                <c:pt idx="2929">
                  <c:v>304.68333779999995</c:v>
                </c:pt>
                <c:pt idx="2930">
                  <c:v>305.68670779999997</c:v>
                </c:pt>
                <c:pt idx="2931">
                  <c:v>305.18502280000001</c:v>
                </c:pt>
                <c:pt idx="2932">
                  <c:v>306.69007779999993</c:v>
                </c:pt>
                <c:pt idx="2933">
                  <c:v>305.18502280000001</c:v>
                </c:pt>
                <c:pt idx="2934">
                  <c:v>306.69007779999993</c:v>
                </c:pt>
                <c:pt idx="2935">
                  <c:v>307.69344789999997</c:v>
                </c:pt>
                <c:pt idx="2936">
                  <c:v>306.69007779999993</c:v>
                </c:pt>
                <c:pt idx="2937">
                  <c:v>304.18165279999999</c:v>
                </c:pt>
                <c:pt idx="2938">
                  <c:v>303.67996780000004</c:v>
                </c:pt>
                <c:pt idx="2939">
                  <c:v>303.17828279999998</c:v>
                </c:pt>
                <c:pt idx="2940">
                  <c:v>306.69007779999993</c:v>
                </c:pt>
                <c:pt idx="2941">
                  <c:v>303.17828279999998</c:v>
                </c:pt>
                <c:pt idx="2942">
                  <c:v>305.18502280000001</c:v>
                </c:pt>
                <c:pt idx="2943">
                  <c:v>303.67996780000004</c:v>
                </c:pt>
                <c:pt idx="2944">
                  <c:v>303.67996780000004</c:v>
                </c:pt>
                <c:pt idx="2945">
                  <c:v>303.17828279999998</c:v>
                </c:pt>
                <c:pt idx="2946">
                  <c:v>302.67659779999997</c:v>
                </c:pt>
                <c:pt idx="2947">
                  <c:v>305.68670779999997</c:v>
                </c:pt>
                <c:pt idx="2948">
                  <c:v>305.18502280000001</c:v>
                </c:pt>
                <c:pt idx="2949">
                  <c:v>303.67996780000004</c:v>
                </c:pt>
                <c:pt idx="2950">
                  <c:v>304.18165279999999</c:v>
                </c:pt>
                <c:pt idx="2951">
                  <c:v>305.68670779999997</c:v>
                </c:pt>
                <c:pt idx="2952">
                  <c:v>304.68333779999995</c:v>
                </c:pt>
                <c:pt idx="2953">
                  <c:v>304.68333779999995</c:v>
                </c:pt>
                <c:pt idx="2954">
                  <c:v>307.19176289999996</c:v>
                </c:pt>
                <c:pt idx="2955">
                  <c:v>305.68670779999997</c:v>
                </c:pt>
                <c:pt idx="2956">
                  <c:v>307.19176289999996</c:v>
                </c:pt>
                <c:pt idx="2957">
                  <c:v>305.68670779999997</c:v>
                </c:pt>
                <c:pt idx="2958">
                  <c:v>304.68333779999995</c:v>
                </c:pt>
                <c:pt idx="2959">
                  <c:v>305.68670779999997</c:v>
                </c:pt>
                <c:pt idx="2960">
                  <c:v>305.18502280000001</c:v>
                </c:pt>
                <c:pt idx="2961">
                  <c:v>305.18502280000001</c:v>
                </c:pt>
                <c:pt idx="2962">
                  <c:v>305.18502280000001</c:v>
                </c:pt>
                <c:pt idx="2963">
                  <c:v>306.18839279999992</c:v>
                </c:pt>
                <c:pt idx="2964">
                  <c:v>304.18165279999999</c:v>
                </c:pt>
                <c:pt idx="2965">
                  <c:v>307.19176289999996</c:v>
                </c:pt>
                <c:pt idx="2966">
                  <c:v>305.68670779999997</c:v>
                </c:pt>
                <c:pt idx="2967">
                  <c:v>304.18165279999999</c:v>
                </c:pt>
                <c:pt idx="2968">
                  <c:v>305.68670779999997</c:v>
                </c:pt>
                <c:pt idx="2969">
                  <c:v>305.18502280000001</c:v>
                </c:pt>
                <c:pt idx="2970">
                  <c:v>285.61930760000001</c:v>
                </c:pt>
                <c:pt idx="2971">
                  <c:v>286.12099260000002</c:v>
                </c:pt>
                <c:pt idx="2972">
                  <c:v>287.62604759999999</c:v>
                </c:pt>
                <c:pt idx="2973">
                  <c:v>288.1277326</c:v>
                </c:pt>
                <c:pt idx="2974">
                  <c:v>286.62267759999997</c:v>
                </c:pt>
                <c:pt idx="2975">
                  <c:v>286.62267759999997</c:v>
                </c:pt>
                <c:pt idx="2976">
                  <c:v>287.62604759999999</c:v>
                </c:pt>
                <c:pt idx="2977">
                  <c:v>287.12436259999998</c:v>
                </c:pt>
                <c:pt idx="2978">
                  <c:v>286.62267759999997</c:v>
                </c:pt>
                <c:pt idx="2979">
                  <c:v>286.12099260000002</c:v>
                </c:pt>
                <c:pt idx="2980">
                  <c:v>287.62604759999999</c:v>
                </c:pt>
                <c:pt idx="2981">
                  <c:v>287.62604759999999</c:v>
                </c:pt>
                <c:pt idx="2982">
                  <c:v>285.61930760000001</c:v>
                </c:pt>
                <c:pt idx="2983">
                  <c:v>285.61930760000001</c:v>
                </c:pt>
                <c:pt idx="2984">
                  <c:v>287.12436259999998</c:v>
                </c:pt>
                <c:pt idx="2985">
                  <c:v>291.13784270000002</c:v>
                </c:pt>
                <c:pt idx="2986">
                  <c:v>291.13784270000002</c:v>
                </c:pt>
                <c:pt idx="2987">
                  <c:v>289.63278759999997</c:v>
                </c:pt>
                <c:pt idx="2988">
                  <c:v>291.63952769999997</c:v>
                </c:pt>
                <c:pt idx="2989">
                  <c:v>290.6361576999999</c:v>
                </c:pt>
                <c:pt idx="2990">
                  <c:v>292.14121269999998</c:v>
                </c:pt>
                <c:pt idx="2991">
                  <c:v>290.13447259999998</c:v>
                </c:pt>
                <c:pt idx="2992">
                  <c:v>291.63952769999997</c:v>
                </c:pt>
                <c:pt idx="2993">
                  <c:v>289.63278759999997</c:v>
                </c:pt>
                <c:pt idx="2994">
                  <c:v>290.6361576999999</c:v>
                </c:pt>
                <c:pt idx="2995">
                  <c:v>289.63278759999997</c:v>
                </c:pt>
                <c:pt idx="2996">
                  <c:v>291.13784270000002</c:v>
                </c:pt>
                <c:pt idx="2997">
                  <c:v>291.63952769999997</c:v>
                </c:pt>
                <c:pt idx="2998">
                  <c:v>290.13447259999998</c:v>
                </c:pt>
                <c:pt idx="2999">
                  <c:v>289.63278759999997</c:v>
                </c:pt>
                <c:pt idx="3000">
                  <c:v>290.6361576999999</c:v>
                </c:pt>
                <c:pt idx="3001">
                  <c:v>292.14121269999998</c:v>
                </c:pt>
                <c:pt idx="3002">
                  <c:v>292.14121269999998</c:v>
                </c:pt>
                <c:pt idx="3003">
                  <c:v>291.63952769999997</c:v>
                </c:pt>
                <c:pt idx="3004">
                  <c:v>290.6361576999999</c:v>
                </c:pt>
                <c:pt idx="3005">
                  <c:v>289.63278759999997</c:v>
                </c:pt>
                <c:pt idx="3006">
                  <c:v>289.13110259999996</c:v>
                </c:pt>
                <c:pt idx="3007">
                  <c:v>291.63952769999997</c:v>
                </c:pt>
                <c:pt idx="3008">
                  <c:v>292.14121269999998</c:v>
                </c:pt>
                <c:pt idx="3009">
                  <c:v>291.13784270000002</c:v>
                </c:pt>
                <c:pt idx="3010">
                  <c:v>291.63952769999997</c:v>
                </c:pt>
                <c:pt idx="3011">
                  <c:v>291.13784270000002</c:v>
                </c:pt>
                <c:pt idx="3012">
                  <c:v>292.14121269999998</c:v>
                </c:pt>
                <c:pt idx="3013">
                  <c:v>290.6361576999999</c:v>
                </c:pt>
                <c:pt idx="3014">
                  <c:v>293.14458270000006</c:v>
                </c:pt>
                <c:pt idx="3015">
                  <c:v>292.14121269999998</c:v>
                </c:pt>
                <c:pt idx="3016">
                  <c:v>288.62941760000001</c:v>
                </c:pt>
                <c:pt idx="3017">
                  <c:v>291.63952769999997</c:v>
                </c:pt>
                <c:pt idx="3018">
                  <c:v>291.13784270000002</c:v>
                </c:pt>
                <c:pt idx="3019">
                  <c:v>291.13784270000002</c:v>
                </c:pt>
                <c:pt idx="3020">
                  <c:v>292.14121269999998</c:v>
                </c:pt>
                <c:pt idx="3021">
                  <c:v>292.64289770000011</c:v>
                </c:pt>
                <c:pt idx="3022">
                  <c:v>291.63952769999997</c:v>
                </c:pt>
                <c:pt idx="3023">
                  <c:v>291.63952769999997</c:v>
                </c:pt>
                <c:pt idx="3024">
                  <c:v>291.13784270000002</c:v>
                </c:pt>
                <c:pt idx="3025">
                  <c:v>291.13784270000002</c:v>
                </c:pt>
                <c:pt idx="3026">
                  <c:v>291.13784270000002</c:v>
                </c:pt>
                <c:pt idx="3027">
                  <c:v>292.14121269999998</c:v>
                </c:pt>
                <c:pt idx="3028">
                  <c:v>291.63952769999997</c:v>
                </c:pt>
                <c:pt idx="3029">
                  <c:v>292.14121269999998</c:v>
                </c:pt>
                <c:pt idx="3030">
                  <c:v>292.14121269999998</c:v>
                </c:pt>
                <c:pt idx="3031">
                  <c:v>293.14458270000006</c:v>
                </c:pt>
                <c:pt idx="3032">
                  <c:v>291.63952769999997</c:v>
                </c:pt>
                <c:pt idx="3033">
                  <c:v>291.63952769999997</c:v>
                </c:pt>
                <c:pt idx="3034">
                  <c:v>291.13784270000002</c:v>
                </c:pt>
                <c:pt idx="3035">
                  <c:v>292.14121269999998</c:v>
                </c:pt>
                <c:pt idx="3036">
                  <c:v>293.14458270000006</c:v>
                </c:pt>
                <c:pt idx="3037">
                  <c:v>291.13784270000002</c:v>
                </c:pt>
                <c:pt idx="3038">
                  <c:v>291.63952769999997</c:v>
                </c:pt>
                <c:pt idx="3039">
                  <c:v>292.14121269999998</c:v>
                </c:pt>
                <c:pt idx="3040">
                  <c:v>290.6361576999999</c:v>
                </c:pt>
                <c:pt idx="3041">
                  <c:v>291.13784270000002</c:v>
                </c:pt>
                <c:pt idx="3042">
                  <c:v>293.14458270000006</c:v>
                </c:pt>
                <c:pt idx="3043">
                  <c:v>292.14121269999998</c:v>
                </c:pt>
                <c:pt idx="3044">
                  <c:v>292.14121269999998</c:v>
                </c:pt>
                <c:pt idx="3045">
                  <c:v>292.64289770000011</c:v>
                </c:pt>
                <c:pt idx="3046">
                  <c:v>292.64289770000011</c:v>
                </c:pt>
                <c:pt idx="3047">
                  <c:v>292.14121269999998</c:v>
                </c:pt>
                <c:pt idx="3048">
                  <c:v>291.13784270000002</c:v>
                </c:pt>
                <c:pt idx="3049">
                  <c:v>292.14121269999998</c:v>
                </c:pt>
                <c:pt idx="3050">
                  <c:v>292.14121269999998</c:v>
                </c:pt>
                <c:pt idx="3051">
                  <c:v>291.63952769999997</c:v>
                </c:pt>
                <c:pt idx="3052">
                  <c:v>291.13784270000002</c:v>
                </c:pt>
                <c:pt idx="3053">
                  <c:v>292.14121269999998</c:v>
                </c:pt>
                <c:pt idx="3054">
                  <c:v>291.13784270000002</c:v>
                </c:pt>
                <c:pt idx="3055">
                  <c:v>292.14121269999998</c:v>
                </c:pt>
                <c:pt idx="3056">
                  <c:v>291.13784270000002</c:v>
                </c:pt>
                <c:pt idx="3057">
                  <c:v>292.14121269999998</c:v>
                </c:pt>
                <c:pt idx="3058">
                  <c:v>292.14121269999998</c:v>
                </c:pt>
                <c:pt idx="3059">
                  <c:v>291.13784270000002</c:v>
                </c:pt>
                <c:pt idx="3060">
                  <c:v>292.64289770000011</c:v>
                </c:pt>
                <c:pt idx="3061">
                  <c:v>292.64289770000011</c:v>
                </c:pt>
                <c:pt idx="3062">
                  <c:v>292.64289770000011</c:v>
                </c:pt>
                <c:pt idx="3063">
                  <c:v>291.63952769999997</c:v>
                </c:pt>
                <c:pt idx="3064">
                  <c:v>292.64289770000011</c:v>
                </c:pt>
                <c:pt idx="3065">
                  <c:v>292.64289770000011</c:v>
                </c:pt>
                <c:pt idx="3066">
                  <c:v>292.14121269999998</c:v>
                </c:pt>
                <c:pt idx="3067">
                  <c:v>291.13784270000002</c:v>
                </c:pt>
                <c:pt idx="3068">
                  <c:v>289.63278759999997</c:v>
                </c:pt>
                <c:pt idx="3069">
                  <c:v>292.14121269999998</c:v>
                </c:pt>
                <c:pt idx="3070">
                  <c:v>290.6361576999999</c:v>
                </c:pt>
                <c:pt idx="3071">
                  <c:v>293.64626770000001</c:v>
                </c:pt>
                <c:pt idx="3072">
                  <c:v>292.14121269999998</c:v>
                </c:pt>
                <c:pt idx="3073">
                  <c:v>292.14121269999998</c:v>
                </c:pt>
                <c:pt idx="3074">
                  <c:v>291.13784270000002</c:v>
                </c:pt>
                <c:pt idx="3075">
                  <c:v>292.64289770000011</c:v>
                </c:pt>
                <c:pt idx="3076">
                  <c:v>290.13447259999998</c:v>
                </c:pt>
                <c:pt idx="3077">
                  <c:v>291.63952769999997</c:v>
                </c:pt>
                <c:pt idx="3078">
                  <c:v>291.63952769999997</c:v>
                </c:pt>
                <c:pt idx="3079">
                  <c:v>292.14121269999998</c:v>
                </c:pt>
                <c:pt idx="3080">
                  <c:v>293.14458270000006</c:v>
                </c:pt>
                <c:pt idx="3081">
                  <c:v>292.64289770000011</c:v>
                </c:pt>
                <c:pt idx="3082">
                  <c:v>293.64626770000001</c:v>
                </c:pt>
                <c:pt idx="3083">
                  <c:v>292.14121269999998</c:v>
                </c:pt>
                <c:pt idx="3084">
                  <c:v>293.14458270000006</c:v>
                </c:pt>
                <c:pt idx="3085">
                  <c:v>292.14121269999998</c:v>
                </c:pt>
                <c:pt idx="3086">
                  <c:v>292.14121269999998</c:v>
                </c:pt>
                <c:pt idx="3087">
                  <c:v>292.64289770000011</c:v>
                </c:pt>
                <c:pt idx="3088">
                  <c:v>292.14121269999998</c:v>
                </c:pt>
                <c:pt idx="3089">
                  <c:v>291.63952769999997</c:v>
                </c:pt>
                <c:pt idx="3090">
                  <c:v>292.64289770000011</c:v>
                </c:pt>
                <c:pt idx="3091">
                  <c:v>291.63952769999997</c:v>
                </c:pt>
                <c:pt idx="3092">
                  <c:v>289.13110259999996</c:v>
                </c:pt>
                <c:pt idx="3093">
                  <c:v>292.64289770000011</c:v>
                </c:pt>
                <c:pt idx="3094">
                  <c:v>293.14458270000006</c:v>
                </c:pt>
                <c:pt idx="3095">
                  <c:v>293.14458270000006</c:v>
                </c:pt>
                <c:pt idx="3096">
                  <c:v>293.64626770000001</c:v>
                </c:pt>
                <c:pt idx="3097">
                  <c:v>293.64626770000001</c:v>
                </c:pt>
                <c:pt idx="3098">
                  <c:v>292.64289770000011</c:v>
                </c:pt>
                <c:pt idx="3099">
                  <c:v>292.64289770000011</c:v>
                </c:pt>
                <c:pt idx="3100">
                  <c:v>293.64626770000001</c:v>
                </c:pt>
                <c:pt idx="3101">
                  <c:v>293.14458270000006</c:v>
                </c:pt>
                <c:pt idx="3102">
                  <c:v>291.13784270000002</c:v>
                </c:pt>
                <c:pt idx="3103">
                  <c:v>293.64626770000001</c:v>
                </c:pt>
                <c:pt idx="3104">
                  <c:v>288.62941760000001</c:v>
                </c:pt>
                <c:pt idx="3105">
                  <c:v>288.62941760000001</c:v>
                </c:pt>
                <c:pt idx="3106">
                  <c:v>287.62604759999999</c:v>
                </c:pt>
                <c:pt idx="3107">
                  <c:v>293.64626770000001</c:v>
                </c:pt>
                <c:pt idx="3108">
                  <c:v>292.14121269999998</c:v>
                </c:pt>
                <c:pt idx="3109">
                  <c:v>292.14121269999998</c:v>
                </c:pt>
                <c:pt idx="3110">
                  <c:v>290.6361576999999</c:v>
                </c:pt>
                <c:pt idx="3111">
                  <c:v>293.64626770000001</c:v>
                </c:pt>
                <c:pt idx="3112">
                  <c:v>295.65300770000005</c:v>
                </c:pt>
                <c:pt idx="3113">
                  <c:v>293.14458270000006</c:v>
                </c:pt>
                <c:pt idx="3114">
                  <c:v>292.64289770000011</c:v>
                </c:pt>
                <c:pt idx="3115">
                  <c:v>293.14458270000006</c:v>
                </c:pt>
                <c:pt idx="3116">
                  <c:v>289.63278759999997</c:v>
                </c:pt>
                <c:pt idx="3117">
                  <c:v>293.14458270000006</c:v>
                </c:pt>
                <c:pt idx="3118">
                  <c:v>292.14121269999998</c:v>
                </c:pt>
                <c:pt idx="3119">
                  <c:v>291.13784270000002</c:v>
                </c:pt>
                <c:pt idx="3120">
                  <c:v>293.64626770000001</c:v>
                </c:pt>
                <c:pt idx="3121">
                  <c:v>294.14795270000002</c:v>
                </c:pt>
                <c:pt idx="3122">
                  <c:v>292.64289770000011</c:v>
                </c:pt>
                <c:pt idx="3123">
                  <c:v>292.64289770000011</c:v>
                </c:pt>
                <c:pt idx="3124">
                  <c:v>289.13110259999996</c:v>
                </c:pt>
                <c:pt idx="3125">
                  <c:v>293.14458270000006</c:v>
                </c:pt>
                <c:pt idx="3126">
                  <c:v>292.14121269999998</c:v>
                </c:pt>
                <c:pt idx="3127">
                  <c:v>293.14458270000006</c:v>
                </c:pt>
                <c:pt idx="3128">
                  <c:v>294.14795270000002</c:v>
                </c:pt>
                <c:pt idx="3129">
                  <c:v>292.14121269999998</c:v>
                </c:pt>
                <c:pt idx="3130">
                  <c:v>294.64963770000008</c:v>
                </c:pt>
                <c:pt idx="3131">
                  <c:v>292.64289770000011</c:v>
                </c:pt>
                <c:pt idx="3132">
                  <c:v>292.64289770000011</c:v>
                </c:pt>
                <c:pt idx="3133">
                  <c:v>292.14121269999998</c:v>
                </c:pt>
                <c:pt idx="3134">
                  <c:v>294.64963770000008</c:v>
                </c:pt>
                <c:pt idx="3135">
                  <c:v>291.13784270000002</c:v>
                </c:pt>
                <c:pt idx="3136">
                  <c:v>293.64626770000001</c:v>
                </c:pt>
                <c:pt idx="3137">
                  <c:v>293.64626770000001</c:v>
                </c:pt>
                <c:pt idx="3138">
                  <c:v>293.64626770000001</c:v>
                </c:pt>
                <c:pt idx="3139">
                  <c:v>292.64289770000011</c:v>
                </c:pt>
                <c:pt idx="3140">
                  <c:v>293.14458270000006</c:v>
                </c:pt>
                <c:pt idx="3141">
                  <c:v>291.63952769999997</c:v>
                </c:pt>
                <c:pt idx="3142">
                  <c:v>292.14121269999998</c:v>
                </c:pt>
                <c:pt idx="3143">
                  <c:v>292.14121269999998</c:v>
                </c:pt>
                <c:pt idx="3144">
                  <c:v>293.14458270000006</c:v>
                </c:pt>
                <c:pt idx="3145">
                  <c:v>292.64289770000011</c:v>
                </c:pt>
                <c:pt idx="3146">
                  <c:v>293.14458270000006</c:v>
                </c:pt>
                <c:pt idx="3147">
                  <c:v>292.14121269999998</c:v>
                </c:pt>
                <c:pt idx="3148">
                  <c:v>295.65300770000005</c:v>
                </c:pt>
                <c:pt idx="3149">
                  <c:v>294.14795270000002</c:v>
                </c:pt>
                <c:pt idx="3150">
                  <c:v>293.14458270000006</c:v>
                </c:pt>
                <c:pt idx="3151">
                  <c:v>293.64626770000001</c:v>
                </c:pt>
                <c:pt idx="3152">
                  <c:v>293.64626770000001</c:v>
                </c:pt>
                <c:pt idx="3153">
                  <c:v>293.14458270000006</c:v>
                </c:pt>
                <c:pt idx="3154">
                  <c:v>293.14458270000006</c:v>
                </c:pt>
                <c:pt idx="3155">
                  <c:v>293.64626770000001</c:v>
                </c:pt>
                <c:pt idx="3156">
                  <c:v>294.64963770000008</c:v>
                </c:pt>
                <c:pt idx="3157">
                  <c:v>293.64626770000001</c:v>
                </c:pt>
                <c:pt idx="3158">
                  <c:v>291.63952769999997</c:v>
                </c:pt>
                <c:pt idx="3159">
                  <c:v>292.14121269999998</c:v>
                </c:pt>
                <c:pt idx="3160">
                  <c:v>293.64626770000001</c:v>
                </c:pt>
                <c:pt idx="3161">
                  <c:v>294.64963770000008</c:v>
                </c:pt>
                <c:pt idx="3162">
                  <c:v>292.14121269999998</c:v>
                </c:pt>
                <c:pt idx="3163">
                  <c:v>293.64626770000001</c:v>
                </c:pt>
                <c:pt idx="3164">
                  <c:v>295.65300770000005</c:v>
                </c:pt>
                <c:pt idx="3165">
                  <c:v>293.14458270000006</c:v>
                </c:pt>
                <c:pt idx="3166">
                  <c:v>294.14795270000002</c:v>
                </c:pt>
                <c:pt idx="3167">
                  <c:v>294.14795270000002</c:v>
                </c:pt>
                <c:pt idx="3168">
                  <c:v>294.14795270000002</c:v>
                </c:pt>
                <c:pt idx="3169">
                  <c:v>293.64626770000001</c:v>
                </c:pt>
                <c:pt idx="3170">
                  <c:v>295.15132269999998</c:v>
                </c:pt>
                <c:pt idx="3171">
                  <c:v>292.14121269999998</c:v>
                </c:pt>
                <c:pt idx="3172">
                  <c:v>293.14458270000006</c:v>
                </c:pt>
                <c:pt idx="3173">
                  <c:v>293.64626770000001</c:v>
                </c:pt>
                <c:pt idx="3174">
                  <c:v>292.64289770000011</c:v>
                </c:pt>
                <c:pt idx="3175">
                  <c:v>294.64963770000008</c:v>
                </c:pt>
                <c:pt idx="3176">
                  <c:v>294.14795270000002</c:v>
                </c:pt>
                <c:pt idx="3177">
                  <c:v>293.64626770000001</c:v>
                </c:pt>
                <c:pt idx="3178">
                  <c:v>293.64626770000001</c:v>
                </c:pt>
                <c:pt idx="3179">
                  <c:v>293.64626770000001</c:v>
                </c:pt>
                <c:pt idx="3180">
                  <c:v>292.14121269999998</c:v>
                </c:pt>
                <c:pt idx="3181">
                  <c:v>294.64963770000008</c:v>
                </c:pt>
                <c:pt idx="3182">
                  <c:v>290.6361576999999</c:v>
                </c:pt>
                <c:pt idx="3183">
                  <c:v>292.14121269999998</c:v>
                </c:pt>
                <c:pt idx="3184">
                  <c:v>295.15132269999998</c:v>
                </c:pt>
                <c:pt idx="3185">
                  <c:v>292.64289770000011</c:v>
                </c:pt>
                <c:pt idx="3186">
                  <c:v>294.64963770000008</c:v>
                </c:pt>
                <c:pt idx="3187">
                  <c:v>293.64626770000001</c:v>
                </c:pt>
                <c:pt idx="3188">
                  <c:v>293.64626770000001</c:v>
                </c:pt>
                <c:pt idx="3189">
                  <c:v>293.64626770000001</c:v>
                </c:pt>
                <c:pt idx="3190">
                  <c:v>294.64963770000008</c:v>
                </c:pt>
                <c:pt idx="3191">
                  <c:v>292.14121269999998</c:v>
                </c:pt>
                <c:pt idx="3192">
                  <c:v>294.64963770000008</c:v>
                </c:pt>
                <c:pt idx="3193">
                  <c:v>292.64289770000011</c:v>
                </c:pt>
                <c:pt idx="3194">
                  <c:v>293.14458270000006</c:v>
                </c:pt>
                <c:pt idx="3195">
                  <c:v>293.64626770000001</c:v>
                </c:pt>
                <c:pt idx="3196">
                  <c:v>293.14458270000006</c:v>
                </c:pt>
                <c:pt idx="3197">
                  <c:v>295.15132269999998</c:v>
                </c:pt>
                <c:pt idx="3198">
                  <c:v>293.14458270000006</c:v>
                </c:pt>
                <c:pt idx="3199">
                  <c:v>294.64963770000008</c:v>
                </c:pt>
                <c:pt idx="3200">
                  <c:v>291.63952769999997</c:v>
                </c:pt>
                <c:pt idx="3201">
                  <c:v>294.64963770000008</c:v>
                </c:pt>
                <c:pt idx="3202">
                  <c:v>294.14795270000002</c:v>
                </c:pt>
                <c:pt idx="3203">
                  <c:v>294.64963770000008</c:v>
                </c:pt>
                <c:pt idx="3204">
                  <c:v>292.14121269999998</c:v>
                </c:pt>
                <c:pt idx="3205">
                  <c:v>296.15469270000006</c:v>
                </c:pt>
                <c:pt idx="3206">
                  <c:v>293.64626770000001</c:v>
                </c:pt>
                <c:pt idx="3207">
                  <c:v>293.64626770000001</c:v>
                </c:pt>
                <c:pt idx="3208">
                  <c:v>294.64963770000008</c:v>
                </c:pt>
                <c:pt idx="3209">
                  <c:v>294.64963770000008</c:v>
                </c:pt>
                <c:pt idx="3210">
                  <c:v>293.14458270000006</c:v>
                </c:pt>
                <c:pt idx="3211">
                  <c:v>291.13784270000002</c:v>
                </c:pt>
                <c:pt idx="3212">
                  <c:v>295.65300770000005</c:v>
                </c:pt>
                <c:pt idx="3213">
                  <c:v>292.64289770000011</c:v>
                </c:pt>
                <c:pt idx="3214">
                  <c:v>293.64626770000001</c:v>
                </c:pt>
                <c:pt idx="3215">
                  <c:v>293.64626770000001</c:v>
                </c:pt>
                <c:pt idx="3216">
                  <c:v>293.14458270000006</c:v>
                </c:pt>
                <c:pt idx="3217">
                  <c:v>293.64626770000001</c:v>
                </c:pt>
                <c:pt idx="3218">
                  <c:v>289.63278759999997</c:v>
                </c:pt>
                <c:pt idx="3219">
                  <c:v>293.64626770000001</c:v>
                </c:pt>
                <c:pt idx="3220">
                  <c:v>294.14795270000002</c:v>
                </c:pt>
                <c:pt idx="3221">
                  <c:v>290.6361576999999</c:v>
                </c:pt>
                <c:pt idx="3222">
                  <c:v>295.65300770000005</c:v>
                </c:pt>
                <c:pt idx="3223">
                  <c:v>294.64963770000008</c:v>
                </c:pt>
                <c:pt idx="3224">
                  <c:v>293.64626770000001</c:v>
                </c:pt>
                <c:pt idx="3225">
                  <c:v>293.64626770000001</c:v>
                </c:pt>
                <c:pt idx="3226">
                  <c:v>293.64626770000001</c:v>
                </c:pt>
                <c:pt idx="3227">
                  <c:v>295.65300770000005</c:v>
                </c:pt>
                <c:pt idx="3228">
                  <c:v>294.64963770000008</c:v>
                </c:pt>
                <c:pt idx="3229">
                  <c:v>294.14795270000002</c:v>
                </c:pt>
                <c:pt idx="3230">
                  <c:v>291.13784270000002</c:v>
                </c:pt>
                <c:pt idx="3231">
                  <c:v>295.65300770000005</c:v>
                </c:pt>
                <c:pt idx="3232">
                  <c:v>294.64963770000008</c:v>
                </c:pt>
                <c:pt idx="3233">
                  <c:v>295.15132269999998</c:v>
                </c:pt>
                <c:pt idx="3234">
                  <c:v>295.65300770000005</c:v>
                </c:pt>
                <c:pt idx="3235">
                  <c:v>294.64963770000008</c:v>
                </c:pt>
                <c:pt idx="3236">
                  <c:v>295.15132269999998</c:v>
                </c:pt>
                <c:pt idx="3237">
                  <c:v>295.15132269999998</c:v>
                </c:pt>
                <c:pt idx="3238">
                  <c:v>294.64963770000008</c:v>
                </c:pt>
                <c:pt idx="3239">
                  <c:v>293.64626770000001</c:v>
                </c:pt>
                <c:pt idx="3240">
                  <c:v>294.14795270000002</c:v>
                </c:pt>
                <c:pt idx="3241">
                  <c:v>293.64626770000001</c:v>
                </c:pt>
                <c:pt idx="3242">
                  <c:v>294.64963770000008</c:v>
                </c:pt>
                <c:pt idx="3243">
                  <c:v>293.64626770000001</c:v>
                </c:pt>
                <c:pt idx="3244">
                  <c:v>294.64963770000008</c:v>
                </c:pt>
                <c:pt idx="3245">
                  <c:v>293.14458270000006</c:v>
                </c:pt>
                <c:pt idx="3246">
                  <c:v>294.64963770000008</c:v>
                </c:pt>
                <c:pt idx="3247">
                  <c:v>293.64626770000001</c:v>
                </c:pt>
                <c:pt idx="3248">
                  <c:v>295.15132269999998</c:v>
                </c:pt>
                <c:pt idx="3249">
                  <c:v>296.15469270000006</c:v>
                </c:pt>
                <c:pt idx="3250">
                  <c:v>292.64289770000011</c:v>
                </c:pt>
                <c:pt idx="3251">
                  <c:v>295.15132269999998</c:v>
                </c:pt>
                <c:pt idx="3252">
                  <c:v>294.64963770000008</c:v>
                </c:pt>
                <c:pt idx="3253">
                  <c:v>295.15132269999998</c:v>
                </c:pt>
                <c:pt idx="3254">
                  <c:v>293.64626770000001</c:v>
                </c:pt>
                <c:pt idx="3255">
                  <c:v>295.15132269999998</c:v>
                </c:pt>
                <c:pt idx="3256">
                  <c:v>294.14795270000002</c:v>
                </c:pt>
                <c:pt idx="3257">
                  <c:v>294.64963770000008</c:v>
                </c:pt>
                <c:pt idx="3258">
                  <c:v>293.64626770000001</c:v>
                </c:pt>
                <c:pt idx="3259">
                  <c:v>294.14795270000002</c:v>
                </c:pt>
                <c:pt idx="3260">
                  <c:v>295.15132269999998</c:v>
                </c:pt>
                <c:pt idx="3261">
                  <c:v>294.64963770000008</c:v>
                </c:pt>
                <c:pt idx="3262">
                  <c:v>295.15132269999998</c:v>
                </c:pt>
                <c:pt idx="3263">
                  <c:v>295.65300770000005</c:v>
                </c:pt>
                <c:pt idx="3264">
                  <c:v>295.15132269999998</c:v>
                </c:pt>
                <c:pt idx="3265">
                  <c:v>294.14795270000002</c:v>
                </c:pt>
                <c:pt idx="3266">
                  <c:v>294.64963770000008</c:v>
                </c:pt>
                <c:pt idx="3267">
                  <c:v>293.14458270000006</c:v>
                </c:pt>
                <c:pt idx="3268">
                  <c:v>295.15132269999998</c:v>
                </c:pt>
                <c:pt idx="3269">
                  <c:v>295.15132269999998</c:v>
                </c:pt>
                <c:pt idx="3270">
                  <c:v>294.64963770000008</c:v>
                </c:pt>
                <c:pt idx="3271">
                  <c:v>294.14795270000002</c:v>
                </c:pt>
                <c:pt idx="3272">
                  <c:v>292.64289770000011</c:v>
                </c:pt>
                <c:pt idx="3273">
                  <c:v>291.63952769999997</c:v>
                </c:pt>
                <c:pt idx="3274">
                  <c:v>289.63278759999997</c:v>
                </c:pt>
                <c:pt idx="3275">
                  <c:v>296.65637769999995</c:v>
                </c:pt>
                <c:pt idx="3276">
                  <c:v>293.64626770000001</c:v>
                </c:pt>
                <c:pt idx="3277">
                  <c:v>295.65300770000005</c:v>
                </c:pt>
                <c:pt idx="3278">
                  <c:v>294.64963770000008</c:v>
                </c:pt>
                <c:pt idx="3279">
                  <c:v>296.15469270000006</c:v>
                </c:pt>
                <c:pt idx="3280">
                  <c:v>296.15469270000006</c:v>
                </c:pt>
                <c:pt idx="3281">
                  <c:v>292.64289770000011</c:v>
                </c:pt>
                <c:pt idx="3282">
                  <c:v>294.14795270000002</c:v>
                </c:pt>
                <c:pt idx="3283">
                  <c:v>294.14795270000002</c:v>
                </c:pt>
                <c:pt idx="3284">
                  <c:v>293.64626770000001</c:v>
                </c:pt>
                <c:pt idx="3285">
                  <c:v>295.65300770000005</c:v>
                </c:pt>
                <c:pt idx="3286">
                  <c:v>294.14795270000002</c:v>
                </c:pt>
                <c:pt idx="3287">
                  <c:v>295.15132269999998</c:v>
                </c:pt>
                <c:pt idx="3288">
                  <c:v>294.64963770000008</c:v>
                </c:pt>
                <c:pt idx="3289">
                  <c:v>295.15132269999998</c:v>
                </c:pt>
                <c:pt idx="3290">
                  <c:v>294.64963770000008</c:v>
                </c:pt>
                <c:pt idx="3291">
                  <c:v>294.64963770000008</c:v>
                </c:pt>
                <c:pt idx="3292">
                  <c:v>295.15132269999998</c:v>
                </c:pt>
                <c:pt idx="3293">
                  <c:v>294.64963770000008</c:v>
                </c:pt>
                <c:pt idx="3294">
                  <c:v>295.15132269999998</c:v>
                </c:pt>
                <c:pt idx="3295">
                  <c:v>296.15469270000006</c:v>
                </c:pt>
                <c:pt idx="3296">
                  <c:v>294.14795270000002</c:v>
                </c:pt>
                <c:pt idx="3297">
                  <c:v>295.65300770000005</c:v>
                </c:pt>
                <c:pt idx="3298">
                  <c:v>294.64963770000008</c:v>
                </c:pt>
                <c:pt idx="3299">
                  <c:v>295.65300770000005</c:v>
                </c:pt>
                <c:pt idx="3300">
                  <c:v>294.64963770000008</c:v>
                </c:pt>
                <c:pt idx="3301">
                  <c:v>296.65637769999995</c:v>
                </c:pt>
                <c:pt idx="3302">
                  <c:v>295.65300770000005</c:v>
                </c:pt>
                <c:pt idx="3303">
                  <c:v>293.14458270000006</c:v>
                </c:pt>
                <c:pt idx="3304">
                  <c:v>295.65300770000005</c:v>
                </c:pt>
                <c:pt idx="3305">
                  <c:v>294.64963770000008</c:v>
                </c:pt>
                <c:pt idx="3306">
                  <c:v>296.15469270000006</c:v>
                </c:pt>
                <c:pt idx="3307">
                  <c:v>297.15806270000002</c:v>
                </c:pt>
                <c:pt idx="3308">
                  <c:v>295.65300770000005</c:v>
                </c:pt>
                <c:pt idx="3309">
                  <c:v>296.15469270000006</c:v>
                </c:pt>
                <c:pt idx="3310">
                  <c:v>295.65300770000005</c:v>
                </c:pt>
                <c:pt idx="3311">
                  <c:v>296.65637769999995</c:v>
                </c:pt>
                <c:pt idx="3312">
                  <c:v>297.65974770000008</c:v>
                </c:pt>
                <c:pt idx="3313">
                  <c:v>295.65300770000005</c:v>
                </c:pt>
                <c:pt idx="3314">
                  <c:v>296.65637769999995</c:v>
                </c:pt>
                <c:pt idx="3315">
                  <c:v>293.14458270000006</c:v>
                </c:pt>
                <c:pt idx="3316">
                  <c:v>293.14458270000006</c:v>
                </c:pt>
                <c:pt idx="3317">
                  <c:v>297.65974770000008</c:v>
                </c:pt>
                <c:pt idx="3318">
                  <c:v>296.15469270000006</c:v>
                </c:pt>
                <c:pt idx="3319">
                  <c:v>295.65300770000005</c:v>
                </c:pt>
                <c:pt idx="3320">
                  <c:v>294.64963770000008</c:v>
                </c:pt>
                <c:pt idx="3321">
                  <c:v>294.14795270000002</c:v>
                </c:pt>
                <c:pt idx="3322">
                  <c:v>295.65300770000005</c:v>
                </c:pt>
                <c:pt idx="3323">
                  <c:v>297.65974770000008</c:v>
                </c:pt>
                <c:pt idx="3324">
                  <c:v>295.65300770000005</c:v>
                </c:pt>
                <c:pt idx="3325">
                  <c:v>295.15132269999998</c:v>
                </c:pt>
                <c:pt idx="3326">
                  <c:v>295.65300770000005</c:v>
                </c:pt>
                <c:pt idx="3327">
                  <c:v>298.16143269999998</c:v>
                </c:pt>
                <c:pt idx="3328">
                  <c:v>297.15806270000002</c:v>
                </c:pt>
                <c:pt idx="3329">
                  <c:v>297.65974770000008</c:v>
                </c:pt>
                <c:pt idx="3330">
                  <c:v>295.15132269999998</c:v>
                </c:pt>
                <c:pt idx="3331">
                  <c:v>298.66311769999999</c:v>
                </c:pt>
                <c:pt idx="3332">
                  <c:v>296.15469270000006</c:v>
                </c:pt>
                <c:pt idx="3333">
                  <c:v>296.15469270000006</c:v>
                </c:pt>
                <c:pt idx="3334">
                  <c:v>297.65974770000008</c:v>
                </c:pt>
                <c:pt idx="3335">
                  <c:v>295.15132269999998</c:v>
                </c:pt>
                <c:pt idx="3336">
                  <c:v>296.15469270000006</c:v>
                </c:pt>
                <c:pt idx="3337">
                  <c:v>297.65974770000008</c:v>
                </c:pt>
                <c:pt idx="3338">
                  <c:v>297.15806270000002</c:v>
                </c:pt>
                <c:pt idx="3339">
                  <c:v>296.15469270000006</c:v>
                </c:pt>
                <c:pt idx="3340">
                  <c:v>295.15132269999998</c:v>
                </c:pt>
                <c:pt idx="3341">
                  <c:v>296.15469270000006</c:v>
                </c:pt>
                <c:pt idx="3342">
                  <c:v>296.15469270000006</c:v>
                </c:pt>
                <c:pt idx="3343">
                  <c:v>295.15132269999998</c:v>
                </c:pt>
                <c:pt idx="3344">
                  <c:v>296.15469270000006</c:v>
                </c:pt>
                <c:pt idx="3345">
                  <c:v>296.15469270000006</c:v>
                </c:pt>
                <c:pt idx="3346">
                  <c:v>295.15132269999998</c:v>
                </c:pt>
                <c:pt idx="3347">
                  <c:v>297.15806270000002</c:v>
                </c:pt>
                <c:pt idx="3348">
                  <c:v>296.65637769999995</c:v>
                </c:pt>
                <c:pt idx="3349">
                  <c:v>297.15806270000002</c:v>
                </c:pt>
                <c:pt idx="3350">
                  <c:v>297.15806270000002</c:v>
                </c:pt>
                <c:pt idx="3351">
                  <c:v>296.15469270000006</c:v>
                </c:pt>
                <c:pt idx="3352">
                  <c:v>295.65300770000005</c:v>
                </c:pt>
                <c:pt idx="3353">
                  <c:v>297.65974770000008</c:v>
                </c:pt>
                <c:pt idx="3354">
                  <c:v>295.65300770000005</c:v>
                </c:pt>
                <c:pt idx="3355">
                  <c:v>295.15132269999998</c:v>
                </c:pt>
                <c:pt idx="3356">
                  <c:v>295.65300770000005</c:v>
                </c:pt>
                <c:pt idx="3357">
                  <c:v>296.15469270000006</c:v>
                </c:pt>
                <c:pt idx="3358">
                  <c:v>295.65300770000005</c:v>
                </c:pt>
                <c:pt idx="3359">
                  <c:v>296.15469270000006</c:v>
                </c:pt>
                <c:pt idx="3360">
                  <c:v>296.15469270000006</c:v>
                </c:pt>
                <c:pt idx="3361">
                  <c:v>297.15806270000002</c:v>
                </c:pt>
                <c:pt idx="3362">
                  <c:v>296.65637769999995</c:v>
                </c:pt>
                <c:pt idx="3363">
                  <c:v>297.15806270000002</c:v>
                </c:pt>
                <c:pt idx="3364">
                  <c:v>297.15806270000002</c:v>
                </c:pt>
                <c:pt idx="3365">
                  <c:v>297.65974770000008</c:v>
                </c:pt>
                <c:pt idx="3366">
                  <c:v>295.15132269999998</c:v>
                </c:pt>
                <c:pt idx="3367">
                  <c:v>295.65300770000005</c:v>
                </c:pt>
                <c:pt idx="3368">
                  <c:v>296.15469270000006</c:v>
                </c:pt>
                <c:pt idx="3369">
                  <c:v>295.15132269999998</c:v>
                </c:pt>
                <c:pt idx="3370">
                  <c:v>296.65637769999995</c:v>
                </c:pt>
                <c:pt idx="3371">
                  <c:v>297.65974770000008</c:v>
                </c:pt>
                <c:pt idx="3372">
                  <c:v>295.15132269999998</c:v>
                </c:pt>
                <c:pt idx="3373">
                  <c:v>295.65300770000005</c:v>
                </c:pt>
                <c:pt idx="3374">
                  <c:v>296.65637769999995</c:v>
                </c:pt>
                <c:pt idx="3375">
                  <c:v>296.65637769999995</c:v>
                </c:pt>
                <c:pt idx="3376">
                  <c:v>296.65637769999995</c:v>
                </c:pt>
                <c:pt idx="3377">
                  <c:v>296.15469270000006</c:v>
                </c:pt>
                <c:pt idx="3378">
                  <c:v>296.65637769999995</c:v>
                </c:pt>
                <c:pt idx="3379">
                  <c:v>295.65300770000005</c:v>
                </c:pt>
                <c:pt idx="3380">
                  <c:v>296.15469270000006</c:v>
                </c:pt>
                <c:pt idx="3381">
                  <c:v>298.16143269999998</c:v>
                </c:pt>
                <c:pt idx="3382">
                  <c:v>296.65637769999995</c:v>
                </c:pt>
                <c:pt idx="3383">
                  <c:v>298.16143269999998</c:v>
                </c:pt>
                <c:pt idx="3384">
                  <c:v>298.66311769999999</c:v>
                </c:pt>
                <c:pt idx="3385">
                  <c:v>296.15469270000006</c:v>
                </c:pt>
                <c:pt idx="3386">
                  <c:v>298.16143269999998</c:v>
                </c:pt>
                <c:pt idx="3387">
                  <c:v>297.15806270000002</c:v>
                </c:pt>
                <c:pt idx="3388">
                  <c:v>296.15469270000006</c:v>
                </c:pt>
                <c:pt idx="3389">
                  <c:v>296.15469270000006</c:v>
                </c:pt>
                <c:pt idx="3390">
                  <c:v>298.16143269999998</c:v>
                </c:pt>
                <c:pt idx="3391">
                  <c:v>296.15469270000006</c:v>
                </c:pt>
                <c:pt idx="3392">
                  <c:v>296.15469270000006</c:v>
                </c:pt>
                <c:pt idx="3393">
                  <c:v>297.15806270000002</c:v>
                </c:pt>
                <c:pt idx="3394">
                  <c:v>297.65974770000008</c:v>
                </c:pt>
                <c:pt idx="3395">
                  <c:v>296.65637769999995</c:v>
                </c:pt>
                <c:pt idx="3396">
                  <c:v>297.65974770000008</c:v>
                </c:pt>
                <c:pt idx="3397">
                  <c:v>297.65974770000008</c:v>
                </c:pt>
                <c:pt idx="3398">
                  <c:v>296.15469270000006</c:v>
                </c:pt>
                <c:pt idx="3399">
                  <c:v>297.15806270000002</c:v>
                </c:pt>
                <c:pt idx="3400">
                  <c:v>296.15469270000006</c:v>
                </c:pt>
                <c:pt idx="3401">
                  <c:v>296.15469270000006</c:v>
                </c:pt>
                <c:pt idx="3402">
                  <c:v>297.65974770000008</c:v>
                </c:pt>
                <c:pt idx="3403">
                  <c:v>296.15469270000006</c:v>
                </c:pt>
                <c:pt idx="3404">
                  <c:v>296.15469270000006</c:v>
                </c:pt>
                <c:pt idx="3405">
                  <c:v>297.15806270000002</c:v>
                </c:pt>
                <c:pt idx="3406">
                  <c:v>294.64963770000008</c:v>
                </c:pt>
                <c:pt idx="3407">
                  <c:v>297.15806270000002</c:v>
                </c:pt>
                <c:pt idx="3408">
                  <c:v>298.16143269999998</c:v>
                </c:pt>
                <c:pt idx="3409">
                  <c:v>297.65974770000008</c:v>
                </c:pt>
                <c:pt idx="3410">
                  <c:v>298.66311769999999</c:v>
                </c:pt>
                <c:pt idx="3411">
                  <c:v>296.15469270000006</c:v>
                </c:pt>
                <c:pt idx="3412">
                  <c:v>298.16143269999998</c:v>
                </c:pt>
                <c:pt idx="3413">
                  <c:v>298.66311769999999</c:v>
                </c:pt>
                <c:pt idx="3414">
                  <c:v>295.65300770000005</c:v>
                </c:pt>
                <c:pt idx="3415">
                  <c:v>295.15132269999998</c:v>
                </c:pt>
                <c:pt idx="3416">
                  <c:v>297.15806270000002</c:v>
                </c:pt>
                <c:pt idx="3417">
                  <c:v>297.15806270000002</c:v>
                </c:pt>
                <c:pt idx="3418">
                  <c:v>299.16480280000007</c:v>
                </c:pt>
                <c:pt idx="3419">
                  <c:v>297.15806270000002</c:v>
                </c:pt>
                <c:pt idx="3420">
                  <c:v>297.65974770000008</c:v>
                </c:pt>
                <c:pt idx="3421">
                  <c:v>299.16480280000007</c:v>
                </c:pt>
                <c:pt idx="3422">
                  <c:v>297.65974770000008</c:v>
                </c:pt>
                <c:pt idx="3423">
                  <c:v>297.65974770000008</c:v>
                </c:pt>
                <c:pt idx="3424">
                  <c:v>298.16143269999998</c:v>
                </c:pt>
                <c:pt idx="3425">
                  <c:v>296.65637769999995</c:v>
                </c:pt>
                <c:pt idx="3426">
                  <c:v>296.15469270000006</c:v>
                </c:pt>
                <c:pt idx="3427">
                  <c:v>298.66311769999999</c:v>
                </c:pt>
                <c:pt idx="3428">
                  <c:v>297.15806270000002</c:v>
                </c:pt>
                <c:pt idx="3429">
                  <c:v>296.65637769999995</c:v>
                </c:pt>
                <c:pt idx="3430">
                  <c:v>295.15132269999998</c:v>
                </c:pt>
                <c:pt idx="3431">
                  <c:v>296.15469270000006</c:v>
                </c:pt>
                <c:pt idx="3432">
                  <c:v>298.66311769999999</c:v>
                </c:pt>
                <c:pt idx="3433">
                  <c:v>296.65637769999995</c:v>
                </c:pt>
                <c:pt idx="3434">
                  <c:v>299.66648780000008</c:v>
                </c:pt>
                <c:pt idx="3435">
                  <c:v>297.65974770000008</c:v>
                </c:pt>
                <c:pt idx="3436">
                  <c:v>298.66311769999999</c:v>
                </c:pt>
                <c:pt idx="3437">
                  <c:v>297.15806270000002</c:v>
                </c:pt>
                <c:pt idx="3438">
                  <c:v>297.65974770000008</c:v>
                </c:pt>
                <c:pt idx="3439">
                  <c:v>295.65300770000005</c:v>
                </c:pt>
                <c:pt idx="3440">
                  <c:v>296.65637769999995</c:v>
                </c:pt>
                <c:pt idx="3441">
                  <c:v>297.65974770000008</c:v>
                </c:pt>
                <c:pt idx="3442">
                  <c:v>297.65974770000008</c:v>
                </c:pt>
                <c:pt idx="3443">
                  <c:v>297.15806270000002</c:v>
                </c:pt>
                <c:pt idx="3444">
                  <c:v>297.65974770000008</c:v>
                </c:pt>
                <c:pt idx="3445">
                  <c:v>298.66311769999999</c:v>
                </c:pt>
                <c:pt idx="3446">
                  <c:v>298.16143269999998</c:v>
                </c:pt>
                <c:pt idx="3447">
                  <c:v>297.65974770000008</c:v>
                </c:pt>
                <c:pt idx="3448">
                  <c:v>297.65974770000008</c:v>
                </c:pt>
                <c:pt idx="3449">
                  <c:v>298.66311769999999</c:v>
                </c:pt>
                <c:pt idx="3450">
                  <c:v>299.16480280000007</c:v>
                </c:pt>
                <c:pt idx="3451">
                  <c:v>297.65974770000008</c:v>
                </c:pt>
                <c:pt idx="3452">
                  <c:v>297.65974770000008</c:v>
                </c:pt>
                <c:pt idx="3453">
                  <c:v>299.66648780000008</c:v>
                </c:pt>
                <c:pt idx="3454">
                  <c:v>296.65637769999995</c:v>
                </c:pt>
                <c:pt idx="3455">
                  <c:v>297.65974770000008</c:v>
                </c:pt>
                <c:pt idx="3456">
                  <c:v>297.65974770000008</c:v>
                </c:pt>
                <c:pt idx="3457">
                  <c:v>298.66311769999999</c:v>
                </c:pt>
                <c:pt idx="3458">
                  <c:v>297.15806270000002</c:v>
                </c:pt>
                <c:pt idx="3459">
                  <c:v>297.65974770000008</c:v>
                </c:pt>
                <c:pt idx="3460">
                  <c:v>297.65974770000008</c:v>
                </c:pt>
                <c:pt idx="3461">
                  <c:v>296.65637769999995</c:v>
                </c:pt>
                <c:pt idx="3462">
                  <c:v>297.65974770000008</c:v>
                </c:pt>
                <c:pt idx="3463">
                  <c:v>298.16143269999998</c:v>
                </c:pt>
                <c:pt idx="3464">
                  <c:v>299.16480280000007</c:v>
                </c:pt>
                <c:pt idx="3465">
                  <c:v>298.16143269999998</c:v>
                </c:pt>
                <c:pt idx="3466">
                  <c:v>299.16480280000007</c:v>
                </c:pt>
                <c:pt idx="3467">
                  <c:v>298.66311769999999</c:v>
                </c:pt>
                <c:pt idx="3468">
                  <c:v>298.16143269999998</c:v>
                </c:pt>
                <c:pt idx="3469">
                  <c:v>277.09066250000001</c:v>
                </c:pt>
                <c:pt idx="3470">
                  <c:v>278.09403250000003</c:v>
                </c:pt>
                <c:pt idx="3471">
                  <c:v>282.10751260000001</c:v>
                </c:pt>
                <c:pt idx="3472">
                  <c:v>279.5990875</c:v>
                </c:pt>
                <c:pt idx="3473">
                  <c:v>280.10077250000001</c:v>
                </c:pt>
                <c:pt idx="3474">
                  <c:v>279.5990875</c:v>
                </c:pt>
                <c:pt idx="3475">
                  <c:v>279.5990875</c:v>
                </c:pt>
                <c:pt idx="3476">
                  <c:v>280.10077250000001</c:v>
                </c:pt>
                <c:pt idx="3477">
                  <c:v>280.10077250000001</c:v>
                </c:pt>
                <c:pt idx="3478">
                  <c:v>280.60245750000001</c:v>
                </c:pt>
                <c:pt idx="3479">
                  <c:v>279.09740249999999</c:v>
                </c:pt>
                <c:pt idx="3480">
                  <c:v>273.5788675</c:v>
                </c:pt>
                <c:pt idx="3481">
                  <c:v>277.59234749999996</c:v>
                </c:pt>
                <c:pt idx="3482">
                  <c:v>279.5990875</c:v>
                </c:pt>
                <c:pt idx="3483">
                  <c:v>279.5990875</c:v>
                </c:pt>
                <c:pt idx="3484">
                  <c:v>279.5990875</c:v>
                </c:pt>
                <c:pt idx="3485">
                  <c:v>281.10414250000002</c:v>
                </c:pt>
                <c:pt idx="3486">
                  <c:v>279.5990875</c:v>
                </c:pt>
                <c:pt idx="3487">
                  <c:v>279.5990875</c:v>
                </c:pt>
                <c:pt idx="3488">
                  <c:v>281.60582749999998</c:v>
                </c:pt>
                <c:pt idx="3489">
                  <c:v>278.59571749999986</c:v>
                </c:pt>
                <c:pt idx="3490">
                  <c:v>280.60245750000001</c:v>
                </c:pt>
                <c:pt idx="3491">
                  <c:v>280.10077250000001</c:v>
                </c:pt>
                <c:pt idx="3492">
                  <c:v>280.10077250000001</c:v>
                </c:pt>
                <c:pt idx="3493">
                  <c:v>281.10414250000002</c:v>
                </c:pt>
                <c:pt idx="3494">
                  <c:v>281.10414250000002</c:v>
                </c:pt>
                <c:pt idx="3495">
                  <c:v>280.60245750000001</c:v>
                </c:pt>
                <c:pt idx="3496">
                  <c:v>278.09403250000003</c:v>
                </c:pt>
                <c:pt idx="3497">
                  <c:v>280.10077250000001</c:v>
                </c:pt>
                <c:pt idx="3498">
                  <c:v>277.59234749999996</c:v>
                </c:pt>
                <c:pt idx="3499">
                  <c:v>282.10751260000001</c:v>
                </c:pt>
                <c:pt idx="3500">
                  <c:v>281.60582749999998</c:v>
                </c:pt>
                <c:pt idx="3501">
                  <c:v>281.10414250000002</c:v>
                </c:pt>
                <c:pt idx="3502">
                  <c:v>280.10077250000001</c:v>
                </c:pt>
                <c:pt idx="3503">
                  <c:v>282.60919760000002</c:v>
                </c:pt>
                <c:pt idx="3504">
                  <c:v>279.09740249999999</c:v>
                </c:pt>
                <c:pt idx="3505">
                  <c:v>278.59571749999986</c:v>
                </c:pt>
                <c:pt idx="3506">
                  <c:v>281.60582749999998</c:v>
                </c:pt>
                <c:pt idx="3507">
                  <c:v>280.10077250000001</c:v>
                </c:pt>
                <c:pt idx="3508">
                  <c:v>280.60245750000001</c:v>
                </c:pt>
                <c:pt idx="3509">
                  <c:v>279.5990875</c:v>
                </c:pt>
                <c:pt idx="3510">
                  <c:v>279.5990875</c:v>
                </c:pt>
                <c:pt idx="3511">
                  <c:v>281.10414250000002</c:v>
                </c:pt>
                <c:pt idx="3512">
                  <c:v>281.10414250000002</c:v>
                </c:pt>
                <c:pt idx="3513">
                  <c:v>277.59234749999996</c:v>
                </c:pt>
                <c:pt idx="3514">
                  <c:v>279.5990875</c:v>
                </c:pt>
                <c:pt idx="3515">
                  <c:v>280.60245750000001</c:v>
                </c:pt>
                <c:pt idx="3516">
                  <c:v>279.5990875</c:v>
                </c:pt>
                <c:pt idx="3517">
                  <c:v>281.10414250000002</c:v>
                </c:pt>
                <c:pt idx="3518">
                  <c:v>282.60919760000002</c:v>
                </c:pt>
                <c:pt idx="3519">
                  <c:v>281.60582749999998</c:v>
                </c:pt>
                <c:pt idx="3520">
                  <c:v>281.60582749999998</c:v>
                </c:pt>
                <c:pt idx="3521">
                  <c:v>280.60245750000001</c:v>
                </c:pt>
                <c:pt idx="3522">
                  <c:v>282.60919760000002</c:v>
                </c:pt>
                <c:pt idx="3523">
                  <c:v>281.60582749999998</c:v>
                </c:pt>
                <c:pt idx="3524">
                  <c:v>280.10077250000001</c:v>
                </c:pt>
                <c:pt idx="3525">
                  <c:v>282.10751260000001</c:v>
                </c:pt>
                <c:pt idx="3526">
                  <c:v>281.60582749999998</c:v>
                </c:pt>
                <c:pt idx="3527">
                  <c:v>281.60582749999998</c:v>
                </c:pt>
                <c:pt idx="3528">
                  <c:v>281.60582749999998</c:v>
                </c:pt>
                <c:pt idx="3529">
                  <c:v>280.60245750000001</c:v>
                </c:pt>
                <c:pt idx="3530">
                  <c:v>281.10414250000002</c:v>
                </c:pt>
                <c:pt idx="3531">
                  <c:v>281.10414250000002</c:v>
                </c:pt>
                <c:pt idx="3532">
                  <c:v>280.60245750000001</c:v>
                </c:pt>
                <c:pt idx="3533">
                  <c:v>282.60919760000002</c:v>
                </c:pt>
                <c:pt idx="3534">
                  <c:v>280.60245750000001</c:v>
                </c:pt>
                <c:pt idx="3535">
                  <c:v>281.60582749999998</c:v>
                </c:pt>
                <c:pt idx="3536">
                  <c:v>282.10751260000001</c:v>
                </c:pt>
                <c:pt idx="3537">
                  <c:v>278.09403250000003</c:v>
                </c:pt>
                <c:pt idx="3538">
                  <c:v>281.60582749999998</c:v>
                </c:pt>
                <c:pt idx="3539">
                  <c:v>281.60582749999998</c:v>
                </c:pt>
                <c:pt idx="3540">
                  <c:v>282.10751260000001</c:v>
                </c:pt>
                <c:pt idx="3541">
                  <c:v>282.60919760000002</c:v>
                </c:pt>
                <c:pt idx="3542">
                  <c:v>281.60582749999998</c:v>
                </c:pt>
                <c:pt idx="3543">
                  <c:v>282.60919760000002</c:v>
                </c:pt>
                <c:pt idx="3544">
                  <c:v>281.60582749999998</c:v>
                </c:pt>
                <c:pt idx="3545">
                  <c:v>281.10414250000002</c:v>
                </c:pt>
                <c:pt idx="3546">
                  <c:v>280.60245750000001</c:v>
                </c:pt>
                <c:pt idx="3547">
                  <c:v>282.10751260000001</c:v>
                </c:pt>
                <c:pt idx="3548">
                  <c:v>282.60919760000002</c:v>
                </c:pt>
                <c:pt idx="3549">
                  <c:v>281.60582749999998</c:v>
                </c:pt>
                <c:pt idx="3550">
                  <c:v>280.60245750000001</c:v>
                </c:pt>
                <c:pt idx="3551">
                  <c:v>283.11088260000008</c:v>
                </c:pt>
                <c:pt idx="3552">
                  <c:v>281.60582749999998</c:v>
                </c:pt>
                <c:pt idx="3553">
                  <c:v>281.60582749999998</c:v>
                </c:pt>
                <c:pt idx="3554">
                  <c:v>281.10414250000002</c:v>
                </c:pt>
                <c:pt idx="3555">
                  <c:v>282.10751260000001</c:v>
                </c:pt>
                <c:pt idx="3556">
                  <c:v>283.61256759999998</c:v>
                </c:pt>
                <c:pt idx="3557">
                  <c:v>283.11088260000008</c:v>
                </c:pt>
                <c:pt idx="3558">
                  <c:v>281.60582749999998</c:v>
                </c:pt>
                <c:pt idx="3559">
                  <c:v>282.60919760000002</c:v>
                </c:pt>
                <c:pt idx="3560">
                  <c:v>282.60919760000002</c:v>
                </c:pt>
                <c:pt idx="3561">
                  <c:v>281.60582749999998</c:v>
                </c:pt>
                <c:pt idx="3562">
                  <c:v>283.61256759999998</c:v>
                </c:pt>
                <c:pt idx="3563">
                  <c:v>282.10751260000001</c:v>
                </c:pt>
                <c:pt idx="3564">
                  <c:v>283.11088260000008</c:v>
                </c:pt>
                <c:pt idx="3565">
                  <c:v>282.10751260000001</c:v>
                </c:pt>
                <c:pt idx="3566">
                  <c:v>282.10751260000001</c:v>
                </c:pt>
                <c:pt idx="3567">
                  <c:v>281.10414250000002</c:v>
                </c:pt>
                <c:pt idx="3568">
                  <c:v>280.60245750000001</c:v>
                </c:pt>
                <c:pt idx="3569">
                  <c:v>281.10414250000002</c:v>
                </c:pt>
                <c:pt idx="3570">
                  <c:v>282.60919760000002</c:v>
                </c:pt>
                <c:pt idx="3571">
                  <c:v>284.6159376</c:v>
                </c:pt>
                <c:pt idx="3572">
                  <c:v>283.11088260000008</c:v>
                </c:pt>
                <c:pt idx="3573">
                  <c:v>283.11088260000008</c:v>
                </c:pt>
                <c:pt idx="3574">
                  <c:v>283.11088260000008</c:v>
                </c:pt>
                <c:pt idx="3575">
                  <c:v>282.60919760000002</c:v>
                </c:pt>
                <c:pt idx="3576">
                  <c:v>281.60582749999998</c:v>
                </c:pt>
                <c:pt idx="3577">
                  <c:v>282.60919760000002</c:v>
                </c:pt>
                <c:pt idx="3578">
                  <c:v>283.61256759999998</c:v>
                </c:pt>
                <c:pt idx="3579">
                  <c:v>281.60582749999998</c:v>
                </c:pt>
                <c:pt idx="3580">
                  <c:v>279.5990875</c:v>
                </c:pt>
                <c:pt idx="3581">
                  <c:v>281.10414250000002</c:v>
                </c:pt>
                <c:pt idx="3582">
                  <c:v>282.10751260000001</c:v>
                </c:pt>
                <c:pt idx="3583">
                  <c:v>279.09740249999999</c:v>
                </c:pt>
                <c:pt idx="3584">
                  <c:v>282.60919760000002</c:v>
                </c:pt>
                <c:pt idx="3585">
                  <c:v>283.61256759999998</c:v>
                </c:pt>
                <c:pt idx="3586">
                  <c:v>283.11088260000008</c:v>
                </c:pt>
                <c:pt idx="3587">
                  <c:v>280.60245750000001</c:v>
                </c:pt>
                <c:pt idx="3588">
                  <c:v>281.60582749999998</c:v>
                </c:pt>
                <c:pt idx="3589">
                  <c:v>285.11762260000006</c:v>
                </c:pt>
                <c:pt idx="3590">
                  <c:v>282.10751260000001</c:v>
                </c:pt>
                <c:pt idx="3591">
                  <c:v>283.11088260000008</c:v>
                </c:pt>
                <c:pt idx="3592">
                  <c:v>283.11088260000008</c:v>
                </c:pt>
                <c:pt idx="3593">
                  <c:v>282.10751260000001</c:v>
                </c:pt>
                <c:pt idx="3594">
                  <c:v>283.61256759999998</c:v>
                </c:pt>
                <c:pt idx="3595">
                  <c:v>282.60919760000002</c:v>
                </c:pt>
                <c:pt idx="3596">
                  <c:v>283.61256759999998</c:v>
                </c:pt>
                <c:pt idx="3597">
                  <c:v>282.60919760000002</c:v>
                </c:pt>
                <c:pt idx="3598">
                  <c:v>282.10751260000001</c:v>
                </c:pt>
                <c:pt idx="3599">
                  <c:v>281.60582749999998</c:v>
                </c:pt>
                <c:pt idx="3600">
                  <c:v>283.61256759999998</c:v>
                </c:pt>
                <c:pt idx="3601">
                  <c:v>282.60919760000002</c:v>
                </c:pt>
                <c:pt idx="3602">
                  <c:v>282.60919760000002</c:v>
                </c:pt>
                <c:pt idx="3603">
                  <c:v>279.09740249999999</c:v>
                </c:pt>
                <c:pt idx="3604">
                  <c:v>280.10077250000001</c:v>
                </c:pt>
                <c:pt idx="3605">
                  <c:v>281.60582749999998</c:v>
                </c:pt>
                <c:pt idx="3606">
                  <c:v>284.6159376</c:v>
                </c:pt>
                <c:pt idx="3607">
                  <c:v>283.61256759999998</c:v>
                </c:pt>
                <c:pt idx="3608">
                  <c:v>280.60245750000001</c:v>
                </c:pt>
                <c:pt idx="3609">
                  <c:v>284.11425260000004</c:v>
                </c:pt>
                <c:pt idx="3610">
                  <c:v>282.10751260000001</c:v>
                </c:pt>
                <c:pt idx="3611">
                  <c:v>283.61256759999998</c:v>
                </c:pt>
                <c:pt idx="3612">
                  <c:v>281.60582749999998</c:v>
                </c:pt>
                <c:pt idx="3613">
                  <c:v>282.60919760000002</c:v>
                </c:pt>
                <c:pt idx="3614">
                  <c:v>282.60919760000002</c:v>
                </c:pt>
                <c:pt idx="3615">
                  <c:v>283.61256759999998</c:v>
                </c:pt>
                <c:pt idx="3616">
                  <c:v>283.11088260000008</c:v>
                </c:pt>
                <c:pt idx="3617">
                  <c:v>282.60919760000002</c:v>
                </c:pt>
                <c:pt idx="3618">
                  <c:v>283.11088260000008</c:v>
                </c:pt>
                <c:pt idx="3619">
                  <c:v>283.11088260000008</c:v>
                </c:pt>
                <c:pt idx="3620">
                  <c:v>283.11088260000008</c:v>
                </c:pt>
                <c:pt idx="3621">
                  <c:v>283.11088260000008</c:v>
                </c:pt>
                <c:pt idx="3622">
                  <c:v>285.61930760000001</c:v>
                </c:pt>
                <c:pt idx="3623">
                  <c:v>285.11762260000006</c:v>
                </c:pt>
                <c:pt idx="3624">
                  <c:v>283.11088260000008</c:v>
                </c:pt>
                <c:pt idx="3625">
                  <c:v>279.5990875</c:v>
                </c:pt>
                <c:pt idx="3626">
                  <c:v>284.11425260000004</c:v>
                </c:pt>
                <c:pt idx="3627">
                  <c:v>283.11088260000008</c:v>
                </c:pt>
                <c:pt idx="3628">
                  <c:v>283.61256759999998</c:v>
                </c:pt>
                <c:pt idx="3629">
                  <c:v>283.61256759999998</c:v>
                </c:pt>
                <c:pt idx="3630">
                  <c:v>283.61256759999998</c:v>
                </c:pt>
                <c:pt idx="3631">
                  <c:v>284.11425260000004</c:v>
                </c:pt>
                <c:pt idx="3632">
                  <c:v>283.11088260000008</c:v>
                </c:pt>
                <c:pt idx="3633">
                  <c:v>283.61256759999998</c:v>
                </c:pt>
                <c:pt idx="3634">
                  <c:v>282.10751260000001</c:v>
                </c:pt>
                <c:pt idx="3635">
                  <c:v>283.11088260000008</c:v>
                </c:pt>
                <c:pt idx="3636">
                  <c:v>283.11088260000008</c:v>
                </c:pt>
                <c:pt idx="3637">
                  <c:v>280.60245750000001</c:v>
                </c:pt>
                <c:pt idx="3638">
                  <c:v>282.60919760000002</c:v>
                </c:pt>
                <c:pt idx="3639">
                  <c:v>284.11425260000004</c:v>
                </c:pt>
                <c:pt idx="3640">
                  <c:v>283.11088260000008</c:v>
                </c:pt>
                <c:pt idx="3641">
                  <c:v>285.11762260000006</c:v>
                </c:pt>
                <c:pt idx="3642">
                  <c:v>283.11088260000008</c:v>
                </c:pt>
                <c:pt idx="3643">
                  <c:v>284.6159376</c:v>
                </c:pt>
                <c:pt idx="3644">
                  <c:v>284.11425260000004</c:v>
                </c:pt>
                <c:pt idx="3645">
                  <c:v>284.11425260000004</c:v>
                </c:pt>
                <c:pt idx="3646">
                  <c:v>283.61256759999998</c:v>
                </c:pt>
                <c:pt idx="3647">
                  <c:v>281.60582749999998</c:v>
                </c:pt>
                <c:pt idx="3648">
                  <c:v>284.11425260000004</c:v>
                </c:pt>
                <c:pt idx="3649">
                  <c:v>285.11762260000006</c:v>
                </c:pt>
                <c:pt idx="3650">
                  <c:v>283.11088260000008</c:v>
                </c:pt>
                <c:pt idx="3651">
                  <c:v>284.11425260000004</c:v>
                </c:pt>
                <c:pt idx="3652">
                  <c:v>283.61256759999998</c:v>
                </c:pt>
                <c:pt idx="3653">
                  <c:v>281.60582749999998</c:v>
                </c:pt>
                <c:pt idx="3654">
                  <c:v>284.11425260000004</c:v>
                </c:pt>
                <c:pt idx="3655">
                  <c:v>283.61256759999998</c:v>
                </c:pt>
                <c:pt idx="3656">
                  <c:v>284.11425260000004</c:v>
                </c:pt>
                <c:pt idx="3657">
                  <c:v>281.10414250000002</c:v>
                </c:pt>
                <c:pt idx="3658">
                  <c:v>283.61256759999998</c:v>
                </c:pt>
                <c:pt idx="3659">
                  <c:v>283.61256759999998</c:v>
                </c:pt>
                <c:pt idx="3660">
                  <c:v>285.61930760000001</c:v>
                </c:pt>
                <c:pt idx="3661">
                  <c:v>282.10751260000001</c:v>
                </c:pt>
                <c:pt idx="3662">
                  <c:v>284.11425260000004</c:v>
                </c:pt>
                <c:pt idx="3663">
                  <c:v>281.60582749999998</c:v>
                </c:pt>
                <c:pt idx="3664">
                  <c:v>283.11088260000008</c:v>
                </c:pt>
                <c:pt idx="3665">
                  <c:v>282.10751260000001</c:v>
                </c:pt>
                <c:pt idx="3666">
                  <c:v>283.61256759999998</c:v>
                </c:pt>
                <c:pt idx="3667">
                  <c:v>283.61256759999998</c:v>
                </c:pt>
                <c:pt idx="3668">
                  <c:v>283.61256759999998</c:v>
                </c:pt>
                <c:pt idx="3669">
                  <c:v>283.11088260000008</c:v>
                </c:pt>
                <c:pt idx="3670">
                  <c:v>283.61256759999998</c:v>
                </c:pt>
                <c:pt idx="3671">
                  <c:v>283.61256759999998</c:v>
                </c:pt>
                <c:pt idx="3672">
                  <c:v>284.11425260000004</c:v>
                </c:pt>
                <c:pt idx="3673">
                  <c:v>283.11088260000008</c:v>
                </c:pt>
                <c:pt idx="3674">
                  <c:v>283.61256759999998</c:v>
                </c:pt>
                <c:pt idx="3675">
                  <c:v>284.6159376</c:v>
                </c:pt>
                <c:pt idx="3676">
                  <c:v>281.60582749999998</c:v>
                </c:pt>
                <c:pt idx="3677">
                  <c:v>280.10077250000001</c:v>
                </c:pt>
                <c:pt idx="3678">
                  <c:v>283.11088260000008</c:v>
                </c:pt>
                <c:pt idx="3679">
                  <c:v>284.6159376</c:v>
                </c:pt>
                <c:pt idx="3680">
                  <c:v>283.11088260000008</c:v>
                </c:pt>
                <c:pt idx="3681">
                  <c:v>285.11762260000006</c:v>
                </c:pt>
                <c:pt idx="3682">
                  <c:v>283.61256759999998</c:v>
                </c:pt>
                <c:pt idx="3683">
                  <c:v>285.61930760000001</c:v>
                </c:pt>
                <c:pt idx="3684">
                  <c:v>283.61256759999998</c:v>
                </c:pt>
                <c:pt idx="3685">
                  <c:v>285.11762260000006</c:v>
                </c:pt>
                <c:pt idx="3686">
                  <c:v>285.11762260000006</c:v>
                </c:pt>
                <c:pt idx="3687">
                  <c:v>283.61256759999998</c:v>
                </c:pt>
                <c:pt idx="3688">
                  <c:v>283.61256759999998</c:v>
                </c:pt>
                <c:pt idx="3689">
                  <c:v>285.11762260000006</c:v>
                </c:pt>
                <c:pt idx="3690">
                  <c:v>283.11088260000008</c:v>
                </c:pt>
                <c:pt idx="3691">
                  <c:v>283.61256759999998</c:v>
                </c:pt>
                <c:pt idx="3692">
                  <c:v>284.11425260000004</c:v>
                </c:pt>
                <c:pt idx="3693">
                  <c:v>286.12099260000002</c:v>
                </c:pt>
                <c:pt idx="3694">
                  <c:v>283.61256759999998</c:v>
                </c:pt>
                <c:pt idx="3695">
                  <c:v>284.11425260000004</c:v>
                </c:pt>
                <c:pt idx="3696">
                  <c:v>285.11762260000006</c:v>
                </c:pt>
                <c:pt idx="3697">
                  <c:v>283.61256759999998</c:v>
                </c:pt>
                <c:pt idx="3698">
                  <c:v>284.11425260000004</c:v>
                </c:pt>
                <c:pt idx="3699">
                  <c:v>285.11762260000006</c:v>
                </c:pt>
                <c:pt idx="3700">
                  <c:v>285.11762260000006</c:v>
                </c:pt>
                <c:pt idx="3701">
                  <c:v>282.10751260000001</c:v>
                </c:pt>
                <c:pt idx="3702">
                  <c:v>284.6159376</c:v>
                </c:pt>
                <c:pt idx="3703">
                  <c:v>281.10414250000002</c:v>
                </c:pt>
                <c:pt idx="3704">
                  <c:v>285.11762260000006</c:v>
                </c:pt>
                <c:pt idx="3705">
                  <c:v>283.11088260000008</c:v>
                </c:pt>
                <c:pt idx="3706">
                  <c:v>283.61256759999998</c:v>
                </c:pt>
                <c:pt idx="3707">
                  <c:v>285.61930760000001</c:v>
                </c:pt>
                <c:pt idx="3708">
                  <c:v>285.11762260000006</c:v>
                </c:pt>
                <c:pt idx="3709">
                  <c:v>282.60919760000002</c:v>
                </c:pt>
                <c:pt idx="3710">
                  <c:v>281.10414250000002</c:v>
                </c:pt>
                <c:pt idx="3711">
                  <c:v>285.11762260000006</c:v>
                </c:pt>
                <c:pt idx="3712">
                  <c:v>283.61256759999998</c:v>
                </c:pt>
                <c:pt idx="3713">
                  <c:v>284.6159376</c:v>
                </c:pt>
                <c:pt idx="3714">
                  <c:v>283.61256759999998</c:v>
                </c:pt>
                <c:pt idx="3715">
                  <c:v>284.6159376</c:v>
                </c:pt>
                <c:pt idx="3716">
                  <c:v>282.10751260000001</c:v>
                </c:pt>
                <c:pt idx="3717">
                  <c:v>284.6159376</c:v>
                </c:pt>
                <c:pt idx="3718">
                  <c:v>285.61930760000001</c:v>
                </c:pt>
                <c:pt idx="3719">
                  <c:v>284.6159376</c:v>
                </c:pt>
                <c:pt idx="3720">
                  <c:v>286.62267759999997</c:v>
                </c:pt>
                <c:pt idx="3721">
                  <c:v>285.11762260000006</c:v>
                </c:pt>
                <c:pt idx="3722">
                  <c:v>285.61930760000001</c:v>
                </c:pt>
                <c:pt idx="3723">
                  <c:v>284.6159376</c:v>
                </c:pt>
                <c:pt idx="3724">
                  <c:v>283.61256759999998</c:v>
                </c:pt>
                <c:pt idx="3725">
                  <c:v>283.61256759999998</c:v>
                </c:pt>
                <c:pt idx="3726">
                  <c:v>285.61930760000001</c:v>
                </c:pt>
                <c:pt idx="3727">
                  <c:v>285.61930760000001</c:v>
                </c:pt>
                <c:pt idx="3728">
                  <c:v>283.61256759999998</c:v>
                </c:pt>
                <c:pt idx="3729">
                  <c:v>283.61256759999998</c:v>
                </c:pt>
                <c:pt idx="3730">
                  <c:v>284.11425260000004</c:v>
                </c:pt>
                <c:pt idx="3731">
                  <c:v>285.61930760000001</c:v>
                </c:pt>
                <c:pt idx="3732">
                  <c:v>283.11088260000008</c:v>
                </c:pt>
                <c:pt idx="3733">
                  <c:v>286.62267759999997</c:v>
                </c:pt>
                <c:pt idx="3734">
                  <c:v>285.61930760000001</c:v>
                </c:pt>
                <c:pt idx="3735">
                  <c:v>285.61930760000001</c:v>
                </c:pt>
                <c:pt idx="3736">
                  <c:v>285.61930760000001</c:v>
                </c:pt>
                <c:pt idx="3737">
                  <c:v>281.60582749999998</c:v>
                </c:pt>
                <c:pt idx="3738">
                  <c:v>284.6159376</c:v>
                </c:pt>
                <c:pt idx="3739">
                  <c:v>285.11762260000006</c:v>
                </c:pt>
                <c:pt idx="3740">
                  <c:v>284.11425260000004</c:v>
                </c:pt>
                <c:pt idx="3741">
                  <c:v>285.11762260000006</c:v>
                </c:pt>
                <c:pt idx="3742">
                  <c:v>285.11762260000006</c:v>
                </c:pt>
                <c:pt idx="3743">
                  <c:v>284.6159376</c:v>
                </c:pt>
                <c:pt idx="3744">
                  <c:v>284.6159376</c:v>
                </c:pt>
                <c:pt idx="3745">
                  <c:v>285.61930760000001</c:v>
                </c:pt>
                <c:pt idx="3746">
                  <c:v>283.11088260000008</c:v>
                </c:pt>
                <c:pt idx="3747">
                  <c:v>285.11762260000006</c:v>
                </c:pt>
                <c:pt idx="3748">
                  <c:v>285.61930760000001</c:v>
                </c:pt>
                <c:pt idx="3749">
                  <c:v>287.12436259999998</c:v>
                </c:pt>
                <c:pt idx="3750">
                  <c:v>287.12436259999998</c:v>
                </c:pt>
                <c:pt idx="3751">
                  <c:v>285.11762260000006</c:v>
                </c:pt>
                <c:pt idx="3752">
                  <c:v>287.12436259999998</c:v>
                </c:pt>
                <c:pt idx="3753">
                  <c:v>287.12436259999998</c:v>
                </c:pt>
                <c:pt idx="3754">
                  <c:v>285.61930760000001</c:v>
                </c:pt>
                <c:pt idx="3755">
                  <c:v>286.12099260000002</c:v>
                </c:pt>
                <c:pt idx="3756">
                  <c:v>285.11762260000006</c:v>
                </c:pt>
                <c:pt idx="3757">
                  <c:v>285.11762260000006</c:v>
                </c:pt>
                <c:pt idx="3758">
                  <c:v>284.11425260000004</c:v>
                </c:pt>
                <c:pt idx="3759">
                  <c:v>285.11762260000006</c:v>
                </c:pt>
                <c:pt idx="3760">
                  <c:v>284.6159376</c:v>
                </c:pt>
                <c:pt idx="3761">
                  <c:v>285.11762260000006</c:v>
                </c:pt>
                <c:pt idx="3762">
                  <c:v>285.11762260000006</c:v>
                </c:pt>
                <c:pt idx="3763">
                  <c:v>286.62267759999997</c:v>
                </c:pt>
                <c:pt idx="3764">
                  <c:v>285.11762260000006</c:v>
                </c:pt>
                <c:pt idx="3765">
                  <c:v>285.61930760000001</c:v>
                </c:pt>
                <c:pt idx="3766">
                  <c:v>287.62604759999999</c:v>
                </c:pt>
                <c:pt idx="3767">
                  <c:v>285.11762260000006</c:v>
                </c:pt>
                <c:pt idx="3768">
                  <c:v>287.12436259999998</c:v>
                </c:pt>
                <c:pt idx="3769">
                  <c:v>286.62267759999997</c:v>
                </c:pt>
                <c:pt idx="3770">
                  <c:v>289.13110259999996</c:v>
                </c:pt>
                <c:pt idx="3771">
                  <c:v>285.61930760000001</c:v>
                </c:pt>
                <c:pt idx="3772">
                  <c:v>285.61930760000001</c:v>
                </c:pt>
                <c:pt idx="3773">
                  <c:v>285.11762260000006</c:v>
                </c:pt>
                <c:pt idx="3774">
                  <c:v>287.12436259999998</c:v>
                </c:pt>
                <c:pt idx="3775">
                  <c:v>286.62267759999997</c:v>
                </c:pt>
                <c:pt idx="3776">
                  <c:v>283.11088260000008</c:v>
                </c:pt>
                <c:pt idx="3777">
                  <c:v>282.60919760000002</c:v>
                </c:pt>
                <c:pt idx="3778">
                  <c:v>285.11762260000006</c:v>
                </c:pt>
                <c:pt idx="3779">
                  <c:v>287.12436259999998</c:v>
                </c:pt>
                <c:pt idx="3780">
                  <c:v>288.1277326</c:v>
                </c:pt>
                <c:pt idx="3781">
                  <c:v>285.61930760000001</c:v>
                </c:pt>
                <c:pt idx="3782">
                  <c:v>285.11762260000006</c:v>
                </c:pt>
                <c:pt idx="3783">
                  <c:v>285.11762260000006</c:v>
                </c:pt>
                <c:pt idx="3784">
                  <c:v>287.12436259999998</c:v>
                </c:pt>
                <c:pt idx="3785">
                  <c:v>288.1277326</c:v>
                </c:pt>
                <c:pt idx="3786">
                  <c:v>286.62267759999997</c:v>
                </c:pt>
                <c:pt idx="3787">
                  <c:v>286.62267759999997</c:v>
                </c:pt>
                <c:pt idx="3788">
                  <c:v>287.12436259999998</c:v>
                </c:pt>
                <c:pt idx="3789">
                  <c:v>286.12099260000002</c:v>
                </c:pt>
                <c:pt idx="3790">
                  <c:v>287.12436259999998</c:v>
                </c:pt>
                <c:pt idx="3791">
                  <c:v>286.12099260000002</c:v>
                </c:pt>
                <c:pt idx="3792">
                  <c:v>285.61930760000001</c:v>
                </c:pt>
                <c:pt idx="3793">
                  <c:v>286.12099260000002</c:v>
                </c:pt>
                <c:pt idx="3794">
                  <c:v>286.12099260000002</c:v>
                </c:pt>
                <c:pt idx="3795">
                  <c:v>285.11762260000006</c:v>
                </c:pt>
                <c:pt idx="3796">
                  <c:v>287.12436259999998</c:v>
                </c:pt>
                <c:pt idx="3797">
                  <c:v>285.61930760000001</c:v>
                </c:pt>
                <c:pt idx="3798">
                  <c:v>286.12099260000002</c:v>
                </c:pt>
                <c:pt idx="3799">
                  <c:v>289.13110259999996</c:v>
                </c:pt>
                <c:pt idx="3800">
                  <c:v>287.12436259999998</c:v>
                </c:pt>
                <c:pt idx="3801">
                  <c:v>286.12099260000002</c:v>
                </c:pt>
                <c:pt idx="3802">
                  <c:v>283.11088260000008</c:v>
                </c:pt>
                <c:pt idx="3803">
                  <c:v>284.6159376</c:v>
                </c:pt>
                <c:pt idx="3804">
                  <c:v>283.61256759999998</c:v>
                </c:pt>
                <c:pt idx="3805">
                  <c:v>285.61930760000001</c:v>
                </c:pt>
                <c:pt idx="3806">
                  <c:v>285.61930760000001</c:v>
                </c:pt>
                <c:pt idx="3807">
                  <c:v>287.62604759999999</c:v>
                </c:pt>
                <c:pt idx="3808">
                  <c:v>287.12436259999998</c:v>
                </c:pt>
                <c:pt idx="3809">
                  <c:v>287.12436259999998</c:v>
                </c:pt>
                <c:pt idx="3810">
                  <c:v>287.62604759999999</c:v>
                </c:pt>
                <c:pt idx="3811">
                  <c:v>287.12436259999998</c:v>
                </c:pt>
                <c:pt idx="3812">
                  <c:v>286.12099260000002</c:v>
                </c:pt>
                <c:pt idx="3813">
                  <c:v>285.61930760000001</c:v>
                </c:pt>
                <c:pt idx="3814">
                  <c:v>287.62604759999999</c:v>
                </c:pt>
                <c:pt idx="3815">
                  <c:v>288.1277326</c:v>
                </c:pt>
                <c:pt idx="3816">
                  <c:v>285.11762260000006</c:v>
                </c:pt>
                <c:pt idx="3817">
                  <c:v>287.12436259999998</c:v>
                </c:pt>
                <c:pt idx="3818">
                  <c:v>287.12436259999998</c:v>
                </c:pt>
                <c:pt idx="3819">
                  <c:v>288.62941760000001</c:v>
                </c:pt>
                <c:pt idx="3820">
                  <c:v>288.1277326</c:v>
                </c:pt>
                <c:pt idx="3821">
                  <c:v>289.13110259999996</c:v>
                </c:pt>
                <c:pt idx="3822">
                  <c:v>288.62941760000001</c:v>
                </c:pt>
                <c:pt idx="3823">
                  <c:v>288.1277326</c:v>
                </c:pt>
                <c:pt idx="3824">
                  <c:v>287.12436259999998</c:v>
                </c:pt>
                <c:pt idx="3825">
                  <c:v>287.12436259999998</c:v>
                </c:pt>
                <c:pt idx="3826">
                  <c:v>288.1277326</c:v>
                </c:pt>
                <c:pt idx="3827">
                  <c:v>287.12436259999998</c:v>
                </c:pt>
                <c:pt idx="3828">
                  <c:v>287.12436259999998</c:v>
                </c:pt>
                <c:pt idx="3829">
                  <c:v>287.62604759999999</c:v>
                </c:pt>
                <c:pt idx="3830">
                  <c:v>287.62604759999999</c:v>
                </c:pt>
                <c:pt idx="3831">
                  <c:v>286.62267759999997</c:v>
                </c:pt>
                <c:pt idx="3832">
                  <c:v>286.12099260000002</c:v>
                </c:pt>
                <c:pt idx="3833">
                  <c:v>289.13110259999996</c:v>
                </c:pt>
                <c:pt idx="3834">
                  <c:v>288.62941760000001</c:v>
                </c:pt>
                <c:pt idx="3835">
                  <c:v>288.62941760000001</c:v>
                </c:pt>
                <c:pt idx="3836">
                  <c:v>287.62604759999999</c:v>
                </c:pt>
                <c:pt idx="3837">
                  <c:v>287.12436259999998</c:v>
                </c:pt>
                <c:pt idx="3838">
                  <c:v>287.62604759999999</c:v>
                </c:pt>
                <c:pt idx="3839">
                  <c:v>288.62941760000001</c:v>
                </c:pt>
                <c:pt idx="3840">
                  <c:v>285.11762260000006</c:v>
                </c:pt>
                <c:pt idx="3841">
                  <c:v>287.62604759999999</c:v>
                </c:pt>
                <c:pt idx="3842">
                  <c:v>287.12436259999998</c:v>
                </c:pt>
                <c:pt idx="3843">
                  <c:v>287.62604759999999</c:v>
                </c:pt>
                <c:pt idx="3844">
                  <c:v>288.62941760000001</c:v>
                </c:pt>
                <c:pt idx="3845">
                  <c:v>285.61930760000001</c:v>
                </c:pt>
                <c:pt idx="3846">
                  <c:v>286.62267759999997</c:v>
                </c:pt>
                <c:pt idx="3847">
                  <c:v>287.12436259999998</c:v>
                </c:pt>
                <c:pt idx="3848">
                  <c:v>287.12436259999998</c:v>
                </c:pt>
                <c:pt idx="3849">
                  <c:v>287.62604759999999</c:v>
                </c:pt>
                <c:pt idx="3850">
                  <c:v>286.62267759999997</c:v>
                </c:pt>
                <c:pt idx="3851">
                  <c:v>286.62267759999997</c:v>
                </c:pt>
                <c:pt idx="3852">
                  <c:v>288.1277326</c:v>
                </c:pt>
                <c:pt idx="3853">
                  <c:v>288.1277326</c:v>
                </c:pt>
                <c:pt idx="3854">
                  <c:v>288.1277326</c:v>
                </c:pt>
                <c:pt idx="3855">
                  <c:v>287.12436259999998</c:v>
                </c:pt>
                <c:pt idx="3856">
                  <c:v>288.1277326</c:v>
                </c:pt>
                <c:pt idx="3857">
                  <c:v>287.12436259999998</c:v>
                </c:pt>
                <c:pt idx="3858">
                  <c:v>287.62604759999999</c:v>
                </c:pt>
                <c:pt idx="3859">
                  <c:v>288.62941760000001</c:v>
                </c:pt>
                <c:pt idx="3860">
                  <c:v>287.12436259999998</c:v>
                </c:pt>
                <c:pt idx="3861">
                  <c:v>287.12436259999998</c:v>
                </c:pt>
                <c:pt idx="3862">
                  <c:v>287.62604759999999</c:v>
                </c:pt>
                <c:pt idx="3863">
                  <c:v>285.61930760000001</c:v>
                </c:pt>
                <c:pt idx="3864">
                  <c:v>286.62267759999997</c:v>
                </c:pt>
                <c:pt idx="3865">
                  <c:v>287.12436259999998</c:v>
                </c:pt>
                <c:pt idx="3866">
                  <c:v>285.11762260000006</c:v>
                </c:pt>
                <c:pt idx="3867">
                  <c:v>286.12099260000002</c:v>
                </c:pt>
                <c:pt idx="3868">
                  <c:v>287.62604759999999</c:v>
                </c:pt>
                <c:pt idx="3869">
                  <c:v>287.12436259999998</c:v>
                </c:pt>
                <c:pt idx="3870">
                  <c:v>286.62267759999997</c:v>
                </c:pt>
                <c:pt idx="3871">
                  <c:v>288.62941760000001</c:v>
                </c:pt>
                <c:pt idx="3872">
                  <c:v>289.13110259999996</c:v>
                </c:pt>
                <c:pt idx="3873">
                  <c:v>287.12436259999998</c:v>
                </c:pt>
                <c:pt idx="3874">
                  <c:v>289.63278759999997</c:v>
                </c:pt>
                <c:pt idx="3875">
                  <c:v>287.62604759999999</c:v>
                </c:pt>
                <c:pt idx="3876">
                  <c:v>288.1277326</c:v>
                </c:pt>
                <c:pt idx="3877">
                  <c:v>288.62941760000001</c:v>
                </c:pt>
                <c:pt idx="3878">
                  <c:v>286.62267759999997</c:v>
                </c:pt>
                <c:pt idx="3879">
                  <c:v>287.12436259999998</c:v>
                </c:pt>
                <c:pt idx="3880">
                  <c:v>286.62267759999997</c:v>
                </c:pt>
                <c:pt idx="3881">
                  <c:v>287.12436259999998</c:v>
                </c:pt>
                <c:pt idx="3882">
                  <c:v>287.62604759999999</c:v>
                </c:pt>
                <c:pt idx="3883">
                  <c:v>289.13110259999996</c:v>
                </c:pt>
                <c:pt idx="3884">
                  <c:v>289.13110259999996</c:v>
                </c:pt>
                <c:pt idx="3885">
                  <c:v>289.13110259999996</c:v>
                </c:pt>
                <c:pt idx="3886">
                  <c:v>287.12436259999998</c:v>
                </c:pt>
                <c:pt idx="3887">
                  <c:v>287.62604759999999</c:v>
                </c:pt>
                <c:pt idx="3888">
                  <c:v>288.1277326</c:v>
                </c:pt>
                <c:pt idx="3889">
                  <c:v>288.62941760000001</c:v>
                </c:pt>
                <c:pt idx="3890">
                  <c:v>287.12436259999998</c:v>
                </c:pt>
                <c:pt idx="3891">
                  <c:v>287.62604759999999</c:v>
                </c:pt>
                <c:pt idx="3892">
                  <c:v>285.61930760000001</c:v>
                </c:pt>
                <c:pt idx="3893">
                  <c:v>288.1277326</c:v>
                </c:pt>
                <c:pt idx="3894">
                  <c:v>286.62267759999997</c:v>
                </c:pt>
                <c:pt idx="3895">
                  <c:v>287.62604759999999</c:v>
                </c:pt>
                <c:pt idx="3896">
                  <c:v>288.1277326</c:v>
                </c:pt>
                <c:pt idx="3897">
                  <c:v>287.12436259999998</c:v>
                </c:pt>
                <c:pt idx="3898">
                  <c:v>287.12436259999998</c:v>
                </c:pt>
                <c:pt idx="3899">
                  <c:v>288.1277326</c:v>
                </c:pt>
                <c:pt idx="3900">
                  <c:v>288.1277326</c:v>
                </c:pt>
                <c:pt idx="3901">
                  <c:v>288.1277326</c:v>
                </c:pt>
                <c:pt idx="3902">
                  <c:v>288.62941760000001</c:v>
                </c:pt>
                <c:pt idx="3903">
                  <c:v>288.62941760000001</c:v>
                </c:pt>
                <c:pt idx="3904">
                  <c:v>288.62941760000001</c:v>
                </c:pt>
                <c:pt idx="3905">
                  <c:v>287.62604759999999</c:v>
                </c:pt>
                <c:pt idx="3906">
                  <c:v>288.62941760000001</c:v>
                </c:pt>
                <c:pt idx="3907">
                  <c:v>289.13110259999996</c:v>
                </c:pt>
                <c:pt idx="3908">
                  <c:v>288.1277326</c:v>
                </c:pt>
                <c:pt idx="3909">
                  <c:v>288.62941760000001</c:v>
                </c:pt>
                <c:pt idx="3910">
                  <c:v>288.1277326</c:v>
                </c:pt>
                <c:pt idx="3911">
                  <c:v>288.62941760000001</c:v>
                </c:pt>
                <c:pt idx="3912">
                  <c:v>287.62604759999999</c:v>
                </c:pt>
                <c:pt idx="3913">
                  <c:v>287.62604759999999</c:v>
                </c:pt>
                <c:pt idx="3914">
                  <c:v>287.12436259999998</c:v>
                </c:pt>
                <c:pt idx="3915">
                  <c:v>287.12436259999998</c:v>
                </c:pt>
                <c:pt idx="3916">
                  <c:v>288.1277326</c:v>
                </c:pt>
                <c:pt idx="3917">
                  <c:v>289.63278759999997</c:v>
                </c:pt>
                <c:pt idx="3918">
                  <c:v>287.12436259999998</c:v>
                </c:pt>
                <c:pt idx="3919">
                  <c:v>287.12436259999998</c:v>
                </c:pt>
                <c:pt idx="3920">
                  <c:v>287.62604759999999</c:v>
                </c:pt>
                <c:pt idx="3921">
                  <c:v>288.1277326</c:v>
                </c:pt>
                <c:pt idx="3922">
                  <c:v>290.6361576999999</c:v>
                </c:pt>
                <c:pt idx="3923">
                  <c:v>288.62941760000001</c:v>
                </c:pt>
                <c:pt idx="3924">
                  <c:v>288.1277326</c:v>
                </c:pt>
                <c:pt idx="3925">
                  <c:v>288.62941760000001</c:v>
                </c:pt>
                <c:pt idx="3926">
                  <c:v>289.63278759999997</c:v>
                </c:pt>
                <c:pt idx="3927">
                  <c:v>288.1277326</c:v>
                </c:pt>
                <c:pt idx="3928">
                  <c:v>289.63278759999997</c:v>
                </c:pt>
                <c:pt idx="3929">
                  <c:v>289.63278759999997</c:v>
                </c:pt>
                <c:pt idx="3930">
                  <c:v>289.13110259999996</c:v>
                </c:pt>
                <c:pt idx="3931">
                  <c:v>288.1277326</c:v>
                </c:pt>
                <c:pt idx="3932">
                  <c:v>288.62941760000001</c:v>
                </c:pt>
                <c:pt idx="3933">
                  <c:v>289.13110259999996</c:v>
                </c:pt>
                <c:pt idx="3934">
                  <c:v>288.1277326</c:v>
                </c:pt>
                <c:pt idx="3935">
                  <c:v>288.62941760000001</c:v>
                </c:pt>
                <c:pt idx="3936">
                  <c:v>289.63278759999997</c:v>
                </c:pt>
                <c:pt idx="3937">
                  <c:v>286.62267759999997</c:v>
                </c:pt>
                <c:pt idx="3938">
                  <c:v>288.62941760000001</c:v>
                </c:pt>
                <c:pt idx="3939">
                  <c:v>288.1277326</c:v>
                </c:pt>
                <c:pt idx="3940">
                  <c:v>289.63278759999997</c:v>
                </c:pt>
                <c:pt idx="3941">
                  <c:v>289.63278759999997</c:v>
                </c:pt>
                <c:pt idx="3942">
                  <c:v>288.1277326</c:v>
                </c:pt>
                <c:pt idx="3943">
                  <c:v>290.6361576999999</c:v>
                </c:pt>
                <c:pt idx="3944">
                  <c:v>291.13784270000002</c:v>
                </c:pt>
                <c:pt idx="3945">
                  <c:v>288.62941760000001</c:v>
                </c:pt>
                <c:pt idx="3946">
                  <c:v>289.13110259999996</c:v>
                </c:pt>
                <c:pt idx="3947">
                  <c:v>287.62604759999999</c:v>
                </c:pt>
                <c:pt idx="3948">
                  <c:v>291.63952769999997</c:v>
                </c:pt>
                <c:pt idx="3949">
                  <c:v>288.1277326</c:v>
                </c:pt>
                <c:pt idx="3950">
                  <c:v>288.62941760000001</c:v>
                </c:pt>
                <c:pt idx="3951">
                  <c:v>289.63278759999997</c:v>
                </c:pt>
                <c:pt idx="3952">
                  <c:v>290.13447259999998</c:v>
                </c:pt>
                <c:pt idx="3953">
                  <c:v>288.62941760000001</c:v>
                </c:pt>
                <c:pt idx="3954">
                  <c:v>288.1277326</c:v>
                </c:pt>
                <c:pt idx="3955">
                  <c:v>288.1277326</c:v>
                </c:pt>
                <c:pt idx="3956">
                  <c:v>289.13110259999996</c:v>
                </c:pt>
                <c:pt idx="3957">
                  <c:v>289.13110259999996</c:v>
                </c:pt>
                <c:pt idx="3958">
                  <c:v>288.62941760000001</c:v>
                </c:pt>
                <c:pt idx="3959">
                  <c:v>290.6361576999999</c:v>
                </c:pt>
                <c:pt idx="3960">
                  <c:v>289.13110259999996</c:v>
                </c:pt>
                <c:pt idx="3961">
                  <c:v>289.63278759999997</c:v>
                </c:pt>
                <c:pt idx="3962">
                  <c:v>289.63278759999997</c:v>
                </c:pt>
                <c:pt idx="3963">
                  <c:v>287.62604759999999</c:v>
                </c:pt>
                <c:pt idx="3964">
                  <c:v>289.13110259999996</c:v>
                </c:pt>
                <c:pt idx="3965">
                  <c:v>289.63278759999997</c:v>
                </c:pt>
                <c:pt idx="3966">
                  <c:v>288.62941760000001</c:v>
                </c:pt>
                <c:pt idx="3967">
                  <c:v>289.63278759999997</c:v>
                </c:pt>
                <c:pt idx="3968">
                  <c:v>263.04348230000005</c:v>
                </c:pt>
                <c:pt idx="3969">
                  <c:v>264.54853729999996</c:v>
                </c:pt>
                <c:pt idx="3970">
                  <c:v>264.54853729999996</c:v>
                </c:pt>
                <c:pt idx="3971">
                  <c:v>263.04348230000005</c:v>
                </c:pt>
                <c:pt idx="3972">
                  <c:v>265.55190739999995</c:v>
                </c:pt>
                <c:pt idx="3973">
                  <c:v>268.06033239999999</c:v>
                </c:pt>
                <c:pt idx="3974">
                  <c:v>267.05696239999997</c:v>
                </c:pt>
                <c:pt idx="3975">
                  <c:v>267.55864739999998</c:v>
                </c:pt>
                <c:pt idx="3976">
                  <c:v>267.55864739999998</c:v>
                </c:pt>
                <c:pt idx="3977">
                  <c:v>267.05696239999997</c:v>
                </c:pt>
                <c:pt idx="3978">
                  <c:v>267.05696239999997</c:v>
                </c:pt>
                <c:pt idx="3979">
                  <c:v>263.5451673</c:v>
                </c:pt>
                <c:pt idx="3980">
                  <c:v>265.55190739999995</c:v>
                </c:pt>
                <c:pt idx="3981">
                  <c:v>268.06033239999999</c:v>
                </c:pt>
                <c:pt idx="3982">
                  <c:v>266.05359239999996</c:v>
                </c:pt>
                <c:pt idx="3983">
                  <c:v>267.55864739999998</c:v>
                </c:pt>
                <c:pt idx="3984">
                  <c:v>267.05696239999997</c:v>
                </c:pt>
                <c:pt idx="3985">
                  <c:v>267.55864739999998</c:v>
                </c:pt>
                <c:pt idx="3986">
                  <c:v>268.06033239999999</c:v>
                </c:pt>
                <c:pt idx="3987">
                  <c:v>266.55527739999997</c:v>
                </c:pt>
                <c:pt idx="3988">
                  <c:v>268.06033239999999</c:v>
                </c:pt>
                <c:pt idx="3989">
                  <c:v>267.55864739999998</c:v>
                </c:pt>
                <c:pt idx="3990">
                  <c:v>267.05696239999997</c:v>
                </c:pt>
                <c:pt idx="3991">
                  <c:v>268.06033239999999</c:v>
                </c:pt>
                <c:pt idx="3992">
                  <c:v>265.55190739999995</c:v>
                </c:pt>
                <c:pt idx="3993">
                  <c:v>267.55864739999998</c:v>
                </c:pt>
                <c:pt idx="3994">
                  <c:v>268.56201739999995</c:v>
                </c:pt>
                <c:pt idx="3995">
                  <c:v>267.55864739999998</c:v>
                </c:pt>
                <c:pt idx="3996">
                  <c:v>267.55864739999998</c:v>
                </c:pt>
                <c:pt idx="3997">
                  <c:v>268.06033239999999</c:v>
                </c:pt>
                <c:pt idx="3998">
                  <c:v>268.06033239999999</c:v>
                </c:pt>
                <c:pt idx="3999">
                  <c:v>267.55864739999998</c:v>
                </c:pt>
                <c:pt idx="4000">
                  <c:v>266.55527739999997</c:v>
                </c:pt>
                <c:pt idx="4001">
                  <c:v>268.06033239999999</c:v>
                </c:pt>
                <c:pt idx="4002">
                  <c:v>267.55864739999998</c:v>
                </c:pt>
                <c:pt idx="4003">
                  <c:v>269.06370239999995</c:v>
                </c:pt>
                <c:pt idx="4004">
                  <c:v>267.55864739999998</c:v>
                </c:pt>
                <c:pt idx="4005">
                  <c:v>267.55864739999998</c:v>
                </c:pt>
                <c:pt idx="4006">
                  <c:v>269.56538739999996</c:v>
                </c:pt>
                <c:pt idx="4007">
                  <c:v>268.06033239999999</c:v>
                </c:pt>
                <c:pt idx="4008">
                  <c:v>269.06370239999995</c:v>
                </c:pt>
                <c:pt idx="4009">
                  <c:v>269.56538739999996</c:v>
                </c:pt>
                <c:pt idx="4010">
                  <c:v>268.56201739999995</c:v>
                </c:pt>
                <c:pt idx="4011">
                  <c:v>268.56201739999995</c:v>
                </c:pt>
                <c:pt idx="4012">
                  <c:v>267.55864739999998</c:v>
                </c:pt>
                <c:pt idx="4013">
                  <c:v>269.06370239999995</c:v>
                </c:pt>
                <c:pt idx="4014">
                  <c:v>269.06370239999995</c:v>
                </c:pt>
                <c:pt idx="4015">
                  <c:v>268.06033239999999</c:v>
                </c:pt>
                <c:pt idx="4016">
                  <c:v>268.06033239999999</c:v>
                </c:pt>
                <c:pt idx="4017">
                  <c:v>267.55864739999998</c:v>
                </c:pt>
                <c:pt idx="4018">
                  <c:v>269.56538739999996</c:v>
                </c:pt>
                <c:pt idx="4019">
                  <c:v>268.06033239999999</c:v>
                </c:pt>
                <c:pt idx="4020">
                  <c:v>268.56201739999995</c:v>
                </c:pt>
                <c:pt idx="4021">
                  <c:v>269.06370239999995</c:v>
                </c:pt>
                <c:pt idx="4022">
                  <c:v>269.06370239999995</c:v>
                </c:pt>
                <c:pt idx="4023">
                  <c:v>268.06033239999999</c:v>
                </c:pt>
                <c:pt idx="4024">
                  <c:v>269.06370239999995</c:v>
                </c:pt>
                <c:pt idx="4025">
                  <c:v>270.56875739999992</c:v>
                </c:pt>
                <c:pt idx="4026">
                  <c:v>269.06370239999995</c:v>
                </c:pt>
                <c:pt idx="4027">
                  <c:v>267.55864739999998</c:v>
                </c:pt>
                <c:pt idx="4028">
                  <c:v>268.56201739999995</c:v>
                </c:pt>
                <c:pt idx="4029">
                  <c:v>268.06033239999999</c:v>
                </c:pt>
                <c:pt idx="4030">
                  <c:v>268.06033239999999</c:v>
                </c:pt>
                <c:pt idx="4031">
                  <c:v>268.06033239999999</c:v>
                </c:pt>
                <c:pt idx="4032">
                  <c:v>270.06707239999997</c:v>
                </c:pt>
                <c:pt idx="4033">
                  <c:v>267.05696239999997</c:v>
                </c:pt>
                <c:pt idx="4034">
                  <c:v>268.56201739999995</c:v>
                </c:pt>
                <c:pt idx="4035">
                  <c:v>268.06033239999999</c:v>
                </c:pt>
                <c:pt idx="4036">
                  <c:v>268.56201739999995</c:v>
                </c:pt>
                <c:pt idx="4037">
                  <c:v>269.06370239999995</c:v>
                </c:pt>
                <c:pt idx="4038">
                  <c:v>269.56538739999996</c:v>
                </c:pt>
                <c:pt idx="4039">
                  <c:v>269.06370239999995</c:v>
                </c:pt>
                <c:pt idx="4040">
                  <c:v>267.55864739999998</c:v>
                </c:pt>
                <c:pt idx="4041">
                  <c:v>269.06370239999995</c:v>
                </c:pt>
                <c:pt idx="4042">
                  <c:v>269.56538739999996</c:v>
                </c:pt>
                <c:pt idx="4043">
                  <c:v>270.06707239999997</c:v>
                </c:pt>
                <c:pt idx="4044">
                  <c:v>268.56201739999995</c:v>
                </c:pt>
                <c:pt idx="4045">
                  <c:v>268.56201739999995</c:v>
                </c:pt>
                <c:pt idx="4046">
                  <c:v>266.55527739999997</c:v>
                </c:pt>
                <c:pt idx="4047">
                  <c:v>270.06707239999997</c:v>
                </c:pt>
                <c:pt idx="4048">
                  <c:v>268.56201739999995</c:v>
                </c:pt>
                <c:pt idx="4049">
                  <c:v>270.06707239999997</c:v>
                </c:pt>
                <c:pt idx="4050">
                  <c:v>269.56538739999996</c:v>
                </c:pt>
                <c:pt idx="4051">
                  <c:v>269.06370239999995</c:v>
                </c:pt>
                <c:pt idx="4052">
                  <c:v>268.56201739999995</c:v>
                </c:pt>
                <c:pt idx="4053">
                  <c:v>269.56538739999996</c:v>
                </c:pt>
                <c:pt idx="4054">
                  <c:v>270.56875739999992</c:v>
                </c:pt>
                <c:pt idx="4055">
                  <c:v>269.56538739999996</c:v>
                </c:pt>
                <c:pt idx="4056">
                  <c:v>270.56875739999992</c:v>
                </c:pt>
                <c:pt idx="4057">
                  <c:v>269.56538739999996</c:v>
                </c:pt>
                <c:pt idx="4058">
                  <c:v>267.55864739999998</c:v>
                </c:pt>
                <c:pt idx="4059">
                  <c:v>268.56201739999995</c:v>
                </c:pt>
                <c:pt idx="4060">
                  <c:v>266.55527739999997</c:v>
                </c:pt>
                <c:pt idx="4061">
                  <c:v>270.06707239999997</c:v>
                </c:pt>
                <c:pt idx="4062">
                  <c:v>271.07044240000005</c:v>
                </c:pt>
                <c:pt idx="4063">
                  <c:v>269.56538739999996</c:v>
                </c:pt>
                <c:pt idx="4064">
                  <c:v>269.06370239999995</c:v>
                </c:pt>
                <c:pt idx="4065">
                  <c:v>268.56201739999995</c:v>
                </c:pt>
                <c:pt idx="4066">
                  <c:v>270.06707239999997</c:v>
                </c:pt>
                <c:pt idx="4067">
                  <c:v>270.06707239999997</c:v>
                </c:pt>
                <c:pt idx="4068">
                  <c:v>271.07044240000005</c:v>
                </c:pt>
                <c:pt idx="4069">
                  <c:v>270.06707239999997</c:v>
                </c:pt>
                <c:pt idx="4070">
                  <c:v>265.55190739999995</c:v>
                </c:pt>
                <c:pt idx="4071">
                  <c:v>270.06707239999997</c:v>
                </c:pt>
                <c:pt idx="4072">
                  <c:v>270.56875739999992</c:v>
                </c:pt>
                <c:pt idx="4073">
                  <c:v>270.56875739999992</c:v>
                </c:pt>
                <c:pt idx="4074">
                  <c:v>270.06707239999997</c:v>
                </c:pt>
                <c:pt idx="4075">
                  <c:v>270.56875739999992</c:v>
                </c:pt>
                <c:pt idx="4076">
                  <c:v>270.56875739999992</c:v>
                </c:pt>
                <c:pt idx="4077">
                  <c:v>271.07044240000005</c:v>
                </c:pt>
                <c:pt idx="4078">
                  <c:v>269.56538739999996</c:v>
                </c:pt>
                <c:pt idx="4079">
                  <c:v>270.06707239999997</c:v>
                </c:pt>
                <c:pt idx="4080">
                  <c:v>269.56538739999996</c:v>
                </c:pt>
                <c:pt idx="4081">
                  <c:v>271.07044240000005</c:v>
                </c:pt>
                <c:pt idx="4082">
                  <c:v>271.07044240000005</c:v>
                </c:pt>
                <c:pt idx="4083">
                  <c:v>271.07044240000005</c:v>
                </c:pt>
                <c:pt idx="4084">
                  <c:v>269.56538739999996</c:v>
                </c:pt>
                <c:pt idx="4085">
                  <c:v>269.56538739999996</c:v>
                </c:pt>
                <c:pt idx="4086">
                  <c:v>270.56875739999992</c:v>
                </c:pt>
                <c:pt idx="4087">
                  <c:v>270.56875739999992</c:v>
                </c:pt>
                <c:pt idx="4088">
                  <c:v>270.56875739999992</c:v>
                </c:pt>
                <c:pt idx="4089">
                  <c:v>271.07044240000005</c:v>
                </c:pt>
                <c:pt idx="4090">
                  <c:v>270.56875739999992</c:v>
                </c:pt>
                <c:pt idx="4091">
                  <c:v>269.56538739999996</c:v>
                </c:pt>
                <c:pt idx="4092">
                  <c:v>268.56201739999995</c:v>
                </c:pt>
                <c:pt idx="4093">
                  <c:v>272.07381239999995</c:v>
                </c:pt>
                <c:pt idx="4094">
                  <c:v>271.07044240000005</c:v>
                </c:pt>
                <c:pt idx="4095">
                  <c:v>269.06370239999995</c:v>
                </c:pt>
                <c:pt idx="4096">
                  <c:v>269.56538739999996</c:v>
                </c:pt>
                <c:pt idx="4097">
                  <c:v>268.06033239999999</c:v>
                </c:pt>
                <c:pt idx="4098">
                  <c:v>269.56538739999996</c:v>
                </c:pt>
                <c:pt idx="4099">
                  <c:v>269.56538739999996</c:v>
                </c:pt>
                <c:pt idx="4100">
                  <c:v>270.06707239999997</c:v>
                </c:pt>
                <c:pt idx="4101">
                  <c:v>269.56538739999996</c:v>
                </c:pt>
                <c:pt idx="4102">
                  <c:v>271.07044240000005</c:v>
                </c:pt>
                <c:pt idx="4103">
                  <c:v>271.57212739999994</c:v>
                </c:pt>
                <c:pt idx="4104">
                  <c:v>269.56538739999996</c:v>
                </c:pt>
                <c:pt idx="4105">
                  <c:v>271.57212739999994</c:v>
                </c:pt>
                <c:pt idx="4106">
                  <c:v>271.57212739999994</c:v>
                </c:pt>
                <c:pt idx="4107">
                  <c:v>271.57212739999994</c:v>
                </c:pt>
                <c:pt idx="4108">
                  <c:v>271.07044240000005</c:v>
                </c:pt>
                <c:pt idx="4109">
                  <c:v>272.07381239999995</c:v>
                </c:pt>
                <c:pt idx="4110">
                  <c:v>273.5788675</c:v>
                </c:pt>
                <c:pt idx="4111">
                  <c:v>270.06707239999997</c:v>
                </c:pt>
                <c:pt idx="4112">
                  <c:v>271.07044240000005</c:v>
                </c:pt>
                <c:pt idx="4113">
                  <c:v>270.56875739999992</c:v>
                </c:pt>
                <c:pt idx="4114">
                  <c:v>271.07044240000005</c:v>
                </c:pt>
                <c:pt idx="4115">
                  <c:v>269.06370239999995</c:v>
                </c:pt>
                <c:pt idx="4116">
                  <c:v>269.56538739999996</c:v>
                </c:pt>
                <c:pt idx="4117">
                  <c:v>270.06707239999997</c:v>
                </c:pt>
                <c:pt idx="4118">
                  <c:v>269.56538739999996</c:v>
                </c:pt>
                <c:pt idx="4119">
                  <c:v>269.06370239999995</c:v>
                </c:pt>
                <c:pt idx="4120">
                  <c:v>270.56875739999992</c:v>
                </c:pt>
                <c:pt idx="4121">
                  <c:v>271.07044240000005</c:v>
                </c:pt>
                <c:pt idx="4122">
                  <c:v>272.57549739999996</c:v>
                </c:pt>
                <c:pt idx="4123">
                  <c:v>271.07044240000005</c:v>
                </c:pt>
                <c:pt idx="4124">
                  <c:v>272.07381239999995</c:v>
                </c:pt>
                <c:pt idx="4125">
                  <c:v>270.56875739999992</c:v>
                </c:pt>
                <c:pt idx="4126">
                  <c:v>271.57212739999994</c:v>
                </c:pt>
                <c:pt idx="4127">
                  <c:v>271.57212739999994</c:v>
                </c:pt>
                <c:pt idx="4128">
                  <c:v>270.56875739999992</c:v>
                </c:pt>
                <c:pt idx="4129">
                  <c:v>271.57212739999994</c:v>
                </c:pt>
                <c:pt idx="4130">
                  <c:v>271.57212739999994</c:v>
                </c:pt>
                <c:pt idx="4131">
                  <c:v>270.56875739999992</c:v>
                </c:pt>
                <c:pt idx="4132">
                  <c:v>270.56875739999992</c:v>
                </c:pt>
                <c:pt idx="4133">
                  <c:v>271.07044240000005</c:v>
                </c:pt>
                <c:pt idx="4134">
                  <c:v>272.07381239999995</c:v>
                </c:pt>
                <c:pt idx="4135">
                  <c:v>270.56875739999992</c:v>
                </c:pt>
                <c:pt idx="4136">
                  <c:v>270.56875739999992</c:v>
                </c:pt>
                <c:pt idx="4137">
                  <c:v>271.57212739999994</c:v>
                </c:pt>
                <c:pt idx="4138">
                  <c:v>271.57212739999994</c:v>
                </c:pt>
                <c:pt idx="4139">
                  <c:v>272.57549739999996</c:v>
                </c:pt>
                <c:pt idx="4140">
                  <c:v>271.57212739999994</c:v>
                </c:pt>
                <c:pt idx="4141">
                  <c:v>271.57212739999994</c:v>
                </c:pt>
                <c:pt idx="4142">
                  <c:v>273.5788675</c:v>
                </c:pt>
                <c:pt idx="4143">
                  <c:v>272.57549739999996</c:v>
                </c:pt>
                <c:pt idx="4144">
                  <c:v>271.07044240000005</c:v>
                </c:pt>
                <c:pt idx="4145">
                  <c:v>271.57212739999994</c:v>
                </c:pt>
                <c:pt idx="4146">
                  <c:v>267.55864739999998</c:v>
                </c:pt>
                <c:pt idx="4147">
                  <c:v>269.56538739999996</c:v>
                </c:pt>
                <c:pt idx="4148">
                  <c:v>272.07381239999995</c:v>
                </c:pt>
                <c:pt idx="4149">
                  <c:v>270.56875739999992</c:v>
                </c:pt>
                <c:pt idx="4150">
                  <c:v>272.07381239999995</c:v>
                </c:pt>
                <c:pt idx="4151">
                  <c:v>271.07044240000005</c:v>
                </c:pt>
                <c:pt idx="4152">
                  <c:v>270.06707239999997</c:v>
                </c:pt>
                <c:pt idx="4153">
                  <c:v>270.56875739999992</c:v>
                </c:pt>
                <c:pt idx="4154">
                  <c:v>271.07044240000005</c:v>
                </c:pt>
                <c:pt idx="4155">
                  <c:v>271.07044240000005</c:v>
                </c:pt>
                <c:pt idx="4156">
                  <c:v>271.57212739999994</c:v>
                </c:pt>
                <c:pt idx="4157">
                  <c:v>273.07718240000003</c:v>
                </c:pt>
                <c:pt idx="4158">
                  <c:v>270.06707239999997</c:v>
                </c:pt>
                <c:pt idx="4159">
                  <c:v>272.07381239999995</c:v>
                </c:pt>
                <c:pt idx="4160">
                  <c:v>273.07718240000003</c:v>
                </c:pt>
                <c:pt idx="4161">
                  <c:v>271.07044240000005</c:v>
                </c:pt>
                <c:pt idx="4162">
                  <c:v>273.5788675</c:v>
                </c:pt>
                <c:pt idx="4163">
                  <c:v>273.07718240000003</c:v>
                </c:pt>
                <c:pt idx="4164">
                  <c:v>272.57549739999996</c:v>
                </c:pt>
                <c:pt idx="4165">
                  <c:v>272.07381239999995</c:v>
                </c:pt>
                <c:pt idx="4166">
                  <c:v>269.06370239999995</c:v>
                </c:pt>
                <c:pt idx="4167">
                  <c:v>273.5788675</c:v>
                </c:pt>
                <c:pt idx="4168">
                  <c:v>272.57549739999996</c:v>
                </c:pt>
                <c:pt idx="4169">
                  <c:v>272.57549739999996</c:v>
                </c:pt>
                <c:pt idx="4170">
                  <c:v>273.07718240000003</c:v>
                </c:pt>
                <c:pt idx="4171">
                  <c:v>271.57212739999994</c:v>
                </c:pt>
                <c:pt idx="4172">
                  <c:v>273.07718240000003</c:v>
                </c:pt>
                <c:pt idx="4173">
                  <c:v>272.07381239999995</c:v>
                </c:pt>
                <c:pt idx="4174">
                  <c:v>271.57212739999994</c:v>
                </c:pt>
                <c:pt idx="4175">
                  <c:v>273.5788675</c:v>
                </c:pt>
                <c:pt idx="4176">
                  <c:v>272.57549739999996</c:v>
                </c:pt>
                <c:pt idx="4177">
                  <c:v>272.07381239999995</c:v>
                </c:pt>
                <c:pt idx="4178">
                  <c:v>273.07718240000003</c:v>
                </c:pt>
                <c:pt idx="4179">
                  <c:v>271.57212739999994</c:v>
                </c:pt>
                <c:pt idx="4180">
                  <c:v>273.5788675</c:v>
                </c:pt>
                <c:pt idx="4181">
                  <c:v>272.57549739999996</c:v>
                </c:pt>
                <c:pt idx="4182">
                  <c:v>271.57212739999994</c:v>
                </c:pt>
                <c:pt idx="4183">
                  <c:v>272.57549739999996</c:v>
                </c:pt>
                <c:pt idx="4184">
                  <c:v>273.07718240000003</c:v>
                </c:pt>
                <c:pt idx="4185">
                  <c:v>272.07381239999995</c:v>
                </c:pt>
                <c:pt idx="4186">
                  <c:v>273.5788675</c:v>
                </c:pt>
                <c:pt idx="4187">
                  <c:v>272.57549739999996</c:v>
                </c:pt>
                <c:pt idx="4188">
                  <c:v>272.07381239999995</c:v>
                </c:pt>
                <c:pt idx="4189">
                  <c:v>272.07381239999995</c:v>
                </c:pt>
                <c:pt idx="4190">
                  <c:v>273.07718240000003</c:v>
                </c:pt>
                <c:pt idx="4191">
                  <c:v>271.57212739999994</c:v>
                </c:pt>
                <c:pt idx="4192">
                  <c:v>273.5788675</c:v>
                </c:pt>
                <c:pt idx="4193">
                  <c:v>274.08055249999995</c:v>
                </c:pt>
                <c:pt idx="4194">
                  <c:v>272.57549739999996</c:v>
                </c:pt>
                <c:pt idx="4195">
                  <c:v>273.5788675</c:v>
                </c:pt>
                <c:pt idx="4196">
                  <c:v>273.5788675</c:v>
                </c:pt>
                <c:pt idx="4197">
                  <c:v>273.07718240000003</c:v>
                </c:pt>
                <c:pt idx="4198">
                  <c:v>273.07718240000003</c:v>
                </c:pt>
                <c:pt idx="4199">
                  <c:v>273.5788675</c:v>
                </c:pt>
                <c:pt idx="4200">
                  <c:v>273.5788675</c:v>
                </c:pt>
                <c:pt idx="4201">
                  <c:v>273.5788675</c:v>
                </c:pt>
                <c:pt idx="4202">
                  <c:v>271.57212739999994</c:v>
                </c:pt>
                <c:pt idx="4203">
                  <c:v>272.07381239999995</c:v>
                </c:pt>
                <c:pt idx="4204">
                  <c:v>274.58223749999996</c:v>
                </c:pt>
                <c:pt idx="4205">
                  <c:v>273.07718240000003</c:v>
                </c:pt>
                <c:pt idx="4206">
                  <c:v>273.07718240000003</c:v>
                </c:pt>
                <c:pt idx="4207">
                  <c:v>271.57212739999994</c:v>
                </c:pt>
                <c:pt idx="4208">
                  <c:v>273.5788675</c:v>
                </c:pt>
                <c:pt idx="4209">
                  <c:v>274.58223749999996</c:v>
                </c:pt>
                <c:pt idx="4210">
                  <c:v>271.07044240000005</c:v>
                </c:pt>
                <c:pt idx="4211">
                  <c:v>273.07718240000003</c:v>
                </c:pt>
                <c:pt idx="4212">
                  <c:v>272.57549739999996</c:v>
                </c:pt>
                <c:pt idx="4213">
                  <c:v>273.07718240000003</c:v>
                </c:pt>
                <c:pt idx="4214">
                  <c:v>273.07718240000003</c:v>
                </c:pt>
                <c:pt idx="4215">
                  <c:v>273.5788675</c:v>
                </c:pt>
                <c:pt idx="4216">
                  <c:v>274.58223749999996</c:v>
                </c:pt>
                <c:pt idx="4217">
                  <c:v>273.5788675</c:v>
                </c:pt>
                <c:pt idx="4218">
                  <c:v>273.07718240000003</c:v>
                </c:pt>
                <c:pt idx="4219">
                  <c:v>273.07718240000003</c:v>
                </c:pt>
                <c:pt idx="4220">
                  <c:v>273.07718240000003</c:v>
                </c:pt>
                <c:pt idx="4221">
                  <c:v>274.58223749999996</c:v>
                </c:pt>
                <c:pt idx="4222">
                  <c:v>273.5788675</c:v>
                </c:pt>
                <c:pt idx="4223">
                  <c:v>273.07718240000003</c:v>
                </c:pt>
                <c:pt idx="4224">
                  <c:v>272.07381239999995</c:v>
                </c:pt>
                <c:pt idx="4225">
                  <c:v>273.07718240000003</c:v>
                </c:pt>
                <c:pt idx="4226">
                  <c:v>275.08392250000003</c:v>
                </c:pt>
                <c:pt idx="4227">
                  <c:v>273.5788675</c:v>
                </c:pt>
                <c:pt idx="4228">
                  <c:v>272.57549739999996</c:v>
                </c:pt>
                <c:pt idx="4229">
                  <c:v>274.58223749999996</c:v>
                </c:pt>
                <c:pt idx="4230">
                  <c:v>273.07718240000003</c:v>
                </c:pt>
                <c:pt idx="4231">
                  <c:v>269.56538739999996</c:v>
                </c:pt>
                <c:pt idx="4232">
                  <c:v>271.07044240000005</c:v>
                </c:pt>
                <c:pt idx="4233">
                  <c:v>274.58223749999996</c:v>
                </c:pt>
                <c:pt idx="4234">
                  <c:v>273.5788675</c:v>
                </c:pt>
                <c:pt idx="4235">
                  <c:v>274.58223749999996</c:v>
                </c:pt>
                <c:pt idx="4236">
                  <c:v>274.58223749999996</c:v>
                </c:pt>
                <c:pt idx="4237">
                  <c:v>273.5788675</c:v>
                </c:pt>
                <c:pt idx="4238">
                  <c:v>273.5788675</c:v>
                </c:pt>
                <c:pt idx="4239">
                  <c:v>273.5788675</c:v>
                </c:pt>
                <c:pt idx="4240">
                  <c:v>273.07718240000003</c:v>
                </c:pt>
                <c:pt idx="4241">
                  <c:v>274.58223749999996</c:v>
                </c:pt>
                <c:pt idx="4242">
                  <c:v>273.5788675</c:v>
                </c:pt>
                <c:pt idx="4243">
                  <c:v>273.5788675</c:v>
                </c:pt>
                <c:pt idx="4244">
                  <c:v>273.07718240000003</c:v>
                </c:pt>
                <c:pt idx="4245">
                  <c:v>273.07718240000003</c:v>
                </c:pt>
                <c:pt idx="4246">
                  <c:v>274.08055249999995</c:v>
                </c:pt>
                <c:pt idx="4247">
                  <c:v>275.08392250000003</c:v>
                </c:pt>
                <c:pt idx="4248">
                  <c:v>272.57549739999996</c:v>
                </c:pt>
                <c:pt idx="4249">
                  <c:v>275.08392250000003</c:v>
                </c:pt>
                <c:pt idx="4250">
                  <c:v>271.57212739999994</c:v>
                </c:pt>
                <c:pt idx="4251">
                  <c:v>274.08055249999995</c:v>
                </c:pt>
                <c:pt idx="4252">
                  <c:v>274.08055249999995</c:v>
                </c:pt>
                <c:pt idx="4253">
                  <c:v>270.56875739999992</c:v>
                </c:pt>
                <c:pt idx="4254">
                  <c:v>275.58560749999992</c:v>
                </c:pt>
                <c:pt idx="4255">
                  <c:v>273.5788675</c:v>
                </c:pt>
                <c:pt idx="4256">
                  <c:v>274.58223749999996</c:v>
                </c:pt>
                <c:pt idx="4257">
                  <c:v>272.57549739999996</c:v>
                </c:pt>
                <c:pt idx="4258">
                  <c:v>271.57212739999994</c:v>
                </c:pt>
                <c:pt idx="4259">
                  <c:v>274.58223749999996</c:v>
                </c:pt>
                <c:pt idx="4260">
                  <c:v>274.58223749999996</c:v>
                </c:pt>
                <c:pt idx="4261">
                  <c:v>275.58560749999992</c:v>
                </c:pt>
                <c:pt idx="4262">
                  <c:v>274.08055249999995</c:v>
                </c:pt>
                <c:pt idx="4263">
                  <c:v>274.08055249999995</c:v>
                </c:pt>
                <c:pt idx="4264">
                  <c:v>276.08729249999999</c:v>
                </c:pt>
                <c:pt idx="4265">
                  <c:v>273.07718240000003</c:v>
                </c:pt>
                <c:pt idx="4266">
                  <c:v>274.08055249999995</c:v>
                </c:pt>
                <c:pt idx="4267">
                  <c:v>274.08055249999995</c:v>
                </c:pt>
                <c:pt idx="4268">
                  <c:v>273.5788675</c:v>
                </c:pt>
                <c:pt idx="4269">
                  <c:v>274.58223749999996</c:v>
                </c:pt>
                <c:pt idx="4270">
                  <c:v>273.5788675</c:v>
                </c:pt>
                <c:pt idx="4271">
                  <c:v>274.58223749999996</c:v>
                </c:pt>
                <c:pt idx="4272">
                  <c:v>273.5788675</c:v>
                </c:pt>
                <c:pt idx="4273">
                  <c:v>274.58223749999996</c:v>
                </c:pt>
                <c:pt idx="4274">
                  <c:v>272.57549739999996</c:v>
                </c:pt>
                <c:pt idx="4275">
                  <c:v>273.5788675</c:v>
                </c:pt>
                <c:pt idx="4276">
                  <c:v>273.5788675</c:v>
                </c:pt>
                <c:pt idx="4277">
                  <c:v>274.08055249999995</c:v>
                </c:pt>
                <c:pt idx="4278">
                  <c:v>274.58223749999996</c:v>
                </c:pt>
                <c:pt idx="4279">
                  <c:v>274.58223749999996</c:v>
                </c:pt>
                <c:pt idx="4280">
                  <c:v>276.08729249999999</c:v>
                </c:pt>
                <c:pt idx="4281">
                  <c:v>275.08392250000003</c:v>
                </c:pt>
                <c:pt idx="4282">
                  <c:v>274.58223749999996</c:v>
                </c:pt>
                <c:pt idx="4283">
                  <c:v>274.58223749999996</c:v>
                </c:pt>
                <c:pt idx="4284">
                  <c:v>274.08055249999995</c:v>
                </c:pt>
                <c:pt idx="4285">
                  <c:v>274.08055249999995</c:v>
                </c:pt>
                <c:pt idx="4286">
                  <c:v>275.08392250000003</c:v>
                </c:pt>
                <c:pt idx="4287">
                  <c:v>275.58560749999992</c:v>
                </c:pt>
                <c:pt idx="4288">
                  <c:v>275.08392250000003</c:v>
                </c:pt>
                <c:pt idx="4289">
                  <c:v>275.08392250000003</c:v>
                </c:pt>
                <c:pt idx="4290">
                  <c:v>273.07718240000003</c:v>
                </c:pt>
                <c:pt idx="4291">
                  <c:v>274.08055249999995</c:v>
                </c:pt>
                <c:pt idx="4292">
                  <c:v>273.5788675</c:v>
                </c:pt>
                <c:pt idx="4293">
                  <c:v>274.58223749999996</c:v>
                </c:pt>
                <c:pt idx="4294">
                  <c:v>274.58223749999996</c:v>
                </c:pt>
                <c:pt idx="4295">
                  <c:v>275.08392250000003</c:v>
                </c:pt>
                <c:pt idx="4296">
                  <c:v>274.58223749999996</c:v>
                </c:pt>
                <c:pt idx="4297">
                  <c:v>275.08392250000003</c:v>
                </c:pt>
                <c:pt idx="4298">
                  <c:v>274.08055249999995</c:v>
                </c:pt>
                <c:pt idx="4299">
                  <c:v>273.5788675</c:v>
                </c:pt>
                <c:pt idx="4300">
                  <c:v>272.07381239999995</c:v>
                </c:pt>
                <c:pt idx="4301">
                  <c:v>273.5788675</c:v>
                </c:pt>
                <c:pt idx="4302">
                  <c:v>271.57212739999994</c:v>
                </c:pt>
                <c:pt idx="4303">
                  <c:v>276.08729249999999</c:v>
                </c:pt>
                <c:pt idx="4304">
                  <c:v>274.08055249999995</c:v>
                </c:pt>
                <c:pt idx="4305">
                  <c:v>274.08055249999995</c:v>
                </c:pt>
                <c:pt idx="4306">
                  <c:v>276.08729249999999</c:v>
                </c:pt>
                <c:pt idx="4307">
                  <c:v>273.5788675</c:v>
                </c:pt>
                <c:pt idx="4308">
                  <c:v>274.58223749999996</c:v>
                </c:pt>
                <c:pt idx="4309">
                  <c:v>273.07718240000003</c:v>
                </c:pt>
                <c:pt idx="4310">
                  <c:v>275.08392250000003</c:v>
                </c:pt>
                <c:pt idx="4311">
                  <c:v>276.08729249999999</c:v>
                </c:pt>
                <c:pt idx="4312">
                  <c:v>274.58223749999996</c:v>
                </c:pt>
                <c:pt idx="4313">
                  <c:v>272.57549739999996</c:v>
                </c:pt>
                <c:pt idx="4314">
                  <c:v>275.58560749999992</c:v>
                </c:pt>
                <c:pt idx="4315">
                  <c:v>275.58560749999992</c:v>
                </c:pt>
                <c:pt idx="4316">
                  <c:v>275.58560749999992</c:v>
                </c:pt>
                <c:pt idx="4317">
                  <c:v>275.58560749999992</c:v>
                </c:pt>
                <c:pt idx="4318">
                  <c:v>274.58223749999996</c:v>
                </c:pt>
                <c:pt idx="4319">
                  <c:v>275.08392250000003</c:v>
                </c:pt>
                <c:pt idx="4320">
                  <c:v>275.58560749999992</c:v>
                </c:pt>
                <c:pt idx="4321">
                  <c:v>277.09066250000001</c:v>
                </c:pt>
                <c:pt idx="4322">
                  <c:v>275.58560749999992</c:v>
                </c:pt>
                <c:pt idx="4323">
                  <c:v>275.58560749999992</c:v>
                </c:pt>
                <c:pt idx="4324">
                  <c:v>276.08729249999999</c:v>
                </c:pt>
                <c:pt idx="4325">
                  <c:v>276.08729249999999</c:v>
                </c:pt>
                <c:pt idx="4326">
                  <c:v>275.58560749999992</c:v>
                </c:pt>
                <c:pt idx="4327">
                  <c:v>276.08729249999999</c:v>
                </c:pt>
                <c:pt idx="4328">
                  <c:v>276.08729249999999</c:v>
                </c:pt>
                <c:pt idx="4329">
                  <c:v>276.58897749999994</c:v>
                </c:pt>
                <c:pt idx="4330">
                  <c:v>276.08729249999999</c:v>
                </c:pt>
                <c:pt idx="4331">
                  <c:v>277.09066250000001</c:v>
                </c:pt>
                <c:pt idx="4332">
                  <c:v>277.59234749999996</c:v>
                </c:pt>
                <c:pt idx="4333">
                  <c:v>277.09066250000001</c:v>
                </c:pt>
                <c:pt idx="4334">
                  <c:v>276.08729249999999</c:v>
                </c:pt>
                <c:pt idx="4335">
                  <c:v>276.58897749999994</c:v>
                </c:pt>
                <c:pt idx="4336">
                  <c:v>277.09066250000001</c:v>
                </c:pt>
                <c:pt idx="4337">
                  <c:v>276.08729249999999</c:v>
                </c:pt>
                <c:pt idx="4338">
                  <c:v>277.09066250000001</c:v>
                </c:pt>
                <c:pt idx="4339">
                  <c:v>276.58897749999994</c:v>
                </c:pt>
                <c:pt idx="4340">
                  <c:v>277.09066250000001</c:v>
                </c:pt>
                <c:pt idx="4341">
                  <c:v>275.58560749999992</c:v>
                </c:pt>
                <c:pt idx="4342">
                  <c:v>275.58560749999992</c:v>
                </c:pt>
                <c:pt idx="4343">
                  <c:v>277.09066250000001</c:v>
                </c:pt>
                <c:pt idx="4344">
                  <c:v>275.58560749999992</c:v>
                </c:pt>
                <c:pt idx="4345">
                  <c:v>277.09066250000001</c:v>
                </c:pt>
                <c:pt idx="4346">
                  <c:v>276.58897749999994</c:v>
                </c:pt>
                <c:pt idx="4347">
                  <c:v>277.09066250000001</c:v>
                </c:pt>
                <c:pt idx="4348">
                  <c:v>276.08729249999999</c:v>
                </c:pt>
                <c:pt idx="4349">
                  <c:v>277.09066250000001</c:v>
                </c:pt>
                <c:pt idx="4350">
                  <c:v>276.58897749999994</c:v>
                </c:pt>
                <c:pt idx="4351">
                  <c:v>276.08729249999999</c:v>
                </c:pt>
                <c:pt idx="4352">
                  <c:v>276.08729249999999</c:v>
                </c:pt>
                <c:pt idx="4353">
                  <c:v>276.08729249999999</c:v>
                </c:pt>
                <c:pt idx="4354">
                  <c:v>277.09066250000001</c:v>
                </c:pt>
                <c:pt idx="4355">
                  <c:v>277.09066250000001</c:v>
                </c:pt>
                <c:pt idx="4356">
                  <c:v>277.09066250000001</c:v>
                </c:pt>
                <c:pt idx="4357">
                  <c:v>277.09066250000001</c:v>
                </c:pt>
                <c:pt idx="4358">
                  <c:v>276.08729249999999</c:v>
                </c:pt>
                <c:pt idx="4359">
                  <c:v>278.09403250000003</c:v>
                </c:pt>
                <c:pt idx="4360">
                  <c:v>276.58897749999994</c:v>
                </c:pt>
                <c:pt idx="4361">
                  <c:v>277.09066250000001</c:v>
                </c:pt>
                <c:pt idx="4362">
                  <c:v>278.09403250000003</c:v>
                </c:pt>
                <c:pt idx="4363">
                  <c:v>276.08729249999999</c:v>
                </c:pt>
                <c:pt idx="4364">
                  <c:v>277.09066250000001</c:v>
                </c:pt>
                <c:pt idx="4365">
                  <c:v>277.59234749999996</c:v>
                </c:pt>
                <c:pt idx="4366">
                  <c:v>277.59234749999996</c:v>
                </c:pt>
                <c:pt idx="4367">
                  <c:v>275.58560749999992</c:v>
                </c:pt>
                <c:pt idx="4368">
                  <c:v>276.58897749999994</c:v>
                </c:pt>
                <c:pt idx="4369">
                  <c:v>277.09066250000001</c:v>
                </c:pt>
                <c:pt idx="4370">
                  <c:v>277.09066250000001</c:v>
                </c:pt>
                <c:pt idx="4371">
                  <c:v>278.09403250000003</c:v>
                </c:pt>
                <c:pt idx="4372">
                  <c:v>274.58223749999996</c:v>
                </c:pt>
                <c:pt idx="4373">
                  <c:v>278.59571749999986</c:v>
                </c:pt>
                <c:pt idx="4374">
                  <c:v>278.09403250000003</c:v>
                </c:pt>
                <c:pt idx="4375">
                  <c:v>276.58897749999994</c:v>
                </c:pt>
                <c:pt idx="4376">
                  <c:v>275.08392250000003</c:v>
                </c:pt>
                <c:pt idx="4377">
                  <c:v>276.08729249999999</c:v>
                </c:pt>
                <c:pt idx="4378">
                  <c:v>275.58560749999992</c:v>
                </c:pt>
                <c:pt idx="4379">
                  <c:v>275.58560749999992</c:v>
                </c:pt>
                <c:pt idx="4380">
                  <c:v>277.09066250000001</c:v>
                </c:pt>
                <c:pt idx="4381">
                  <c:v>277.59234749999996</c:v>
                </c:pt>
                <c:pt idx="4382">
                  <c:v>277.59234749999996</c:v>
                </c:pt>
                <c:pt idx="4383">
                  <c:v>278.09403250000003</c:v>
                </c:pt>
                <c:pt idx="4384">
                  <c:v>277.59234749999996</c:v>
                </c:pt>
                <c:pt idx="4385">
                  <c:v>276.08729249999999</c:v>
                </c:pt>
                <c:pt idx="4386">
                  <c:v>276.58897749999994</c:v>
                </c:pt>
                <c:pt idx="4387">
                  <c:v>277.09066250000001</c:v>
                </c:pt>
                <c:pt idx="4388">
                  <c:v>277.09066250000001</c:v>
                </c:pt>
                <c:pt idx="4389">
                  <c:v>277.09066250000001</c:v>
                </c:pt>
                <c:pt idx="4390">
                  <c:v>278.59571749999986</c:v>
                </c:pt>
                <c:pt idx="4391">
                  <c:v>277.59234749999996</c:v>
                </c:pt>
                <c:pt idx="4392">
                  <c:v>278.09403250000003</c:v>
                </c:pt>
                <c:pt idx="4393">
                  <c:v>277.59234749999996</c:v>
                </c:pt>
                <c:pt idx="4394">
                  <c:v>277.09066250000001</c:v>
                </c:pt>
                <c:pt idx="4395">
                  <c:v>277.09066250000001</c:v>
                </c:pt>
                <c:pt idx="4396">
                  <c:v>277.09066250000001</c:v>
                </c:pt>
                <c:pt idx="4397">
                  <c:v>275.08392250000003</c:v>
                </c:pt>
                <c:pt idx="4398">
                  <c:v>276.58897749999994</c:v>
                </c:pt>
                <c:pt idx="4399">
                  <c:v>278.59571749999986</c:v>
                </c:pt>
                <c:pt idx="4400">
                  <c:v>277.09066250000001</c:v>
                </c:pt>
                <c:pt idx="4401">
                  <c:v>277.09066250000001</c:v>
                </c:pt>
                <c:pt idx="4402">
                  <c:v>275.58560749999992</c:v>
                </c:pt>
                <c:pt idx="4403">
                  <c:v>277.09066250000001</c:v>
                </c:pt>
                <c:pt idx="4404">
                  <c:v>277.59234749999996</c:v>
                </c:pt>
                <c:pt idx="4405">
                  <c:v>277.09066250000001</c:v>
                </c:pt>
                <c:pt idx="4406">
                  <c:v>279.5990875</c:v>
                </c:pt>
                <c:pt idx="4407">
                  <c:v>277.09066250000001</c:v>
                </c:pt>
                <c:pt idx="4408">
                  <c:v>277.09066250000001</c:v>
                </c:pt>
                <c:pt idx="4409">
                  <c:v>278.59571749999986</c:v>
                </c:pt>
                <c:pt idx="4410">
                  <c:v>278.09403250000003</c:v>
                </c:pt>
                <c:pt idx="4411">
                  <c:v>277.09066250000001</c:v>
                </c:pt>
                <c:pt idx="4412">
                  <c:v>277.09066250000001</c:v>
                </c:pt>
                <c:pt idx="4413">
                  <c:v>276.58897749999994</c:v>
                </c:pt>
                <c:pt idx="4414">
                  <c:v>279.5990875</c:v>
                </c:pt>
                <c:pt idx="4415">
                  <c:v>276.58897749999994</c:v>
                </c:pt>
                <c:pt idx="4416">
                  <c:v>275.08392250000003</c:v>
                </c:pt>
                <c:pt idx="4417">
                  <c:v>278.59571749999986</c:v>
                </c:pt>
                <c:pt idx="4418">
                  <c:v>277.59234749999996</c:v>
                </c:pt>
                <c:pt idx="4419">
                  <c:v>276.58897749999994</c:v>
                </c:pt>
                <c:pt idx="4420">
                  <c:v>277.09066250000001</c:v>
                </c:pt>
                <c:pt idx="4421">
                  <c:v>279.5990875</c:v>
                </c:pt>
                <c:pt idx="4422">
                  <c:v>279.5990875</c:v>
                </c:pt>
                <c:pt idx="4423">
                  <c:v>277.59234749999996</c:v>
                </c:pt>
                <c:pt idx="4424">
                  <c:v>278.09403250000003</c:v>
                </c:pt>
                <c:pt idx="4425">
                  <c:v>278.59571749999986</c:v>
                </c:pt>
                <c:pt idx="4426">
                  <c:v>275.08392250000003</c:v>
                </c:pt>
                <c:pt idx="4427">
                  <c:v>278.59571749999986</c:v>
                </c:pt>
                <c:pt idx="4428">
                  <c:v>278.09403250000003</c:v>
                </c:pt>
                <c:pt idx="4429">
                  <c:v>277.59234749999996</c:v>
                </c:pt>
                <c:pt idx="4430">
                  <c:v>278.09403250000003</c:v>
                </c:pt>
                <c:pt idx="4431">
                  <c:v>278.09403250000003</c:v>
                </c:pt>
                <c:pt idx="4432">
                  <c:v>278.09403250000003</c:v>
                </c:pt>
                <c:pt idx="4433">
                  <c:v>278.09403250000003</c:v>
                </c:pt>
                <c:pt idx="4434">
                  <c:v>278.09403250000003</c:v>
                </c:pt>
                <c:pt idx="4435">
                  <c:v>281.10414250000002</c:v>
                </c:pt>
                <c:pt idx="4436">
                  <c:v>279.09740249999999</c:v>
                </c:pt>
                <c:pt idx="4437">
                  <c:v>279.09740249999999</c:v>
                </c:pt>
                <c:pt idx="4438">
                  <c:v>279.09740249999999</c:v>
                </c:pt>
                <c:pt idx="4439">
                  <c:v>277.59234749999996</c:v>
                </c:pt>
                <c:pt idx="4440">
                  <c:v>276.58897749999994</c:v>
                </c:pt>
                <c:pt idx="4441">
                  <c:v>278.59571749999986</c:v>
                </c:pt>
                <c:pt idx="4442">
                  <c:v>278.59571749999986</c:v>
                </c:pt>
                <c:pt idx="4443">
                  <c:v>279.09740249999999</c:v>
                </c:pt>
                <c:pt idx="4444">
                  <c:v>278.59571749999986</c:v>
                </c:pt>
                <c:pt idx="4445">
                  <c:v>277.59234749999996</c:v>
                </c:pt>
                <c:pt idx="4446">
                  <c:v>278.59571749999986</c:v>
                </c:pt>
                <c:pt idx="4447">
                  <c:v>279.09740249999999</c:v>
                </c:pt>
                <c:pt idx="4448">
                  <c:v>277.59234749999996</c:v>
                </c:pt>
                <c:pt idx="4449">
                  <c:v>277.59234749999996</c:v>
                </c:pt>
                <c:pt idx="4450">
                  <c:v>277.09066250000001</c:v>
                </c:pt>
                <c:pt idx="4451">
                  <c:v>278.09403250000003</c:v>
                </c:pt>
                <c:pt idx="4452">
                  <c:v>278.59571749999986</c:v>
                </c:pt>
                <c:pt idx="4453">
                  <c:v>277.59234749999996</c:v>
                </c:pt>
                <c:pt idx="4454">
                  <c:v>279.5990875</c:v>
                </c:pt>
                <c:pt idx="4455">
                  <c:v>278.59571749999986</c:v>
                </c:pt>
                <c:pt idx="4456">
                  <c:v>279.09740249999999</c:v>
                </c:pt>
                <c:pt idx="4457">
                  <c:v>279.5990875</c:v>
                </c:pt>
                <c:pt idx="4458">
                  <c:v>279.09740249999999</c:v>
                </c:pt>
                <c:pt idx="4459">
                  <c:v>279.09740249999999</c:v>
                </c:pt>
                <c:pt idx="4460">
                  <c:v>278.09403250000003</c:v>
                </c:pt>
                <c:pt idx="4461">
                  <c:v>278.09403250000003</c:v>
                </c:pt>
                <c:pt idx="4462">
                  <c:v>279.5990875</c:v>
                </c:pt>
                <c:pt idx="4463">
                  <c:v>278.59571749999986</c:v>
                </c:pt>
                <c:pt idx="4464">
                  <c:v>279.5990875</c:v>
                </c:pt>
                <c:pt idx="4465">
                  <c:v>278.09403250000003</c:v>
                </c:pt>
                <c:pt idx="4466">
                  <c:v>278.59571749999986</c:v>
                </c:pt>
                <c:pt idx="4467">
                  <c:v>245.4845071</c:v>
                </c:pt>
                <c:pt idx="4468">
                  <c:v>247.49124710000004</c:v>
                </c:pt>
                <c:pt idx="4469">
                  <c:v>247.49124710000004</c:v>
                </c:pt>
                <c:pt idx="4470">
                  <c:v>248.9963022</c:v>
                </c:pt>
                <c:pt idx="4471">
                  <c:v>247.99293210000002</c:v>
                </c:pt>
                <c:pt idx="4472">
                  <c:v>248.9963022</c:v>
                </c:pt>
                <c:pt idx="4473">
                  <c:v>247.99293210000002</c:v>
                </c:pt>
                <c:pt idx="4474">
                  <c:v>253.5114672</c:v>
                </c:pt>
                <c:pt idx="4475">
                  <c:v>253.00978219999996</c:v>
                </c:pt>
                <c:pt idx="4476">
                  <c:v>252.0064122</c:v>
                </c:pt>
                <c:pt idx="4477">
                  <c:v>253.00978219999996</c:v>
                </c:pt>
                <c:pt idx="4478">
                  <c:v>252.50809720000001</c:v>
                </c:pt>
                <c:pt idx="4479">
                  <c:v>251.50472719999999</c:v>
                </c:pt>
                <c:pt idx="4480">
                  <c:v>247.49124710000004</c:v>
                </c:pt>
                <c:pt idx="4481">
                  <c:v>248.49461719999999</c:v>
                </c:pt>
                <c:pt idx="4482">
                  <c:v>252.50809720000001</c:v>
                </c:pt>
                <c:pt idx="4483">
                  <c:v>254.51483719999999</c:v>
                </c:pt>
                <c:pt idx="4484">
                  <c:v>253.00978219999996</c:v>
                </c:pt>
                <c:pt idx="4485">
                  <c:v>253.5114672</c:v>
                </c:pt>
                <c:pt idx="4486">
                  <c:v>254.51483719999999</c:v>
                </c:pt>
                <c:pt idx="4487">
                  <c:v>252.0064122</c:v>
                </c:pt>
                <c:pt idx="4488">
                  <c:v>253.5114672</c:v>
                </c:pt>
                <c:pt idx="4489">
                  <c:v>252.50809720000001</c:v>
                </c:pt>
                <c:pt idx="4490">
                  <c:v>253.5114672</c:v>
                </c:pt>
                <c:pt idx="4491">
                  <c:v>253.5114672</c:v>
                </c:pt>
                <c:pt idx="4492">
                  <c:v>252.0064122</c:v>
                </c:pt>
                <c:pt idx="4493">
                  <c:v>253.00978219999996</c:v>
                </c:pt>
                <c:pt idx="4494">
                  <c:v>254.01315219999995</c:v>
                </c:pt>
                <c:pt idx="4495">
                  <c:v>253.00978219999996</c:v>
                </c:pt>
                <c:pt idx="4496">
                  <c:v>252.0064122</c:v>
                </c:pt>
                <c:pt idx="4497">
                  <c:v>255.01652219999997</c:v>
                </c:pt>
                <c:pt idx="4498">
                  <c:v>255.01652219999997</c:v>
                </c:pt>
                <c:pt idx="4499">
                  <c:v>255.01652219999997</c:v>
                </c:pt>
                <c:pt idx="4500">
                  <c:v>253.5114672</c:v>
                </c:pt>
                <c:pt idx="4501">
                  <c:v>253.00978219999996</c:v>
                </c:pt>
                <c:pt idx="4502">
                  <c:v>253.5114672</c:v>
                </c:pt>
                <c:pt idx="4503">
                  <c:v>254.01315219999995</c:v>
                </c:pt>
                <c:pt idx="4504">
                  <c:v>253.5114672</c:v>
                </c:pt>
                <c:pt idx="4505">
                  <c:v>253.00978219999996</c:v>
                </c:pt>
                <c:pt idx="4506">
                  <c:v>253.5114672</c:v>
                </c:pt>
                <c:pt idx="4507">
                  <c:v>252.50809720000001</c:v>
                </c:pt>
                <c:pt idx="4508">
                  <c:v>252.0064122</c:v>
                </c:pt>
                <c:pt idx="4509">
                  <c:v>254.51483719999999</c:v>
                </c:pt>
                <c:pt idx="4510">
                  <c:v>252.50809720000001</c:v>
                </c:pt>
                <c:pt idx="4511">
                  <c:v>253.5114672</c:v>
                </c:pt>
                <c:pt idx="4512">
                  <c:v>254.01315219999995</c:v>
                </c:pt>
                <c:pt idx="4513">
                  <c:v>254.51483719999999</c:v>
                </c:pt>
                <c:pt idx="4514">
                  <c:v>253.5114672</c:v>
                </c:pt>
                <c:pt idx="4515">
                  <c:v>255.01652219999997</c:v>
                </c:pt>
                <c:pt idx="4516">
                  <c:v>255.51820720000001</c:v>
                </c:pt>
                <c:pt idx="4517">
                  <c:v>255.01652219999997</c:v>
                </c:pt>
                <c:pt idx="4518">
                  <c:v>254.01315219999995</c:v>
                </c:pt>
                <c:pt idx="4519">
                  <c:v>253.00978219999996</c:v>
                </c:pt>
                <c:pt idx="4520">
                  <c:v>255.01652219999997</c:v>
                </c:pt>
                <c:pt idx="4521">
                  <c:v>253.5114672</c:v>
                </c:pt>
                <c:pt idx="4522">
                  <c:v>253.00978219999996</c:v>
                </c:pt>
                <c:pt idx="4523">
                  <c:v>253.00978219999996</c:v>
                </c:pt>
                <c:pt idx="4524">
                  <c:v>255.01652219999997</c:v>
                </c:pt>
                <c:pt idx="4525">
                  <c:v>253.5114672</c:v>
                </c:pt>
                <c:pt idx="4526">
                  <c:v>254.51483719999999</c:v>
                </c:pt>
                <c:pt idx="4527">
                  <c:v>255.01652219999997</c:v>
                </c:pt>
                <c:pt idx="4528">
                  <c:v>255.01652219999997</c:v>
                </c:pt>
                <c:pt idx="4529">
                  <c:v>253.5114672</c:v>
                </c:pt>
                <c:pt idx="4530">
                  <c:v>255.01652219999997</c:v>
                </c:pt>
                <c:pt idx="4531">
                  <c:v>254.51483719999999</c:v>
                </c:pt>
                <c:pt idx="4532">
                  <c:v>255.01652219999997</c:v>
                </c:pt>
                <c:pt idx="4533">
                  <c:v>255.01652219999997</c:v>
                </c:pt>
                <c:pt idx="4534">
                  <c:v>256.01989220000002</c:v>
                </c:pt>
                <c:pt idx="4535">
                  <c:v>254.01315219999995</c:v>
                </c:pt>
                <c:pt idx="4536">
                  <c:v>253.5114672</c:v>
                </c:pt>
                <c:pt idx="4537">
                  <c:v>254.51483719999999</c:v>
                </c:pt>
                <c:pt idx="4538">
                  <c:v>256.01989220000002</c:v>
                </c:pt>
                <c:pt idx="4539">
                  <c:v>253.00978219999996</c:v>
                </c:pt>
                <c:pt idx="4540">
                  <c:v>255.51820720000001</c:v>
                </c:pt>
                <c:pt idx="4541">
                  <c:v>255.01652219999997</c:v>
                </c:pt>
                <c:pt idx="4542">
                  <c:v>255.01652219999997</c:v>
                </c:pt>
                <c:pt idx="4543">
                  <c:v>255.01652219999997</c:v>
                </c:pt>
                <c:pt idx="4544">
                  <c:v>254.51483719999999</c:v>
                </c:pt>
                <c:pt idx="4545">
                  <c:v>254.01315219999995</c:v>
                </c:pt>
                <c:pt idx="4546">
                  <c:v>253.5114672</c:v>
                </c:pt>
                <c:pt idx="4547">
                  <c:v>253.00978219999996</c:v>
                </c:pt>
                <c:pt idx="4548">
                  <c:v>255.01652219999997</c:v>
                </c:pt>
                <c:pt idx="4549">
                  <c:v>254.01315219999995</c:v>
                </c:pt>
                <c:pt idx="4550">
                  <c:v>255.01652219999997</c:v>
                </c:pt>
                <c:pt idx="4551">
                  <c:v>255.01652219999997</c:v>
                </c:pt>
                <c:pt idx="4552">
                  <c:v>254.51483719999999</c:v>
                </c:pt>
                <c:pt idx="4553">
                  <c:v>257.0232623</c:v>
                </c:pt>
                <c:pt idx="4554">
                  <c:v>254.01315219999995</c:v>
                </c:pt>
                <c:pt idx="4555">
                  <c:v>254.51483719999999</c:v>
                </c:pt>
                <c:pt idx="4556">
                  <c:v>254.01315219999995</c:v>
                </c:pt>
                <c:pt idx="4557">
                  <c:v>255.01652219999997</c:v>
                </c:pt>
                <c:pt idx="4558">
                  <c:v>255.51820720000001</c:v>
                </c:pt>
                <c:pt idx="4559">
                  <c:v>255.51820720000001</c:v>
                </c:pt>
                <c:pt idx="4560">
                  <c:v>256.52157719999991</c:v>
                </c:pt>
                <c:pt idx="4561">
                  <c:v>255.51820720000001</c:v>
                </c:pt>
                <c:pt idx="4562">
                  <c:v>255.51820720000001</c:v>
                </c:pt>
                <c:pt idx="4563">
                  <c:v>254.01315219999995</c:v>
                </c:pt>
                <c:pt idx="4564">
                  <c:v>255.51820720000001</c:v>
                </c:pt>
                <c:pt idx="4565">
                  <c:v>256.01989220000002</c:v>
                </c:pt>
                <c:pt idx="4566">
                  <c:v>256.01989220000002</c:v>
                </c:pt>
                <c:pt idx="4567">
                  <c:v>250.5013572</c:v>
                </c:pt>
                <c:pt idx="4568">
                  <c:v>255.51820720000001</c:v>
                </c:pt>
                <c:pt idx="4569">
                  <c:v>253.00978219999996</c:v>
                </c:pt>
                <c:pt idx="4570">
                  <c:v>256.01989220000002</c:v>
                </c:pt>
                <c:pt idx="4571">
                  <c:v>256.01989220000002</c:v>
                </c:pt>
                <c:pt idx="4572">
                  <c:v>257.0232623</c:v>
                </c:pt>
                <c:pt idx="4573">
                  <c:v>255.51820720000001</c:v>
                </c:pt>
                <c:pt idx="4574">
                  <c:v>256.52157719999991</c:v>
                </c:pt>
                <c:pt idx="4575">
                  <c:v>256.01989220000002</c:v>
                </c:pt>
                <c:pt idx="4576">
                  <c:v>256.01989220000002</c:v>
                </c:pt>
                <c:pt idx="4577">
                  <c:v>255.51820720000001</c:v>
                </c:pt>
                <c:pt idx="4578">
                  <c:v>256.52157719999991</c:v>
                </c:pt>
                <c:pt idx="4579">
                  <c:v>253.00978219999996</c:v>
                </c:pt>
                <c:pt idx="4580">
                  <c:v>257.52494730000001</c:v>
                </c:pt>
                <c:pt idx="4581">
                  <c:v>255.01652219999997</c:v>
                </c:pt>
                <c:pt idx="4582">
                  <c:v>256.01989220000002</c:v>
                </c:pt>
                <c:pt idx="4583">
                  <c:v>257.0232623</c:v>
                </c:pt>
                <c:pt idx="4584">
                  <c:v>255.01652219999997</c:v>
                </c:pt>
                <c:pt idx="4585">
                  <c:v>256.52157719999991</c:v>
                </c:pt>
                <c:pt idx="4586">
                  <c:v>256.52157719999991</c:v>
                </c:pt>
                <c:pt idx="4587">
                  <c:v>256.01989220000002</c:v>
                </c:pt>
                <c:pt idx="4588">
                  <c:v>257.0232623</c:v>
                </c:pt>
                <c:pt idx="4589">
                  <c:v>256.52157719999991</c:v>
                </c:pt>
                <c:pt idx="4590">
                  <c:v>256.01989220000002</c:v>
                </c:pt>
                <c:pt idx="4591">
                  <c:v>257.0232623</c:v>
                </c:pt>
                <c:pt idx="4592">
                  <c:v>257.0232623</c:v>
                </c:pt>
                <c:pt idx="4593">
                  <c:v>257.52494730000001</c:v>
                </c:pt>
                <c:pt idx="4594">
                  <c:v>257.0232623</c:v>
                </c:pt>
                <c:pt idx="4595">
                  <c:v>257.0232623</c:v>
                </c:pt>
                <c:pt idx="4596">
                  <c:v>257.52494730000001</c:v>
                </c:pt>
                <c:pt idx="4597">
                  <c:v>256.52157719999991</c:v>
                </c:pt>
                <c:pt idx="4598">
                  <c:v>257.0232623</c:v>
                </c:pt>
                <c:pt idx="4599">
                  <c:v>255.51820720000001</c:v>
                </c:pt>
                <c:pt idx="4600">
                  <c:v>256.01989220000002</c:v>
                </c:pt>
                <c:pt idx="4601">
                  <c:v>256.52157719999991</c:v>
                </c:pt>
                <c:pt idx="4602">
                  <c:v>255.51820720000001</c:v>
                </c:pt>
                <c:pt idx="4603">
                  <c:v>253.5114672</c:v>
                </c:pt>
                <c:pt idx="4604">
                  <c:v>257.52494730000001</c:v>
                </c:pt>
                <c:pt idx="4605">
                  <c:v>257.0232623</c:v>
                </c:pt>
                <c:pt idx="4606">
                  <c:v>257.0232623</c:v>
                </c:pt>
                <c:pt idx="4607">
                  <c:v>255.51820720000001</c:v>
                </c:pt>
                <c:pt idx="4608">
                  <c:v>254.01315219999995</c:v>
                </c:pt>
                <c:pt idx="4609">
                  <c:v>258.52831729999997</c:v>
                </c:pt>
                <c:pt idx="4610">
                  <c:v>255.01652219999997</c:v>
                </c:pt>
                <c:pt idx="4611">
                  <c:v>257.0232623</c:v>
                </c:pt>
                <c:pt idx="4612">
                  <c:v>256.52157719999991</c:v>
                </c:pt>
                <c:pt idx="4613">
                  <c:v>257.52494730000001</c:v>
                </c:pt>
                <c:pt idx="4614">
                  <c:v>257.52494730000001</c:v>
                </c:pt>
                <c:pt idx="4615">
                  <c:v>256.52157719999991</c:v>
                </c:pt>
                <c:pt idx="4616">
                  <c:v>258.52831729999997</c:v>
                </c:pt>
                <c:pt idx="4617">
                  <c:v>256.52157719999991</c:v>
                </c:pt>
                <c:pt idx="4618">
                  <c:v>257.0232623</c:v>
                </c:pt>
                <c:pt idx="4619">
                  <c:v>258.52831729999997</c:v>
                </c:pt>
                <c:pt idx="4620">
                  <c:v>257.0232623</c:v>
                </c:pt>
                <c:pt idx="4621">
                  <c:v>257.52494730000001</c:v>
                </c:pt>
                <c:pt idx="4622">
                  <c:v>256.52157719999991</c:v>
                </c:pt>
                <c:pt idx="4623">
                  <c:v>256.52157719999991</c:v>
                </c:pt>
                <c:pt idx="4624">
                  <c:v>258.52831729999997</c:v>
                </c:pt>
                <c:pt idx="4625">
                  <c:v>258.02663229999996</c:v>
                </c:pt>
                <c:pt idx="4626">
                  <c:v>257.0232623</c:v>
                </c:pt>
                <c:pt idx="4627">
                  <c:v>259.03000229999992</c:v>
                </c:pt>
                <c:pt idx="4628">
                  <c:v>258.52831729999997</c:v>
                </c:pt>
                <c:pt idx="4629">
                  <c:v>259.53168729999999</c:v>
                </c:pt>
                <c:pt idx="4630">
                  <c:v>257.52494730000001</c:v>
                </c:pt>
                <c:pt idx="4631">
                  <c:v>257.0232623</c:v>
                </c:pt>
                <c:pt idx="4632">
                  <c:v>257.0232623</c:v>
                </c:pt>
                <c:pt idx="4633">
                  <c:v>257.0232623</c:v>
                </c:pt>
                <c:pt idx="4634">
                  <c:v>257.52494730000001</c:v>
                </c:pt>
                <c:pt idx="4635">
                  <c:v>257.52494730000001</c:v>
                </c:pt>
                <c:pt idx="4636">
                  <c:v>257.52494730000001</c:v>
                </c:pt>
                <c:pt idx="4637">
                  <c:v>256.01989220000002</c:v>
                </c:pt>
                <c:pt idx="4638">
                  <c:v>258.52831729999997</c:v>
                </c:pt>
                <c:pt idx="4639">
                  <c:v>257.0232623</c:v>
                </c:pt>
                <c:pt idx="4640">
                  <c:v>257.0232623</c:v>
                </c:pt>
                <c:pt idx="4641">
                  <c:v>257.0232623</c:v>
                </c:pt>
                <c:pt idx="4642">
                  <c:v>259.53168729999999</c:v>
                </c:pt>
                <c:pt idx="4643">
                  <c:v>259.03000229999992</c:v>
                </c:pt>
                <c:pt idx="4644">
                  <c:v>257.52494730000001</c:v>
                </c:pt>
                <c:pt idx="4645">
                  <c:v>258.52831729999997</c:v>
                </c:pt>
                <c:pt idx="4646">
                  <c:v>259.03000229999992</c:v>
                </c:pt>
                <c:pt idx="4647">
                  <c:v>257.0232623</c:v>
                </c:pt>
                <c:pt idx="4648">
                  <c:v>258.52831729999997</c:v>
                </c:pt>
                <c:pt idx="4649">
                  <c:v>258.52831729999997</c:v>
                </c:pt>
                <c:pt idx="4650">
                  <c:v>256.01989220000002</c:v>
                </c:pt>
                <c:pt idx="4651">
                  <c:v>257.0232623</c:v>
                </c:pt>
                <c:pt idx="4652">
                  <c:v>257.52494730000001</c:v>
                </c:pt>
                <c:pt idx="4653">
                  <c:v>259.53168729999999</c:v>
                </c:pt>
                <c:pt idx="4654">
                  <c:v>258.02663229999996</c:v>
                </c:pt>
                <c:pt idx="4655">
                  <c:v>258.52831729999997</c:v>
                </c:pt>
                <c:pt idx="4656">
                  <c:v>257.52494730000001</c:v>
                </c:pt>
                <c:pt idx="4657">
                  <c:v>258.02663229999996</c:v>
                </c:pt>
                <c:pt idx="4658">
                  <c:v>259.53168729999999</c:v>
                </c:pt>
                <c:pt idx="4659">
                  <c:v>257.52494730000001</c:v>
                </c:pt>
                <c:pt idx="4660">
                  <c:v>258.02663229999996</c:v>
                </c:pt>
                <c:pt idx="4661">
                  <c:v>259.53168729999999</c:v>
                </c:pt>
                <c:pt idx="4662">
                  <c:v>257.52494730000001</c:v>
                </c:pt>
                <c:pt idx="4663">
                  <c:v>258.52831729999997</c:v>
                </c:pt>
                <c:pt idx="4664">
                  <c:v>258.52831729999997</c:v>
                </c:pt>
                <c:pt idx="4665">
                  <c:v>258.02663229999996</c:v>
                </c:pt>
                <c:pt idx="4666">
                  <c:v>259.03000229999992</c:v>
                </c:pt>
                <c:pt idx="4667">
                  <c:v>257.52494730000001</c:v>
                </c:pt>
                <c:pt idx="4668">
                  <c:v>257.52494730000001</c:v>
                </c:pt>
                <c:pt idx="4669">
                  <c:v>257.52494730000001</c:v>
                </c:pt>
                <c:pt idx="4670">
                  <c:v>258.52831729999997</c:v>
                </c:pt>
                <c:pt idx="4671">
                  <c:v>258.52831729999997</c:v>
                </c:pt>
                <c:pt idx="4672">
                  <c:v>258.02663229999996</c:v>
                </c:pt>
                <c:pt idx="4673">
                  <c:v>259.53168729999999</c:v>
                </c:pt>
                <c:pt idx="4674">
                  <c:v>259.53168729999999</c:v>
                </c:pt>
                <c:pt idx="4675">
                  <c:v>260.03337229999994</c:v>
                </c:pt>
                <c:pt idx="4676">
                  <c:v>259.03000229999992</c:v>
                </c:pt>
                <c:pt idx="4677">
                  <c:v>259.03000229999992</c:v>
                </c:pt>
                <c:pt idx="4678">
                  <c:v>258.52831729999997</c:v>
                </c:pt>
                <c:pt idx="4679">
                  <c:v>261.03674229999996</c:v>
                </c:pt>
                <c:pt idx="4680">
                  <c:v>257.52494730000001</c:v>
                </c:pt>
                <c:pt idx="4681">
                  <c:v>259.53168729999999</c:v>
                </c:pt>
                <c:pt idx="4682">
                  <c:v>259.53168729999999</c:v>
                </c:pt>
                <c:pt idx="4683">
                  <c:v>260.03337229999994</c:v>
                </c:pt>
                <c:pt idx="4684">
                  <c:v>257.52494730000001</c:v>
                </c:pt>
                <c:pt idx="4685">
                  <c:v>259.03000229999992</c:v>
                </c:pt>
                <c:pt idx="4686">
                  <c:v>258.02663229999996</c:v>
                </c:pt>
                <c:pt idx="4687">
                  <c:v>259.03000229999992</c:v>
                </c:pt>
                <c:pt idx="4688">
                  <c:v>260.03337229999994</c:v>
                </c:pt>
                <c:pt idx="4689">
                  <c:v>259.53168729999999</c:v>
                </c:pt>
                <c:pt idx="4690">
                  <c:v>261.53842729999997</c:v>
                </c:pt>
                <c:pt idx="4691">
                  <c:v>261.03674229999996</c:v>
                </c:pt>
                <c:pt idx="4692">
                  <c:v>260.03337229999994</c:v>
                </c:pt>
                <c:pt idx="4693">
                  <c:v>259.53168729999999</c:v>
                </c:pt>
                <c:pt idx="4694">
                  <c:v>260.53505729999995</c:v>
                </c:pt>
                <c:pt idx="4695">
                  <c:v>260.03337229999994</c:v>
                </c:pt>
                <c:pt idx="4696">
                  <c:v>259.53168729999999</c:v>
                </c:pt>
                <c:pt idx="4697">
                  <c:v>261.03674229999996</c:v>
                </c:pt>
                <c:pt idx="4698">
                  <c:v>260.53505729999995</c:v>
                </c:pt>
                <c:pt idx="4699">
                  <c:v>260.03337229999994</c:v>
                </c:pt>
                <c:pt idx="4700">
                  <c:v>259.03000229999992</c:v>
                </c:pt>
                <c:pt idx="4701">
                  <c:v>257.52494730000001</c:v>
                </c:pt>
                <c:pt idx="4702">
                  <c:v>259.03000229999992</c:v>
                </c:pt>
                <c:pt idx="4703">
                  <c:v>259.53168729999999</c:v>
                </c:pt>
                <c:pt idx="4704">
                  <c:v>260.03337229999994</c:v>
                </c:pt>
                <c:pt idx="4705">
                  <c:v>257.52494730000001</c:v>
                </c:pt>
                <c:pt idx="4706">
                  <c:v>259.53168729999999</c:v>
                </c:pt>
                <c:pt idx="4707">
                  <c:v>260.53505729999995</c:v>
                </c:pt>
                <c:pt idx="4708">
                  <c:v>260.03337229999994</c:v>
                </c:pt>
                <c:pt idx="4709">
                  <c:v>259.53168729999999</c:v>
                </c:pt>
                <c:pt idx="4710">
                  <c:v>260.53505729999995</c:v>
                </c:pt>
                <c:pt idx="4711">
                  <c:v>260.03337229999994</c:v>
                </c:pt>
                <c:pt idx="4712">
                  <c:v>259.03000229999992</c:v>
                </c:pt>
                <c:pt idx="4713">
                  <c:v>259.53168729999999</c:v>
                </c:pt>
                <c:pt idx="4714">
                  <c:v>260.53505729999995</c:v>
                </c:pt>
                <c:pt idx="4715">
                  <c:v>260.03337229999994</c:v>
                </c:pt>
                <c:pt idx="4716">
                  <c:v>260.53505729999995</c:v>
                </c:pt>
                <c:pt idx="4717">
                  <c:v>260.03337229999994</c:v>
                </c:pt>
                <c:pt idx="4718">
                  <c:v>256.52157719999991</c:v>
                </c:pt>
                <c:pt idx="4719">
                  <c:v>259.53168729999999</c:v>
                </c:pt>
                <c:pt idx="4720">
                  <c:v>260.53505729999995</c:v>
                </c:pt>
                <c:pt idx="4721">
                  <c:v>258.52831729999997</c:v>
                </c:pt>
                <c:pt idx="4722">
                  <c:v>259.03000229999992</c:v>
                </c:pt>
                <c:pt idx="4723">
                  <c:v>259.53168729999999</c:v>
                </c:pt>
                <c:pt idx="4724">
                  <c:v>261.53842729999997</c:v>
                </c:pt>
                <c:pt idx="4725">
                  <c:v>261.03674229999996</c:v>
                </c:pt>
                <c:pt idx="4726">
                  <c:v>260.03337229999994</c:v>
                </c:pt>
                <c:pt idx="4727">
                  <c:v>261.53842729999997</c:v>
                </c:pt>
                <c:pt idx="4728">
                  <c:v>261.03674229999996</c:v>
                </c:pt>
                <c:pt idx="4729">
                  <c:v>259.03000229999992</c:v>
                </c:pt>
                <c:pt idx="4730">
                  <c:v>261.03674229999996</c:v>
                </c:pt>
                <c:pt idx="4731">
                  <c:v>259.53168729999999</c:v>
                </c:pt>
                <c:pt idx="4732">
                  <c:v>261.03674229999996</c:v>
                </c:pt>
                <c:pt idx="4733">
                  <c:v>260.53505729999995</c:v>
                </c:pt>
                <c:pt idx="4734">
                  <c:v>260.53505729999995</c:v>
                </c:pt>
                <c:pt idx="4735">
                  <c:v>259.53168729999999</c:v>
                </c:pt>
                <c:pt idx="4736">
                  <c:v>260.53505729999995</c:v>
                </c:pt>
                <c:pt idx="4737">
                  <c:v>260.53505729999995</c:v>
                </c:pt>
                <c:pt idx="4738">
                  <c:v>259.03000229999992</c:v>
                </c:pt>
                <c:pt idx="4739">
                  <c:v>259.03000229999992</c:v>
                </c:pt>
                <c:pt idx="4740">
                  <c:v>260.03337229999994</c:v>
                </c:pt>
                <c:pt idx="4741">
                  <c:v>261.53842729999997</c:v>
                </c:pt>
                <c:pt idx="4742">
                  <c:v>260.53505729999995</c:v>
                </c:pt>
                <c:pt idx="4743">
                  <c:v>259.03000229999992</c:v>
                </c:pt>
                <c:pt idx="4744">
                  <c:v>261.03674229999996</c:v>
                </c:pt>
                <c:pt idx="4745">
                  <c:v>260.53505729999995</c:v>
                </c:pt>
                <c:pt idx="4746">
                  <c:v>262.04011229999992</c:v>
                </c:pt>
                <c:pt idx="4747">
                  <c:v>259.03000229999992</c:v>
                </c:pt>
                <c:pt idx="4748">
                  <c:v>261.03674229999996</c:v>
                </c:pt>
                <c:pt idx="4749">
                  <c:v>261.03674229999996</c:v>
                </c:pt>
                <c:pt idx="4750">
                  <c:v>261.03674229999996</c:v>
                </c:pt>
                <c:pt idx="4751">
                  <c:v>261.03674229999996</c:v>
                </c:pt>
                <c:pt idx="4752">
                  <c:v>262.04011229999992</c:v>
                </c:pt>
                <c:pt idx="4753">
                  <c:v>260.53505729999995</c:v>
                </c:pt>
                <c:pt idx="4754">
                  <c:v>260.03337229999994</c:v>
                </c:pt>
                <c:pt idx="4755">
                  <c:v>260.03337229999994</c:v>
                </c:pt>
                <c:pt idx="4756">
                  <c:v>261.03674229999996</c:v>
                </c:pt>
                <c:pt idx="4757">
                  <c:v>261.53842729999997</c:v>
                </c:pt>
                <c:pt idx="4758">
                  <c:v>261.03674229999996</c:v>
                </c:pt>
                <c:pt idx="4759">
                  <c:v>260.53505729999995</c:v>
                </c:pt>
                <c:pt idx="4760">
                  <c:v>260.53505729999995</c:v>
                </c:pt>
                <c:pt idx="4761">
                  <c:v>262.04011229999992</c:v>
                </c:pt>
                <c:pt idx="4762">
                  <c:v>261.03674229999996</c:v>
                </c:pt>
                <c:pt idx="4763">
                  <c:v>260.53505729999995</c:v>
                </c:pt>
                <c:pt idx="4764">
                  <c:v>262.54179729999993</c:v>
                </c:pt>
                <c:pt idx="4765">
                  <c:v>261.53842729999997</c:v>
                </c:pt>
                <c:pt idx="4766">
                  <c:v>259.53168729999999</c:v>
                </c:pt>
                <c:pt idx="4767">
                  <c:v>261.03674229999996</c:v>
                </c:pt>
                <c:pt idx="4768">
                  <c:v>262.04011229999992</c:v>
                </c:pt>
                <c:pt idx="4769">
                  <c:v>261.03674229999996</c:v>
                </c:pt>
                <c:pt idx="4770">
                  <c:v>260.53505729999995</c:v>
                </c:pt>
                <c:pt idx="4771">
                  <c:v>258.02663229999996</c:v>
                </c:pt>
                <c:pt idx="4772">
                  <c:v>261.53842729999997</c:v>
                </c:pt>
                <c:pt idx="4773">
                  <c:v>258.52831729999997</c:v>
                </c:pt>
                <c:pt idx="4774">
                  <c:v>260.53505729999995</c:v>
                </c:pt>
                <c:pt idx="4775">
                  <c:v>262.04011229999992</c:v>
                </c:pt>
                <c:pt idx="4776">
                  <c:v>261.53842729999997</c:v>
                </c:pt>
                <c:pt idx="4777">
                  <c:v>263.04348230000005</c:v>
                </c:pt>
                <c:pt idx="4778">
                  <c:v>262.04011229999992</c:v>
                </c:pt>
                <c:pt idx="4779">
                  <c:v>258.52831729999997</c:v>
                </c:pt>
                <c:pt idx="4780">
                  <c:v>261.03674229999996</c:v>
                </c:pt>
                <c:pt idx="4781">
                  <c:v>263.5451673</c:v>
                </c:pt>
                <c:pt idx="4782">
                  <c:v>261.53842729999997</c:v>
                </c:pt>
                <c:pt idx="4783">
                  <c:v>263.5451673</c:v>
                </c:pt>
                <c:pt idx="4784">
                  <c:v>262.04011229999992</c:v>
                </c:pt>
                <c:pt idx="4785">
                  <c:v>262.54179729999993</c:v>
                </c:pt>
                <c:pt idx="4786">
                  <c:v>263.04348230000005</c:v>
                </c:pt>
                <c:pt idx="4787">
                  <c:v>261.53842729999997</c:v>
                </c:pt>
                <c:pt idx="4788">
                  <c:v>261.03674229999996</c:v>
                </c:pt>
                <c:pt idx="4789">
                  <c:v>259.53168729999999</c:v>
                </c:pt>
                <c:pt idx="4790">
                  <c:v>262.04011229999992</c:v>
                </c:pt>
                <c:pt idx="4791">
                  <c:v>264.04685230000001</c:v>
                </c:pt>
                <c:pt idx="4792">
                  <c:v>262.04011229999992</c:v>
                </c:pt>
                <c:pt idx="4793">
                  <c:v>262.04011229999992</c:v>
                </c:pt>
                <c:pt idx="4794">
                  <c:v>262.04011229999992</c:v>
                </c:pt>
                <c:pt idx="4795">
                  <c:v>261.53842729999997</c:v>
                </c:pt>
                <c:pt idx="4796">
                  <c:v>262.54179729999993</c:v>
                </c:pt>
                <c:pt idx="4797">
                  <c:v>263.5451673</c:v>
                </c:pt>
                <c:pt idx="4798">
                  <c:v>263.04348230000005</c:v>
                </c:pt>
                <c:pt idx="4799">
                  <c:v>262.04011229999992</c:v>
                </c:pt>
                <c:pt idx="4800">
                  <c:v>261.03674229999996</c:v>
                </c:pt>
                <c:pt idx="4801">
                  <c:v>262.54179729999993</c:v>
                </c:pt>
                <c:pt idx="4802">
                  <c:v>263.5451673</c:v>
                </c:pt>
                <c:pt idx="4803">
                  <c:v>262.54179729999993</c:v>
                </c:pt>
                <c:pt idx="4804">
                  <c:v>259.53168729999999</c:v>
                </c:pt>
                <c:pt idx="4805">
                  <c:v>262.04011229999992</c:v>
                </c:pt>
                <c:pt idx="4806">
                  <c:v>262.54179729999993</c:v>
                </c:pt>
                <c:pt idx="4807">
                  <c:v>263.04348230000005</c:v>
                </c:pt>
                <c:pt idx="4808">
                  <c:v>261.53842729999997</c:v>
                </c:pt>
                <c:pt idx="4809">
                  <c:v>262.04011229999992</c:v>
                </c:pt>
                <c:pt idx="4810">
                  <c:v>262.54179729999993</c:v>
                </c:pt>
                <c:pt idx="4811">
                  <c:v>262.04011229999992</c:v>
                </c:pt>
                <c:pt idx="4812">
                  <c:v>262.54179729999993</c:v>
                </c:pt>
                <c:pt idx="4813">
                  <c:v>263.5451673</c:v>
                </c:pt>
                <c:pt idx="4814">
                  <c:v>263.5451673</c:v>
                </c:pt>
                <c:pt idx="4815">
                  <c:v>264.04685230000001</c:v>
                </c:pt>
                <c:pt idx="4816">
                  <c:v>262.54179729999993</c:v>
                </c:pt>
                <c:pt idx="4817">
                  <c:v>263.5451673</c:v>
                </c:pt>
                <c:pt idx="4818">
                  <c:v>263.5451673</c:v>
                </c:pt>
                <c:pt idx="4819">
                  <c:v>262.54179729999993</c:v>
                </c:pt>
                <c:pt idx="4820">
                  <c:v>263.04348230000005</c:v>
                </c:pt>
                <c:pt idx="4821">
                  <c:v>261.53842729999997</c:v>
                </c:pt>
                <c:pt idx="4822">
                  <c:v>261.53842729999997</c:v>
                </c:pt>
                <c:pt idx="4823">
                  <c:v>261.53842729999997</c:v>
                </c:pt>
                <c:pt idx="4824">
                  <c:v>263.04348230000005</c:v>
                </c:pt>
                <c:pt idx="4825">
                  <c:v>262.54179729999993</c:v>
                </c:pt>
                <c:pt idx="4826">
                  <c:v>263.04348230000005</c:v>
                </c:pt>
                <c:pt idx="4827">
                  <c:v>263.5451673</c:v>
                </c:pt>
                <c:pt idx="4828">
                  <c:v>262.04011229999992</c:v>
                </c:pt>
                <c:pt idx="4829">
                  <c:v>262.04011229999992</c:v>
                </c:pt>
                <c:pt idx="4830">
                  <c:v>262.54179729999993</c:v>
                </c:pt>
                <c:pt idx="4831">
                  <c:v>264.04685230000001</c:v>
                </c:pt>
                <c:pt idx="4832">
                  <c:v>262.54179729999993</c:v>
                </c:pt>
                <c:pt idx="4833">
                  <c:v>263.04348230000005</c:v>
                </c:pt>
                <c:pt idx="4834">
                  <c:v>261.03674229999996</c:v>
                </c:pt>
                <c:pt idx="4835">
                  <c:v>264.04685230000001</c:v>
                </c:pt>
                <c:pt idx="4836">
                  <c:v>263.04348230000005</c:v>
                </c:pt>
                <c:pt idx="4837">
                  <c:v>262.54179729999993</c:v>
                </c:pt>
                <c:pt idx="4838">
                  <c:v>263.5451673</c:v>
                </c:pt>
                <c:pt idx="4839">
                  <c:v>262.04011229999992</c:v>
                </c:pt>
                <c:pt idx="4840">
                  <c:v>261.53842729999997</c:v>
                </c:pt>
                <c:pt idx="4841">
                  <c:v>263.5451673</c:v>
                </c:pt>
                <c:pt idx="4842">
                  <c:v>263.04348230000005</c:v>
                </c:pt>
                <c:pt idx="4843">
                  <c:v>263.04348230000005</c:v>
                </c:pt>
                <c:pt idx="4844">
                  <c:v>263.5451673</c:v>
                </c:pt>
                <c:pt idx="4845">
                  <c:v>263.5451673</c:v>
                </c:pt>
                <c:pt idx="4846">
                  <c:v>266.05359239999996</c:v>
                </c:pt>
                <c:pt idx="4847">
                  <c:v>264.54853729999996</c:v>
                </c:pt>
                <c:pt idx="4848">
                  <c:v>265.55190739999995</c:v>
                </c:pt>
                <c:pt idx="4849">
                  <c:v>265.55190739999995</c:v>
                </c:pt>
                <c:pt idx="4850">
                  <c:v>264.04685230000001</c:v>
                </c:pt>
                <c:pt idx="4851">
                  <c:v>263.5451673</c:v>
                </c:pt>
                <c:pt idx="4852">
                  <c:v>264.54853729999996</c:v>
                </c:pt>
                <c:pt idx="4853">
                  <c:v>264.04685230000001</c:v>
                </c:pt>
                <c:pt idx="4854">
                  <c:v>264.54853729999996</c:v>
                </c:pt>
                <c:pt idx="4855">
                  <c:v>265.0502224</c:v>
                </c:pt>
                <c:pt idx="4856">
                  <c:v>263.04348230000005</c:v>
                </c:pt>
                <c:pt idx="4857">
                  <c:v>262.04011229999992</c:v>
                </c:pt>
                <c:pt idx="4858">
                  <c:v>264.04685230000001</c:v>
                </c:pt>
                <c:pt idx="4859">
                  <c:v>263.5451673</c:v>
                </c:pt>
                <c:pt idx="4860">
                  <c:v>264.04685230000001</c:v>
                </c:pt>
                <c:pt idx="4861">
                  <c:v>264.04685230000001</c:v>
                </c:pt>
                <c:pt idx="4862">
                  <c:v>263.5451673</c:v>
                </c:pt>
                <c:pt idx="4863">
                  <c:v>263.04348230000005</c:v>
                </c:pt>
                <c:pt idx="4864">
                  <c:v>265.55190739999995</c:v>
                </c:pt>
                <c:pt idx="4865">
                  <c:v>266.05359239999996</c:v>
                </c:pt>
                <c:pt idx="4866">
                  <c:v>265.0502224</c:v>
                </c:pt>
                <c:pt idx="4867">
                  <c:v>264.54853729999996</c:v>
                </c:pt>
                <c:pt idx="4868">
                  <c:v>263.5451673</c:v>
                </c:pt>
                <c:pt idx="4869">
                  <c:v>263.04348230000005</c:v>
                </c:pt>
                <c:pt idx="4870">
                  <c:v>264.54853729999996</c:v>
                </c:pt>
                <c:pt idx="4871">
                  <c:v>263.5451673</c:v>
                </c:pt>
                <c:pt idx="4872">
                  <c:v>264.54853729999996</c:v>
                </c:pt>
                <c:pt idx="4873">
                  <c:v>263.04348230000005</c:v>
                </c:pt>
                <c:pt idx="4874">
                  <c:v>260.53505729999995</c:v>
                </c:pt>
                <c:pt idx="4875">
                  <c:v>264.54853729999996</c:v>
                </c:pt>
                <c:pt idx="4876">
                  <c:v>264.54853729999996</c:v>
                </c:pt>
                <c:pt idx="4877">
                  <c:v>263.5451673</c:v>
                </c:pt>
                <c:pt idx="4878">
                  <c:v>265.0502224</c:v>
                </c:pt>
                <c:pt idx="4879">
                  <c:v>260.53505729999995</c:v>
                </c:pt>
                <c:pt idx="4880">
                  <c:v>264.54853729999996</c:v>
                </c:pt>
                <c:pt idx="4881">
                  <c:v>264.04685230000001</c:v>
                </c:pt>
                <c:pt idx="4882">
                  <c:v>265.55190739999995</c:v>
                </c:pt>
                <c:pt idx="4883">
                  <c:v>264.54853729999996</c:v>
                </c:pt>
                <c:pt idx="4884">
                  <c:v>264.04685230000001</c:v>
                </c:pt>
                <c:pt idx="4885">
                  <c:v>265.0502224</c:v>
                </c:pt>
                <c:pt idx="4886">
                  <c:v>265.0502224</c:v>
                </c:pt>
                <c:pt idx="4887">
                  <c:v>267.05696239999997</c:v>
                </c:pt>
                <c:pt idx="4888">
                  <c:v>264.54853729999996</c:v>
                </c:pt>
                <c:pt idx="4889">
                  <c:v>264.04685230000001</c:v>
                </c:pt>
                <c:pt idx="4890">
                  <c:v>266.05359239999996</c:v>
                </c:pt>
                <c:pt idx="4891">
                  <c:v>263.5451673</c:v>
                </c:pt>
                <c:pt idx="4892">
                  <c:v>265.0502224</c:v>
                </c:pt>
                <c:pt idx="4893">
                  <c:v>265.55190739999995</c:v>
                </c:pt>
                <c:pt idx="4894">
                  <c:v>265.0502224</c:v>
                </c:pt>
                <c:pt idx="4895">
                  <c:v>265.0502224</c:v>
                </c:pt>
                <c:pt idx="4896">
                  <c:v>264.04685230000001</c:v>
                </c:pt>
                <c:pt idx="4897">
                  <c:v>265.0502224</c:v>
                </c:pt>
                <c:pt idx="4898">
                  <c:v>264.54853729999996</c:v>
                </c:pt>
                <c:pt idx="4899">
                  <c:v>264.04685230000001</c:v>
                </c:pt>
                <c:pt idx="4900">
                  <c:v>264.54853729999996</c:v>
                </c:pt>
                <c:pt idx="4901">
                  <c:v>266.55527739999997</c:v>
                </c:pt>
                <c:pt idx="4902">
                  <c:v>265.55190739999995</c:v>
                </c:pt>
                <c:pt idx="4903">
                  <c:v>264.54853729999996</c:v>
                </c:pt>
                <c:pt idx="4904">
                  <c:v>263.04348230000005</c:v>
                </c:pt>
                <c:pt idx="4905">
                  <c:v>266.55527739999997</c:v>
                </c:pt>
                <c:pt idx="4906">
                  <c:v>266.05359239999996</c:v>
                </c:pt>
                <c:pt idx="4907">
                  <c:v>264.54853729999996</c:v>
                </c:pt>
                <c:pt idx="4908">
                  <c:v>266.05359239999996</c:v>
                </c:pt>
                <c:pt idx="4909">
                  <c:v>266.55527739999997</c:v>
                </c:pt>
                <c:pt idx="4910">
                  <c:v>264.04685230000001</c:v>
                </c:pt>
                <c:pt idx="4911">
                  <c:v>263.5451673</c:v>
                </c:pt>
                <c:pt idx="4912">
                  <c:v>265.0502224</c:v>
                </c:pt>
                <c:pt idx="4913">
                  <c:v>264.54853729999996</c:v>
                </c:pt>
                <c:pt idx="4914">
                  <c:v>263.04348230000005</c:v>
                </c:pt>
                <c:pt idx="4915">
                  <c:v>265.55190739999995</c:v>
                </c:pt>
                <c:pt idx="4916">
                  <c:v>264.54853729999996</c:v>
                </c:pt>
                <c:pt idx="4917">
                  <c:v>265.0502224</c:v>
                </c:pt>
                <c:pt idx="4918">
                  <c:v>265.55190739999995</c:v>
                </c:pt>
                <c:pt idx="4919">
                  <c:v>266.55527739999997</c:v>
                </c:pt>
                <c:pt idx="4920">
                  <c:v>266.05359239999996</c:v>
                </c:pt>
                <c:pt idx="4921">
                  <c:v>266.55527739999997</c:v>
                </c:pt>
                <c:pt idx="4922">
                  <c:v>264.54853729999996</c:v>
                </c:pt>
                <c:pt idx="4923">
                  <c:v>265.55190739999995</c:v>
                </c:pt>
                <c:pt idx="4924">
                  <c:v>265.0502224</c:v>
                </c:pt>
                <c:pt idx="4925">
                  <c:v>266.05359239999996</c:v>
                </c:pt>
                <c:pt idx="4926">
                  <c:v>265.55190739999995</c:v>
                </c:pt>
                <c:pt idx="4927">
                  <c:v>265.0502224</c:v>
                </c:pt>
                <c:pt idx="4928">
                  <c:v>264.04685230000001</c:v>
                </c:pt>
                <c:pt idx="4929">
                  <c:v>265.55190739999995</c:v>
                </c:pt>
                <c:pt idx="4930">
                  <c:v>267.05696239999997</c:v>
                </c:pt>
                <c:pt idx="4931">
                  <c:v>268.56201739999995</c:v>
                </c:pt>
                <c:pt idx="4932">
                  <c:v>265.0502224</c:v>
                </c:pt>
                <c:pt idx="4933">
                  <c:v>265.55190739999995</c:v>
                </c:pt>
                <c:pt idx="4934">
                  <c:v>266.55527739999997</c:v>
                </c:pt>
                <c:pt idx="4935">
                  <c:v>266.55527739999997</c:v>
                </c:pt>
                <c:pt idx="4936">
                  <c:v>265.55190739999995</c:v>
                </c:pt>
                <c:pt idx="4937">
                  <c:v>266.55527739999997</c:v>
                </c:pt>
                <c:pt idx="4938">
                  <c:v>266.05359239999996</c:v>
                </c:pt>
                <c:pt idx="4939">
                  <c:v>267.05696239999997</c:v>
                </c:pt>
                <c:pt idx="4940">
                  <c:v>265.55190739999995</c:v>
                </c:pt>
                <c:pt idx="4941">
                  <c:v>265.55190739999995</c:v>
                </c:pt>
                <c:pt idx="4942">
                  <c:v>266.55527739999997</c:v>
                </c:pt>
                <c:pt idx="4943">
                  <c:v>267.55864739999998</c:v>
                </c:pt>
                <c:pt idx="4944">
                  <c:v>267.55864739999998</c:v>
                </c:pt>
                <c:pt idx="4945">
                  <c:v>266.55527739999997</c:v>
                </c:pt>
                <c:pt idx="4946">
                  <c:v>267.55864739999998</c:v>
                </c:pt>
                <c:pt idx="4947">
                  <c:v>268.06033239999999</c:v>
                </c:pt>
                <c:pt idx="4948">
                  <c:v>267.55864739999998</c:v>
                </c:pt>
                <c:pt idx="4949">
                  <c:v>266.05359239999996</c:v>
                </c:pt>
                <c:pt idx="4950">
                  <c:v>266.05359239999996</c:v>
                </c:pt>
                <c:pt idx="4951">
                  <c:v>267.05696239999997</c:v>
                </c:pt>
                <c:pt idx="4952">
                  <c:v>267.05696239999997</c:v>
                </c:pt>
                <c:pt idx="4953">
                  <c:v>266.05359239999996</c:v>
                </c:pt>
                <c:pt idx="4954">
                  <c:v>265.55190739999995</c:v>
                </c:pt>
                <c:pt idx="4955">
                  <c:v>265.55190739999995</c:v>
                </c:pt>
                <c:pt idx="4956">
                  <c:v>267.55864739999998</c:v>
                </c:pt>
                <c:pt idx="4957">
                  <c:v>268.06033239999999</c:v>
                </c:pt>
                <c:pt idx="4958">
                  <c:v>267.05696239999997</c:v>
                </c:pt>
                <c:pt idx="4959">
                  <c:v>266.55527739999997</c:v>
                </c:pt>
                <c:pt idx="4960">
                  <c:v>267.55864739999998</c:v>
                </c:pt>
                <c:pt idx="4961">
                  <c:v>267.05696239999997</c:v>
                </c:pt>
                <c:pt idx="4962">
                  <c:v>267.05696239999997</c:v>
                </c:pt>
                <c:pt idx="4963">
                  <c:v>266.05359239999996</c:v>
                </c:pt>
                <c:pt idx="4964">
                  <c:v>266.05359239999996</c:v>
                </c:pt>
                <c:pt idx="4965">
                  <c:v>266.55527739999997</c:v>
                </c:pt>
                <c:pt idx="4966">
                  <c:v>233.44406699999999</c:v>
                </c:pt>
                <c:pt idx="4967">
                  <c:v>236.45417700000002</c:v>
                </c:pt>
                <c:pt idx="4968">
                  <c:v>235.45080700000003</c:v>
                </c:pt>
                <c:pt idx="4969">
                  <c:v>235.95249200000003</c:v>
                </c:pt>
                <c:pt idx="4970">
                  <c:v>235.95249200000003</c:v>
                </c:pt>
                <c:pt idx="4971">
                  <c:v>235.45080700000003</c:v>
                </c:pt>
                <c:pt idx="4972">
                  <c:v>234.94912199999999</c:v>
                </c:pt>
                <c:pt idx="4973">
                  <c:v>235.45080700000003</c:v>
                </c:pt>
                <c:pt idx="4974">
                  <c:v>234.94912199999999</c:v>
                </c:pt>
                <c:pt idx="4975">
                  <c:v>235.45080700000003</c:v>
                </c:pt>
                <c:pt idx="4976">
                  <c:v>235.45080700000003</c:v>
                </c:pt>
                <c:pt idx="4977">
                  <c:v>235.95249200000003</c:v>
                </c:pt>
                <c:pt idx="4978">
                  <c:v>229.43058690000001</c:v>
                </c:pt>
                <c:pt idx="4979">
                  <c:v>234.94912199999999</c:v>
                </c:pt>
                <c:pt idx="4980">
                  <c:v>235.95249200000003</c:v>
                </c:pt>
                <c:pt idx="4981">
                  <c:v>236.45417700000002</c:v>
                </c:pt>
                <c:pt idx="4982">
                  <c:v>235.45080700000003</c:v>
                </c:pt>
                <c:pt idx="4983">
                  <c:v>234.44743700000004</c:v>
                </c:pt>
                <c:pt idx="4984">
                  <c:v>236.45417700000002</c:v>
                </c:pt>
                <c:pt idx="4985">
                  <c:v>235.45080700000003</c:v>
                </c:pt>
                <c:pt idx="4986">
                  <c:v>236.45417700000002</c:v>
                </c:pt>
                <c:pt idx="4987">
                  <c:v>235.95249200000003</c:v>
                </c:pt>
                <c:pt idx="4988">
                  <c:v>234.44743700000004</c:v>
                </c:pt>
                <c:pt idx="4989">
                  <c:v>231.43732700000004</c:v>
                </c:pt>
                <c:pt idx="4990">
                  <c:v>236.955862</c:v>
                </c:pt>
                <c:pt idx="4991">
                  <c:v>235.45080700000003</c:v>
                </c:pt>
                <c:pt idx="4992">
                  <c:v>235.45080700000003</c:v>
                </c:pt>
                <c:pt idx="4993">
                  <c:v>235.95249200000003</c:v>
                </c:pt>
                <c:pt idx="4994">
                  <c:v>234.44743700000004</c:v>
                </c:pt>
                <c:pt idx="4995">
                  <c:v>236.955862</c:v>
                </c:pt>
                <c:pt idx="4996">
                  <c:v>234.44743700000004</c:v>
                </c:pt>
                <c:pt idx="4997">
                  <c:v>235.45080700000003</c:v>
                </c:pt>
                <c:pt idx="4998">
                  <c:v>236.955862</c:v>
                </c:pt>
                <c:pt idx="4999">
                  <c:v>237.45754700000003</c:v>
                </c:pt>
                <c:pt idx="5000">
                  <c:v>236.955862</c:v>
                </c:pt>
                <c:pt idx="5001">
                  <c:v>232.94238200000001</c:v>
                </c:pt>
                <c:pt idx="5002">
                  <c:v>235.95249200000003</c:v>
                </c:pt>
                <c:pt idx="5003">
                  <c:v>236.955862</c:v>
                </c:pt>
                <c:pt idx="5004">
                  <c:v>236.45417700000002</c:v>
                </c:pt>
                <c:pt idx="5005">
                  <c:v>238.46091700000002</c:v>
                </c:pt>
                <c:pt idx="5006">
                  <c:v>236.955862</c:v>
                </c:pt>
                <c:pt idx="5007">
                  <c:v>235.45080700000003</c:v>
                </c:pt>
                <c:pt idx="5008">
                  <c:v>235.95249200000003</c:v>
                </c:pt>
                <c:pt idx="5009">
                  <c:v>236.45417700000002</c:v>
                </c:pt>
                <c:pt idx="5010">
                  <c:v>236.955862</c:v>
                </c:pt>
                <c:pt idx="5011">
                  <c:v>235.95249200000003</c:v>
                </c:pt>
                <c:pt idx="5012">
                  <c:v>236.955862</c:v>
                </c:pt>
                <c:pt idx="5013">
                  <c:v>233.94575199999997</c:v>
                </c:pt>
                <c:pt idx="5014">
                  <c:v>236.955862</c:v>
                </c:pt>
                <c:pt idx="5015">
                  <c:v>235.45080700000003</c:v>
                </c:pt>
                <c:pt idx="5016">
                  <c:v>236.955862</c:v>
                </c:pt>
                <c:pt idx="5017">
                  <c:v>236.955862</c:v>
                </c:pt>
                <c:pt idx="5018">
                  <c:v>237.95923200000001</c:v>
                </c:pt>
                <c:pt idx="5019">
                  <c:v>239.46428700000001</c:v>
                </c:pt>
                <c:pt idx="5020">
                  <c:v>236.955862</c:v>
                </c:pt>
                <c:pt idx="5021">
                  <c:v>236.955862</c:v>
                </c:pt>
                <c:pt idx="5022">
                  <c:v>235.95249200000003</c:v>
                </c:pt>
                <c:pt idx="5023">
                  <c:v>236.45417700000002</c:v>
                </c:pt>
                <c:pt idx="5024">
                  <c:v>235.95249200000003</c:v>
                </c:pt>
                <c:pt idx="5025">
                  <c:v>236.45417700000002</c:v>
                </c:pt>
                <c:pt idx="5026">
                  <c:v>235.95249200000003</c:v>
                </c:pt>
                <c:pt idx="5027">
                  <c:v>235.45080700000003</c:v>
                </c:pt>
                <c:pt idx="5028">
                  <c:v>236.955862</c:v>
                </c:pt>
                <c:pt idx="5029">
                  <c:v>236.955862</c:v>
                </c:pt>
                <c:pt idx="5030">
                  <c:v>237.95923200000001</c:v>
                </c:pt>
                <c:pt idx="5031">
                  <c:v>237.45754700000003</c:v>
                </c:pt>
                <c:pt idx="5032">
                  <c:v>237.45754700000003</c:v>
                </c:pt>
                <c:pt idx="5033">
                  <c:v>236.955862</c:v>
                </c:pt>
                <c:pt idx="5034">
                  <c:v>236.45417700000002</c:v>
                </c:pt>
                <c:pt idx="5035">
                  <c:v>237.45754700000003</c:v>
                </c:pt>
                <c:pt idx="5036">
                  <c:v>237.95923200000001</c:v>
                </c:pt>
                <c:pt idx="5037">
                  <c:v>238.46091700000002</c:v>
                </c:pt>
                <c:pt idx="5038">
                  <c:v>238.46091700000002</c:v>
                </c:pt>
                <c:pt idx="5039">
                  <c:v>237.45754700000003</c:v>
                </c:pt>
                <c:pt idx="5040">
                  <c:v>236.955862</c:v>
                </c:pt>
                <c:pt idx="5041">
                  <c:v>238.46091700000002</c:v>
                </c:pt>
                <c:pt idx="5042">
                  <c:v>237.45754700000003</c:v>
                </c:pt>
                <c:pt idx="5043">
                  <c:v>237.45754700000003</c:v>
                </c:pt>
                <c:pt idx="5044">
                  <c:v>235.95249200000003</c:v>
                </c:pt>
                <c:pt idx="5045">
                  <c:v>236.45417700000002</c:v>
                </c:pt>
                <c:pt idx="5046">
                  <c:v>237.45754700000003</c:v>
                </c:pt>
                <c:pt idx="5047">
                  <c:v>235.45080700000003</c:v>
                </c:pt>
                <c:pt idx="5048">
                  <c:v>235.95249200000003</c:v>
                </c:pt>
                <c:pt idx="5049">
                  <c:v>238.46091700000002</c:v>
                </c:pt>
                <c:pt idx="5050">
                  <c:v>237.95923200000001</c:v>
                </c:pt>
                <c:pt idx="5051">
                  <c:v>237.95923200000001</c:v>
                </c:pt>
                <c:pt idx="5052">
                  <c:v>237.45754700000003</c:v>
                </c:pt>
                <c:pt idx="5053">
                  <c:v>239.46428700000001</c:v>
                </c:pt>
                <c:pt idx="5054">
                  <c:v>238.46091700000002</c:v>
                </c:pt>
                <c:pt idx="5055">
                  <c:v>236.45417700000002</c:v>
                </c:pt>
                <c:pt idx="5056">
                  <c:v>238.962602</c:v>
                </c:pt>
                <c:pt idx="5057">
                  <c:v>238.46091700000002</c:v>
                </c:pt>
                <c:pt idx="5058">
                  <c:v>238.46091700000002</c:v>
                </c:pt>
                <c:pt idx="5059">
                  <c:v>237.95923200000001</c:v>
                </c:pt>
                <c:pt idx="5060">
                  <c:v>238.46091700000002</c:v>
                </c:pt>
                <c:pt idx="5061">
                  <c:v>235.95249200000003</c:v>
                </c:pt>
                <c:pt idx="5062">
                  <c:v>238.46091700000002</c:v>
                </c:pt>
                <c:pt idx="5063">
                  <c:v>236.955862</c:v>
                </c:pt>
                <c:pt idx="5064">
                  <c:v>239.46428700000001</c:v>
                </c:pt>
                <c:pt idx="5065">
                  <c:v>237.95923200000001</c:v>
                </c:pt>
                <c:pt idx="5066">
                  <c:v>238.46091700000002</c:v>
                </c:pt>
                <c:pt idx="5067">
                  <c:v>237.95923200000001</c:v>
                </c:pt>
                <c:pt idx="5068">
                  <c:v>238.962602</c:v>
                </c:pt>
                <c:pt idx="5069">
                  <c:v>239.46428700000001</c:v>
                </c:pt>
                <c:pt idx="5070">
                  <c:v>239.96597209999999</c:v>
                </c:pt>
                <c:pt idx="5071">
                  <c:v>238.962602</c:v>
                </c:pt>
                <c:pt idx="5072">
                  <c:v>241.47102710000001</c:v>
                </c:pt>
                <c:pt idx="5073">
                  <c:v>239.46428700000001</c:v>
                </c:pt>
                <c:pt idx="5074">
                  <c:v>238.962602</c:v>
                </c:pt>
                <c:pt idx="5075">
                  <c:v>239.46428700000001</c:v>
                </c:pt>
                <c:pt idx="5076">
                  <c:v>239.96597209999999</c:v>
                </c:pt>
                <c:pt idx="5077">
                  <c:v>238.962602</c:v>
                </c:pt>
                <c:pt idx="5078">
                  <c:v>236.955862</c:v>
                </c:pt>
                <c:pt idx="5079">
                  <c:v>238.962602</c:v>
                </c:pt>
                <c:pt idx="5080">
                  <c:v>238.962602</c:v>
                </c:pt>
                <c:pt idx="5081">
                  <c:v>237.45754700000003</c:v>
                </c:pt>
                <c:pt idx="5082">
                  <c:v>238.46091700000002</c:v>
                </c:pt>
                <c:pt idx="5083">
                  <c:v>240.4676571</c:v>
                </c:pt>
                <c:pt idx="5084">
                  <c:v>238.962602</c:v>
                </c:pt>
                <c:pt idx="5085">
                  <c:v>238.46091700000002</c:v>
                </c:pt>
                <c:pt idx="5086">
                  <c:v>240.4676571</c:v>
                </c:pt>
                <c:pt idx="5087">
                  <c:v>238.962602</c:v>
                </c:pt>
                <c:pt idx="5088">
                  <c:v>238.962602</c:v>
                </c:pt>
                <c:pt idx="5089">
                  <c:v>239.46428700000001</c:v>
                </c:pt>
                <c:pt idx="5090">
                  <c:v>239.96597209999999</c:v>
                </c:pt>
                <c:pt idx="5091">
                  <c:v>238.962602</c:v>
                </c:pt>
                <c:pt idx="5092">
                  <c:v>239.46428700000001</c:v>
                </c:pt>
                <c:pt idx="5093">
                  <c:v>238.46091700000002</c:v>
                </c:pt>
                <c:pt idx="5094">
                  <c:v>239.96597209999999</c:v>
                </c:pt>
                <c:pt idx="5095">
                  <c:v>238.962602</c:v>
                </c:pt>
                <c:pt idx="5096">
                  <c:v>239.46428700000001</c:v>
                </c:pt>
                <c:pt idx="5097">
                  <c:v>238.962602</c:v>
                </c:pt>
                <c:pt idx="5098">
                  <c:v>237.45754700000003</c:v>
                </c:pt>
                <c:pt idx="5099">
                  <c:v>239.46428700000001</c:v>
                </c:pt>
                <c:pt idx="5100">
                  <c:v>240.4676571</c:v>
                </c:pt>
                <c:pt idx="5101">
                  <c:v>239.46428700000001</c:v>
                </c:pt>
                <c:pt idx="5102">
                  <c:v>240.96934210000001</c:v>
                </c:pt>
                <c:pt idx="5103">
                  <c:v>238.962602</c:v>
                </c:pt>
                <c:pt idx="5104">
                  <c:v>239.96597209999999</c:v>
                </c:pt>
                <c:pt idx="5105">
                  <c:v>241.47102710000001</c:v>
                </c:pt>
                <c:pt idx="5106">
                  <c:v>240.4676571</c:v>
                </c:pt>
                <c:pt idx="5107">
                  <c:v>239.96597209999999</c:v>
                </c:pt>
                <c:pt idx="5108">
                  <c:v>239.46428700000001</c:v>
                </c:pt>
                <c:pt idx="5109">
                  <c:v>238.962602</c:v>
                </c:pt>
                <c:pt idx="5110">
                  <c:v>240.4676571</c:v>
                </c:pt>
                <c:pt idx="5111">
                  <c:v>238.962602</c:v>
                </c:pt>
                <c:pt idx="5112">
                  <c:v>237.45754700000003</c:v>
                </c:pt>
                <c:pt idx="5113">
                  <c:v>237.95923200000001</c:v>
                </c:pt>
                <c:pt idx="5114">
                  <c:v>240.96934210000001</c:v>
                </c:pt>
                <c:pt idx="5115">
                  <c:v>239.46428700000001</c:v>
                </c:pt>
                <c:pt idx="5116">
                  <c:v>241.47102710000001</c:v>
                </c:pt>
                <c:pt idx="5117">
                  <c:v>240.4676571</c:v>
                </c:pt>
                <c:pt idx="5118">
                  <c:v>240.4676571</c:v>
                </c:pt>
                <c:pt idx="5119">
                  <c:v>241.47102710000001</c:v>
                </c:pt>
                <c:pt idx="5120">
                  <c:v>240.96934210000001</c:v>
                </c:pt>
                <c:pt idx="5121">
                  <c:v>239.46428700000001</c:v>
                </c:pt>
                <c:pt idx="5122">
                  <c:v>239.96597209999999</c:v>
                </c:pt>
                <c:pt idx="5123">
                  <c:v>240.96934210000001</c:v>
                </c:pt>
                <c:pt idx="5124">
                  <c:v>241.47102710000001</c:v>
                </c:pt>
                <c:pt idx="5125">
                  <c:v>240.4676571</c:v>
                </c:pt>
                <c:pt idx="5126">
                  <c:v>238.962602</c:v>
                </c:pt>
                <c:pt idx="5127">
                  <c:v>241.47102710000001</c:v>
                </c:pt>
                <c:pt idx="5128">
                  <c:v>240.4676571</c:v>
                </c:pt>
                <c:pt idx="5129">
                  <c:v>240.96934210000001</c:v>
                </c:pt>
                <c:pt idx="5130">
                  <c:v>237.95923200000001</c:v>
                </c:pt>
                <c:pt idx="5131">
                  <c:v>239.96597209999999</c:v>
                </c:pt>
                <c:pt idx="5132">
                  <c:v>241.47102710000001</c:v>
                </c:pt>
                <c:pt idx="5133">
                  <c:v>241.47102710000001</c:v>
                </c:pt>
                <c:pt idx="5134">
                  <c:v>241.9727121</c:v>
                </c:pt>
                <c:pt idx="5135">
                  <c:v>241.47102710000001</c:v>
                </c:pt>
                <c:pt idx="5136">
                  <c:v>240.96934210000001</c:v>
                </c:pt>
                <c:pt idx="5137">
                  <c:v>241.47102710000001</c:v>
                </c:pt>
                <c:pt idx="5138">
                  <c:v>239.96597209999999</c:v>
                </c:pt>
                <c:pt idx="5139">
                  <c:v>241.47102710000001</c:v>
                </c:pt>
                <c:pt idx="5140">
                  <c:v>242.97608209999999</c:v>
                </c:pt>
                <c:pt idx="5141">
                  <c:v>241.9727121</c:v>
                </c:pt>
                <c:pt idx="5142">
                  <c:v>242.97608209999999</c:v>
                </c:pt>
                <c:pt idx="5143">
                  <c:v>241.9727121</c:v>
                </c:pt>
                <c:pt idx="5144">
                  <c:v>240.96934210000001</c:v>
                </c:pt>
                <c:pt idx="5145">
                  <c:v>241.47102710000001</c:v>
                </c:pt>
                <c:pt idx="5146">
                  <c:v>240.96934210000001</c:v>
                </c:pt>
                <c:pt idx="5147">
                  <c:v>241.47102710000001</c:v>
                </c:pt>
                <c:pt idx="5148">
                  <c:v>241.9727121</c:v>
                </c:pt>
                <c:pt idx="5149">
                  <c:v>241.47102710000001</c:v>
                </c:pt>
                <c:pt idx="5150">
                  <c:v>242.4743971</c:v>
                </c:pt>
                <c:pt idx="5151">
                  <c:v>241.47102710000001</c:v>
                </c:pt>
                <c:pt idx="5152">
                  <c:v>242.4743971</c:v>
                </c:pt>
                <c:pt idx="5153">
                  <c:v>242.4743971</c:v>
                </c:pt>
                <c:pt idx="5154">
                  <c:v>241.47102710000001</c:v>
                </c:pt>
                <c:pt idx="5155">
                  <c:v>241.9727121</c:v>
                </c:pt>
                <c:pt idx="5156">
                  <c:v>242.97608209999999</c:v>
                </c:pt>
                <c:pt idx="5157">
                  <c:v>242.4743971</c:v>
                </c:pt>
                <c:pt idx="5158">
                  <c:v>241.47102710000001</c:v>
                </c:pt>
                <c:pt idx="5159">
                  <c:v>241.47102710000001</c:v>
                </c:pt>
                <c:pt idx="5160">
                  <c:v>242.97608209999999</c:v>
                </c:pt>
                <c:pt idx="5161">
                  <c:v>240.96934210000001</c:v>
                </c:pt>
                <c:pt idx="5162">
                  <c:v>241.47102710000001</c:v>
                </c:pt>
                <c:pt idx="5163">
                  <c:v>243.47776709999999</c:v>
                </c:pt>
                <c:pt idx="5164">
                  <c:v>242.97608209999999</c:v>
                </c:pt>
                <c:pt idx="5165">
                  <c:v>241.47102710000001</c:v>
                </c:pt>
                <c:pt idx="5166">
                  <c:v>242.97608209999999</c:v>
                </c:pt>
                <c:pt idx="5167">
                  <c:v>242.97608209999999</c:v>
                </c:pt>
                <c:pt idx="5168">
                  <c:v>242.97608209999999</c:v>
                </c:pt>
                <c:pt idx="5169">
                  <c:v>241.47102710000001</c:v>
                </c:pt>
                <c:pt idx="5170">
                  <c:v>243.47776709999999</c:v>
                </c:pt>
                <c:pt idx="5171">
                  <c:v>241.47102710000001</c:v>
                </c:pt>
                <c:pt idx="5172">
                  <c:v>241.9727121</c:v>
                </c:pt>
                <c:pt idx="5173">
                  <c:v>242.4743971</c:v>
                </c:pt>
                <c:pt idx="5174">
                  <c:v>243.97945209999997</c:v>
                </c:pt>
                <c:pt idx="5175">
                  <c:v>239.96597209999999</c:v>
                </c:pt>
                <c:pt idx="5176">
                  <c:v>242.4743971</c:v>
                </c:pt>
                <c:pt idx="5177">
                  <c:v>242.4743971</c:v>
                </c:pt>
                <c:pt idx="5178">
                  <c:v>243.47776709999999</c:v>
                </c:pt>
                <c:pt idx="5179">
                  <c:v>242.4743971</c:v>
                </c:pt>
                <c:pt idx="5180">
                  <c:v>243.47776709999999</c:v>
                </c:pt>
                <c:pt idx="5181">
                  <c:v>240.4676571</c:v>
                </c:pt>
                <c:pt idx="5182">
                  <c:v>242.4743971</c:v>
                </c:pt>
                <c:pt idx="5183">
                  <c:v>242.97608209999999</c:v>
                </c:pt>
                <c:pt idx="5184">
                  <c:v>241.47102710000001</c:v>
                </c:pt>
                <c:pt idx="5185">
                  <c:v>242.97608209999999</c:v>
                </c:pt>
                <c:pt idx="5186">
                  <c:v>243.47776709999999</c:v>
                </c:pt>
                <c:pt idx="5187">
                  <c:v>242.97608209999999</c:v>
                </c:pt>
                <c:pt idx="5188">
                  <c:v>238.46091700000002</c:v>
                </c:pt>
                <c:pt idx="5189">
                  <c:v>239.46428700000001</c:v>
                </c:pt>
                <c:pt idx="5190">
                  <c:v>244.98282210000002</c:v>
                </c:pt>
                <c:pt idx="5191">
                  <c:v>243.47776709999999</c:v>
                </c:pt>
                <c:pt idx="5192">
                  <c:v>242.4743971</c:v>
                </c:pt>
                <c:pt idx="5193">
                  <c:v>244.48113710000004</c:v>
                </c:pt>
                <c:pt idx="5194">
                  <c:v>243.47776709999999</c:v>
                </c:pt>
                <c:pt idx="5195">
                  <c:v>242.97608209999999</c:v>
                </c:pt>
                <c:pt idx="5196">
                  <c:v>242.97608209999999</c:v>
                </c:pt>
                <c:pt idx="5197">
                  <c:v>243.97945209999997</c:v>
                </c:pt>
                <c:pt idx="5198">
                  <c:v>241.47102710000001</c:v>
                </c:pt>
                <c:pt idx="5199">
                  <c:v>242.97608209999999</c:v>
                </c:pt>
                <c:pt idx="5200">
                  <c:v>242.97608209999999</c:v>
                </c:pt>
                <c:pt idx="5201">
                  <c:v>241.9727121</c:v>
                </c:pt>
                <c:pt idx="5202">
                  <c:v>242.97608209999999</c:v>
                </c:pt>
                <c:pt idx="5203">
                  <c:v>243.47776709999999</c:v>
                </c:pt>
                <c:pt idx="5204">
                  <c:v>244.98282210000002</c:v>
                </c:pt>
                <c:pt idx="5205">
                  <c:v>244.98282210000002</c:v>
                </c:pt>
                <c:pt idx="5206">
                  <c:v>243.47776709999999</c:v>
                </c:pt>
                <c:pt idx="5207">
                  <c:v>243.47776709999999</c:v>
                </c:pt>
                <c:pt idx="5208">
                  <c:v>244.98282210000002</c:v>
                </c:pt>
                <c:pt idx="5209">
                  <c:v>235.45080700000003</c:v>
                </c:pt>
                <c:pt idx="5210">
                  <c:v>243.47776709999999</c:v>
                </c:pt>
                <c:pt idx="5211">
                  <c:v>242.4743971</c:v>
                </c:pt>
                <c:pt idx="5212">
                  <c:v>243.97945209999997</c:v>
                </c:pt>
                <c:pt idx="5213">
                  <c:v>243.97945209999997</c:v>
                </c:pt>
                <c:pt idx="5214">
                  <c:v>242.97608209999999</c:v>
                </c:pt>
                <c:pt idx="5215">
                  <c:v>242.4743971</c:v>
                </c:pt>
                <c:pt idx="5216">
                  <c:v>243.47776709999999</c:v>
                </c:pt>
                <c:pt idx="5217">
                  <c:v>243.47776709999999</c:v>
                </c:pt>
                <c:pt idx="5218">
                  <c:v>243.47776709999999</c:v>
                </c:pt>
                <c:pt idx="5219">
                  <c:v>243.97945209999997</c:v>
                </c:pt>
                <c:pt idx="5220">
                  <c:v>244.98282210000002</c:v>
                </c:pt>
                <c:pt idx="5221">
                  <c:v>243.47776709999999</c:v>
                </c:pt>
                <c:pt idx="5222">
                  <c:v>244.98282210000002</c:v>
                </c:pt>
                <c:pt idx="5223">
                  <c:v>245.98619210000001</c:v>
                </c:pt>
                <c:pt idx="5224">
                  <c:v>243.47776709999999</c:v>
                </c:pt>
                <c:pt idx="5225">
                  <c:v>243.97945209999997</c:v>
                </c:pt>
                <c:pt idx="5226">
                  <c:v>243.97945209999997</c:v>
                </c:pt>
                <c:pt idx="5227">
                  <c:v>243.47776709999999</c:v>
                </c:pt>
                <c:pt idx="5228">
                  <c:v>243.97945209999997</c:v>
                </c:pt>
                <c:pt idx="5229">
                  <c:v>244.48113710000004</c:v>
                </c:pt>
                <c:pt idx="5230">
                  <c:v>244.48113710000004</c:v>
                </c:pt>
                <c:pt idx="5231">
                  <c:v>244.98282210000002</c:v>
                </c:pt>
                <c:pt idx="5232">
                  <c:v>244.98282210000002</c:v>
                </c:pt>
                <c:pt idx="5233">
                  <c:v>243.97945209999997</c:v>
                </c:pt>
                <c:pt idx="5234">
                  <c:v>243.47776709999999</c:v>
                </c:pt>
                <c:pt idx="5235">
                  <c:v>243.47776709999999</c:v>
                </c:pt>
                <c:pt idx="5236">
                  <c:v>243.47776709999999</c:v>
                </c:pt>
                <c:pt idx="5237">
                  <c:v>243.47776709999999</c:v>
                </c:pt>
                <c:pt idx="5238">
                  <c:v>244.98282210000002</c:v>
                </c:pt>
                <c:pt idx="5239">
                  <c:v>243.97945209999997</c:v>
                </c:pt>
                <c:pt idx="5240">
                  <c:v>244.48113710000004</c:v>
                </c:pt>
                <c:pt idx="5241">
                  <c:v>245.4845071</c:v>
                </c:pt>
                <c:pt idx="5242">
                  <c:v>245.98619210000001</c:v>
                </c:pt>
                <c:pt idx="5243">
                  <c:v>242.97608209999999</c:v>
                </c:pt>
                <c:pt idx="5244">
                  <c:v>242.97608209999999</c:v>
                </c:pt>
                <c:pt idx="5245">
                  <c:v>241.9727121</c:v>
                </c:pt>
                <c:pt idx="5246">
                  <c:v>245.4845071</c:v>
                </c:pt>
                <c:pt idx="5247">
                  <c:v>244.48113710000004</c:v>
                </c:pt>
                <c:pt idx="5248">
                  <c:v>244.48113710000004</c:v>
                </c:pt>
                <c:pt idx="5249">
                  <c:v>244.98282210000002</c:v>
                </c:pt>
                <c:pt idx="5250">
                  <c:v>243.47776709999999</c:v>
                </c:pt>
                <c:pt idx="5251">
                  <c:v>244.98282210000002</c:v>
                </c:pt>
                <c:pt idx="5252">
                  <c:v>245.4845071</c:v>
                </c:pt>
                <c:pt idx="5253">
                  <c:v>245.4845071</c:v>
                </c:pt>
                <c:pt idx="5254">
                  <c:v>244.98282210000002</c:v>
                </c:pt>
                <c:pt idx="5255">
                  <c:v>245.4845071</c:v>
                </c:pt>
                <c:pt idx="5256">
                  <c:v>244.98282210000002</c:v>
                </c:pt>
                <c:pt idx="5257">
                  <c:v>244.48113710000004</c:v>
                </c:pt>
                <c:pt idx="5258">
                  <c:v>244.98282210000002</c:v>
                </c:pt>
                <c:pt idx="5259">
                  <c:v>245.4845071</c:v>
                </c:pt>
                <c:pt idx="5260">
                  <c:v>244.98282210000002</c:v>
                </c:pt>
                <c:pt idx="5261">
                  <c:v>246.48787710000002</c:v>
                </c:pt>
                <c:pt idx="5262">
                  <c:v>245.98619210000001</c:v>
                </c:pt>
                <c:pt idx="5263">
                  <c:v>245.4845071</c:v>
                </c:pt>
                <c:pt idx="5264">
                  <c:v>242.97608209999999</c:v>
                </c:pt>
                <c:pt idx="5265">
                  <c:v>245.4845071</c:v>
                </c:pt>
                <c:pt idx="5266">
                  <c:v>243.47776709999999</c:v>
                </c:pt>
                <c:pt idx="5267">
                  <c:v>245.4845071</c:v>
                </c:pt>
                <c:pt idx="5268">
                  <c:v>245.4845071</c:v>
                </c:pt>
                <c:pt idx="5269">
                  <c:v>244.98282210000002</c:v>
                </c:pt>
                <c:pt idx="5270">
                  <c:v>245.98619210000001</c:v>
                </c:pt>
                <c:pt idx="5271">
                  <c:v>245.4845071</c:v>
                </c:pt>
                <c:pt idx="5272">
                  <c:v>244.98282210000002</c:v>
                </c:pt>
                <c:pt idx="5273">
                  <c:v>244.98282210000002</c:v>
                </c:pt>
                <c:pt idx="5274">
                  <c:v>243.47776709999999</c:v>
                </c:pt>
                <c:pt idx="5275">
                  <c:v>245.4845071</c:v>
                </c:pt>
                <c:pt idx="5276">
                  <c:v>245.98619210000001</c:v>
                </c:pt>
                <c:pt idx="5277">
                  <c:v>247.49124710000004</c:v>
                </c:pt>
                <c:pt idx="5278">
                  <c:v>245.98619210000001</c:v>
                </c:pt>
                <c:pt idx="5279">
                  <c:v>245.98619210000001</c:v>
                </c:pt>
                <c:pt idx="5280">
                  <c:v>246.98956209999997</c:v>
                </c:pt>
                <c:pt idx="5281">
                  <c:v>244.98282210000002</c:v>
                </c:pt>
                <c:pt idx="5282">
                  <c:v>245.4845071</c:v>
                </c:pt>
                <c:pt idx="5283">
                  <c:v>245.4845071</c:v>
                </c:pt>
                <c:pt idx="5284">
                  <c:v>246.48787710000002</c:v>
                </c:pt>
                <c:pt idx="5285">
                  <c:v>245.4845071</c:v>
                </c:pt>
                <c:pt idx="5286">
                  <c:v>246.48787710000002</c:v>
                </c:pt>
                <c:pt idx="5287">
                  <c:v>245.4845071</c:v>
                </c:pt>
                <c:pt idx="5288">
                  <c:v>245.4845071</c:v>
                </c:pt>
                <c:pt idx="5289">
                  <c:v>245.4845071</c:v>
                </c:pt>
                <c:pt idx="5290">
                  <c:v>246.98956209999997</c:v>
                </c:pt>
                <c:pt idx="5291">
                  <c:v>245.98619210000001</c:v>
                </c:pt>
                <c:pt idx="5292">
                  <c:v>244.48113710000004</c:v>
                </c:pt>
                <c:pt idx="5293">
                  <c:v>247.49124710000004</c:v>
                </c:pt>
                <c:pt idx="5294">
                  <c:v>247.49124710000004</c:v>
                </c:pt>
                <c:pt idx="5295">
                  <c:v>245.4845071</c:v>
                </c:pt>
                <c:pt idx="5296">
                  <c:v>248.9963022</c:v>
                </c:pt>
                <c:pt idx="5297">
                  <c:v>247.49124710000004</c:v>
                </c:pt>
                <c:pt idx="5298">
                  <c:v>245.98619210000001</c:v>
                </c:pt>
                <c:pt idx="5299">
                  <c:v>246.48787710000002</c:v>
                </c:pt>
                <c:pt idx="5300">
                  <c:v>246.98956209999997</c:v>
                </c:pt>
                <c:pt idx="5301">
                  <c:v>244.48113710000004</c:v>
                </c:pt>
                <c:pt idx="5302">
                  <c:v>247.49124710000004</c:v>
                </c:pt>
                <c:pt idx="5303">
                  <c:v>246.48787710000002</c:v>
                </c:pt>
                <c:pt idx="5304">
                  <c:v>245.98619210000001</c:v>
                </c:pt>
                <c:pt idx="5305">
                  <c:v>246.98956209999997</c:v>
                </c:pt>
                <c:pt idx="5306">
                  <c:v>246.48787710000002</c:v>
                </c:pt>
                <c:pt idx="5307">
                  <c:v>246.48787710000002</c:v>
                </c:pt>
                <c:pt idx="5308">
                  <c:v>247.99293210000002</c:v>
                </c:pt>
                <c:pt idx="5309">
                  <c:v>247.49124710000004</c:v>
                </c:pt>
                <c:pt idx="5310">
                  <c:v>246.48787710000002</c:v>
                </c:pt>
                <c:pt idx="5311">
                  <c:v>247.49124710000004</c:v>
                </c:pt>
                <c:pt idx="5312">
                  <c:v>247.99293210000002</c:v>
                </c:pt>
                <c:pt idx="5313">
                  <c:v>248.49461719999999</c:v>
                </c:pt>
                <c:pt idx="5314">
                  <c:v>247.49124710000004</c:v>
                </c:pt>
                <c:pt idx="5315">
                  <c:v>246.98956209999997</c:v>
                </c:pt>
                <c:pt idx="5316">
                  <c:v>249.49798720000001</c:v>
                </c:pt>
                <c:pt idx="5317">
                  <c:v>247.49124710000004</c:v>
                </c:pt>
                <c:pt idx="5318">
                  <c:v>247.49124710000004</c:v>
                </c:pt>
                <c:pt idx="5319">
                  <c:v>248.49461719999999</c:v>
                </c:pt>
                <c:pt idx="5320">
                  <c:v>246.48787710000002</c:v>
                </c:pt>
                <c:pt idx="5321">
                  <c:v>246.98956209999997</c:v>
                </c:pt>
                <c:pt idx="5322">
                  <c:v>245.98619210000001</c:v>
                </c:pt>
                <c:pt idx="5323">
                  <c:v>245.98619210000001</c:v>
                </c:pt>
                <c:pt idx="5324">
                  <c:v>244.98282210000002</c:v>
                </c:pt>
                <c:pt idx="5325">
                  <c:v>247.99293210000002</c:v>
                </c:pt>
                <c:pt idx="5326">
                  <c:v>244.98282210000002</c:v>
                </c:pt>
                <c:pt idx="5327">
                  <c:v>247.49124710000004</c:v>
                </c:pt>
                <c:pt idx="5328">
                  <c:v>241.9727121</c:v>
                </c:pt>
                <c:pt idx="5329">
                  <c:v>241.9727121</c:v>
                </c:pt>
                <c:pt idx="5330">
                  <c:v>243.97945209999997</c:v>
                </c:pt>
                <c:pt idx="5331">
                  <c:v>240.4676571</c:v>
                </c:pt>
                <c:pt idx="5332">
                  <c:v>248.49461719999999</c:v>
                </c:pt>
                <c:pt idx="5333">
                  <c:v>247.99293210000002</c:v>
                </c:pt>
                <c:pt idx="5334">
                  <c:v>247.99293210000002</c:v>
                </c:pt>
                <c:pt idx="5335">
                  <c:v>246.98956209999997</c:v>
                </c:pt>
                <c:pt idx="5336">
                  <c:v>244.98282210000002</c:v>
                </c:pt>
                <c:pt idx="5337">
                  <c:v>248.49461719999999</c:v>
                </c:pt>
                <c:pt idx="5338">
                  <c:v>248.9963022</c:v>
                </c:pt>
                <c:pt idx="5339">
                  <c:v>246.98956209999997</c:v>
                </c:pt>
                <c:pt idx="5340">
                  <c:v>247.49124710000004</c:v>
                </c:pt>
                <c:pt idx="5341">
                  <c:v>247.99293210000002</c:v>
                </c:pt>
                <c:pt idx="5342">
                  <c:v>247.49124710000004</c:v>
                </c:pt>
                <c:pt idx="5343">
                  <c:v>247.99293210000002</c:v>
                </c:pt>
                <c:pt idx="5344">
                  <c:v>247.99293210000002</c:v>
                </c:pt>
                <c:pt idx="5345">
                  <c:v>247.99293210000002</c:v>
                </c:pt>
                <c:pt idx="5346">
                  <c:v>248.49461719999999</c:v>
                </c:pt>
                <c:pt idx="5347">
                  <c:v>249.49798720000001</c:v>
                </c:pt>
                <c:pt idx="5348">
                  <c:v>247.99293210000002</c:v>
                </c:pt>
                <c:pt idx="5349">
                  <c:v>246.98956209999997</c:v>
                </c:pt>
                <c:pt idx="5350">
                  <c:v>245.98619210000001</c:v>
                </c:pt>
                <c:pt idx="5351">
                  <c:v>247.99293210000002</c:v>
                </c:pt>
                <c:pt idx="5352">
                  <c:v>249.49798720000001</c:v>
                </c:pt>
                <c:pt idx="5353">
                  <c:v>247.49124710000004</c:v>
                </c:pt>
                <c:pt idx="5354">
                  <c:v>247.49124710000004</c:v>
                </c:pt>
                <c:pt idx="5355">
                  <c:v>247.49124710000004</c:v>
                </c:pt>
                <c:pt idx="5356">
                  <c:v>249.49798720000001</c:v>
                </c:pt>
                <c:pt idx="5357">
                  <c:v>248.9963022</c:v>
                </c:pt>
                <c:pt idx="5358">
                  <c:v>248.49461719999999</c:v>
                </c:pt>
                <c:pt idx="5359">
                  <c:v>247.49124710000004</c:v>
                </c:pt>
                <c:pt idx="5360">
                  <c:v>247.49124710000004</c:v>
                </c:pt>
                <c:pt idx="5361">
                  <c:v>248.49461719999999</c:v>
                </c:pt>
                <c:pt idx="5362">
                  <c:v>247.99293210000002</c:v>
                </c:pt>
                <c:pt idx="5363">
                  <c:v>247.99293210000002</c:v>
                </c:pt>
                <c:pt idx="5364">
                  <c:v>247.99293210000002</c:v>
                </c:pt>
                <c:pt idx="5365">
                  <c:v>247.99293210000002</c:v>
                </c:pt>
                <c:pt idx="5366">
                  <c:v>249.49798720000001</c:v>
                </c:pt>
                <c:pt idx="5367">
                  <c:v>247.99293210000002</c:v>
                </c:pt>
                <c:pt idx="5368">
                  <c:v>250.5013572</c:v>
                </c:pt>
                <c:pt idx="5369">
                  <c:v>248.9963022</c:v>
                </c:pt>
                <c:pt idx="5370">
                  <c:v>249.49798720000001</c:v>
                </c:pt>
                <c:pt idx="5371">
                  <c:v>248.9963022</c:v>
                </c:pt>
                <c:pt idx="5372">
                  <c:v>246.98956209999997</c:v>
                </c:pt>
                <c:pt idx="5373">
                  <c:v>249.49798720000001</c:v>
                </c:pt>
                <c:pt idx="5374">
                  <c:v>249.99967219999996</c:v>
                </c:pt>
                <c:pt idx="5375">
                  <c:v>247.99293210000002</c:v>
                </c:pt>
                <c:pt idx="5376">
                  <c:v>246.98956209999997</c:v>
                </c:pt>
                <c:pt idx="5377">
                  <c:v>248.49461719999999</c:v>
                </c:pt>
                <c:pt idx="5378">
                  <c:v>247.49124710000004</c:v>
                </c:pt>
                <c:pt idx="5379">
                  <c:v>251.00304219999998</c:v>
                </c:pt>
                <c:pt idx="5380">
                  <c:v>250.5013572</c:v>
                </c:pt>
                <c:pt idx="5381">
                  <c:v>248.9963022</c:v>
                </c:pt>
                <c:pt idx="5382">
                  <c:v>249.49798720000001</c:v>
                </c:pt>
                <c:pt idx="5383">
                  <c:v>250.5013572</c:v>
                </c:pt>
                <c:pt idx="5384">
                  <c:v>249.99967219999996</c:v>
                </c:pt>
                <c:pt idx="5385">
                  <c:v>249.49798720000001</c:v>
                </c:pt>
                <c:pt idx="5386">
                  <c:v>249.49798720000001</c:v>
                </c:pt>
                <c:pt idx="5387">
                  <c:v>248.9963022</c:v>
                </c:pt>
                <c:pt idx="5388">
                  <c:v>249.49798720000001</c:v>
                </c:pt>
                <c:pt idx="5389">
                  <c:v>249.49798720000001</c:v>
                </c:pt>
                <c:pt idx="5390">
                  <c:v>251.50472719999999</c:v>
                </c:pt>
                <c:pt idx="5391">
                  <c:v>250.5013572</c:v>
                </c:pt>
                <c:pt idx="5392">
                  <c:v>249.49798720000001</c:v>
                </c:pt>
                <c:pt idx="5393">
                  <c:v>248.9963022</c:v>
                </c:pt>
                <c:pt idx="5394">
                  <c:v>248.9963022</c:v>
                </c:pt>
                <c:pt idx="5395">
                  <c:v>249.49798720000001</c:v>
                </c:pt>
                <c:pt idx="5396">
                  <c:v>248.9963022</c:v>
                </c:pt>
                <c:pt idx="5397">
                  <c:v>249.49798720000001</c:v>
                </c:pt>
                <c:pt idx="5398">
                  <c:v>246.48787710000002</c:v>
                </c:pt>
                <c:pt idx="5399">
                  <c:v>248.9963022</c:v>
                </c:pt>
                <c:pt idx="5400">
                  <c:v>249.49798720000001</c:v>
                </c:pt>
                <c:pt idx="5401">
                  <c:v>250.5013572</c:v>
                </c:pt>
                <c:pt idx="5402">
                  <c:v>251.00304219999998</c:v>
                </c:pt>
                <c:pt idx="5403">
                  <c:v>250.5013572</c:v>
                </c:pt>
                <c:pt idx="5404">
                  <c:v>248.9963022</c:v>
                </c:pt>
                <c:pt idx="5405">
                  <c:v>251.00304219999998</c:v>
                </c:pt>
                <c:pt idx="5406">
                  <c:v>249.49798720000001</c:v>
                </c:pt>
                <c:pt idx="5407">
                  <c:v>251.00304219999998</c:v>
                </c:pt>
                <c:pt idx="5408">
                  <c:v>250.5013572</c:v>
                </c:pt>
                <c:pt idx="5409">
                  <c:v>248.9963022</c:v>
                </c:pt>
                <c:pt idx="5410">
                  <c:v>248.9963022</c:v>
                </c:pt>
                <c:pt idx="5411">
                  <c:v>249.49798720000001</c:v>
                </c:pt>
                <c:pt idx="5412">
                  <c:v>249.49798720000001</c:v>
                </c:pt>
                <c:pt idx="5413">
                  <c:v>249.99967219999996</c:v>
                </c:pt>
                <c:pt idx="5414">
                  <c:v>250.5013572</c:v>
                </c:pt>
                <c:pt idx="5415">
                  <c:v>251.00304219999998</c:v>
                </c:pt>
                <c:pt idx="5416">
                  <c:v>251.00304219999998</c:v>
                </c:pt>
                <c:pt idx="5417">
                  <c:v>251.00304219999998</c:v>
                </c:pt>
                <c:pt idx="5418">
                  <c:v>251.00304219999998</c:v>
                </c:pt>
                <c:pt idx="5419">
                  <c:v>250.5013572</c:v>
                </c:pt>
                <c:pt idx="5420">
                  <c:v>251.00304219999998</c:v>
                </c:pt>
                <c:pt idx="5421">
                  <c:v>251.00304219999998</c:v>
                </c:pt>
                <c:pt idx="5422">
                  <c:v>251.00304219999998</c:v>
                </c:pt>
                <c:pt idx="5423">
                  <c:v>251.00304219999998</c:v>
                </c:pt>
                <c:pt idx="5424">
                  <c:v>251.00304219999998</c:v>
                </c:pt>
                <c:pt idx="5425">
                  <c:v>250.5013572</c:v>
                </c:pt>
                <c:pt idx="5426">
                  <c:v>250.5013572</c:v>
                </c:pt>
                <c:pt idx="5427">
                  <c:v>250.5013572</c:v>
                </c:pt>
                <c:pt idx="5428">
                  <c:v>250.5013572</c:v>
                </c:pt>
                <c:pt idx="5429">
                  <c:v>251.00304219999998</c:v>
                </c:pt>
                <c:pt idx="5430">
                  <c:v>250.5013572</c:v>
                </c:pt>
                <c:pt idx="5431">
                  <c:v>251.50472719999999</c:v>
                </c:pt>
                <c:pt idx="5432">
                  <c:v>248.9963022</c:v>
                </c:pt>
                <c:pt idx="5433">
                  <c:v>250.5013572</c:v>
                </c:pt>
                <c:pt idx="5434">
                  <c:v>249.99967219999996</c:v>
                </c:pt>
                <c:pt idx="5435">
                  <c:v>248.49461719999999</c:v>
                </c:pt>
                <c:pt idx="5436">
                  <c:v>251.50472719999999</c:v>
                </c:pt>
                <c:pt idx="5437">
                  <c:v>252.50809720000001</c:v>
                </c:pt>
                <c:pt idx="5438">
                  <c:v>250.5013572</c:v>
                </c:pt>
                <c:pt idx="5439">
                  <c:v>249.49798720000001</c:v>
                </c:pt>
                <c:pt idx="5440">
                  <c:v>253.00978219999996</c:v>
                </c:pt>
                <c:pt idx="5441">
                  <c:v>251.50472719999999</c:v>
                </c:pt>
                <c:pt idx="5442">
                  <c:v>252.50809720000001</c:v>
                </c:pt>
                <c:pt idx="5443">
                  <c:v>251.50472719999999</c:v>
                </c:pt>
                <c:pt idx="5444">
                  <c:v>248.9963022</c:v>
                </c:pt>
                <c:pt idx="5445">
                  <c:v>248.9963022</c:v>
                </c:pt>
                <c:pt idx="5446">
                  <c:v>251.50472719999999</c:v>
                </c:pt>
                <c:pt idx="5447">
                  <c:v>251.50472719999999</c:v>
                </c:pt>
                <c:pt idx="5448">
                  <c:v>250.5013572</c:v>
                </c:pt>
                <c:pt idx="5449">
                  <c:v>251.00304219999998</c:v>
                </c:pt>
                <c:pt idx="5450">
                  <c:v>250.5013572</c:v>
                </c:pt>
                <c:pt idx="5451">
                  <c:v>251.00304219999998</c:v>
                </c:pt>
                <c:pt idx="5452">
                  <c:v>253.00978219999996</c:v>
                </c:pt>
                <c:pt idx="5453">
                  <c:v>253.5114672</c:v>
                </c:pt>
                <c:pt idx="5454">
                  <c:v>252.50809720000001</c:v>
                </c:pt>
                <c:pt idx="5455">
                  <c:v>252.50809720000001</c:v>
                </c:pt>
                <c:pt idx="5456">
                  <c:v>252.50809720000001</c:v>
                </c:pt>
                <c:pt idx="5457">
                  <c:v>253.00978219999996</c:v>
                </c:pt>
                <c:pt idx="5458">
                  <c:v>249.49798720000001</c:v>
                </c:pt>
                <c:pt idx="5459">
                  <c:v>252.0064122</c:v>
                </c:pt>
                <c:pt idx="5460">
                  <c:v>252.0064122</c:v>
                </c:pt>
                <c:pt idx="5461">
                  <c:v>252.50809720000001</c:v>
                </c:pt>
                <c:pt idx="5462">
                  <c:v>251.50472719999999</c:v>
                </c:pt>
                <c:pt idx="5463">
                  <c:v>249.49798720000001</c:v>
                </c:pt>
                <c:pt idx="5464">
                  <c:v>251.50472719999999</c:v>
                </c:pt>
                <c:pt idx="5465">
                  <c:v>209.3631867</c:v>
                </c:pt>
                <c:pt idx="5466">
                  <c:v>208.86150169999999</c:v>
                </c:pt>
                <c:pt idx="5467">
                  <c:v>207.85813170000003</c:v>
                </c:pt>
                <c:pt idx="5468">
                  <c:v>208.86150169999999</c:v>
                </c:pt>
                <c:pt idx="5469">
                  <c:v>213.8783517</c:v>
                </c:pt>
                <c:pt idx="5470">
                  <c:v>213.8783517</c:v>
                </c:pt>
                <c:pt idx="5471">
                  <c:v>213.37666669999999</c:v>
                </c:pt>
                <c:pt idx="5472">
                  <c:v>212.3732967</c:v>
                </c:pt>
                <c:pt idx="5473">
                  <c:v>213.37666669999999</c:v>
                </c:pt>
                <c:pt idx="5474">
                  <c:v>211.36992670000001</c:v>
                </c:pt>
                <c:pt idx="5475">
                  <c:v>214.38003670000003</c:v>
                </c:pt>
                <c:pt idx="5476">
                  <c:v>214.38003670000003</c:v>
                </c:pt>
                <c:pt idx="5477">
                  <c:v>209.3631867</c:v>
                </c:pt>
                <c:pt idx="5478">
                  <c:v>212.3732967</c:v>
                </c:pt>
                <c:pt idx="5479">
                  <c:v>213.8783517</c:v>
                </c:pt>
                <c:pt idx="5480">
                  <c:v>215.38340680000002</c:v>
                </c:pt>
                <c:pt idx="5481">
                  <c:v>214.38003670000003</c:v>
                </c:pt>
                <c:pt idx="5482">
                  <c:v>214.88172180000004</c:v>
                </c:pt>
                <c:pt idx="5483">
                  <c:v>214.38003670000003</c:v>
                </c:pt>
                <c:pt idx="5484">
                  <c:v>213.8783517</c:v>
                </c:pt>
                <c:pt idx="5485">
                  <c:v>214.88172180000004</c:v>
                </c:pt>
                <c:pt idx="5486">
                  <c:v>212.87498169999998</c:v>
                </c:pt>
                <c:pt idx="5487">
                  <c:v>213.8783517</c:v>
                </c:pt>
                <c:pt idx="5488">
                  <c:v>214.38003670000003</c:v>
                </c:pt>
                <c:pt idx="5489">
                  <c:v>214.88172180000004</c:v>
                </c:pt>
                <c:pt idx="5490">
                  <c:v>214.88172180000004</c:v>
                </c:pt>
                <c:pt idx="5491">
                  <c:v>214.88172180000004</c:v>
                </c:pt>
                <c:pt idx="5492">
                  <c:v>215.38340680000002</c:v>
                </c:pt>
                <c:pt idx="5493">
                  <c:v>214.88172180000004</c:v>
                </c:pt>
                <c:pt idx="5494">
                  <c:v>214.38003670000003</c:v>
                </c:pt>
                <c:pt idx="5495">
                  <c:v>215.88509180000003</c:v>
                </c:pt>
                <c:pt idx="5496">
                  <c:v>213.8783517</c:v>
                </c:pt>
                <c:pt idx="5497">
                  <c:v>215.88509180000003</c:v>
                </c:pt>
                <c:pt idx="5498">
                  <c:v>214.38003670000003</c:v>
                </c:pt>
                <c:pt idx="5499">
                  <c:v>214.38003670000003</c:v>
                </c:pt>
                <c:pt idx="5500">
                  <c:v>216.38677680000004</c:v>
                </c:pt>
                <c:pt idx="5501">
                  <c:v>213.37666669999999</c:v>
                </c:pt>
                <c:pt idx="5502">
                  <c:v>215.88509180000003</c:v>
                </c:pt>
                <c:pt idx="5503">
                  <c:v>214.88172180000004</c:v>
                </c:pt>
                <c:pt idx="5504">
                  <c:v>214.88172180000004</c:v>
                </c:pt>
                <c:pt idx="5505">
                  <c:v>215.38340680000002</c:v>
                </c:pt>
                <c:pt idx="5506">
                  <c:v>215.88509180000003</c:v>
                </c:pt>
                <c:pt idx="5507">
                  <c:v>212.3732967</c:v>
                </c:pt>
                <c:pt idx="5508">
                  <c:v>213.8783517</c:v>
                </c:pt>
                <c:pt idx="5509">
                  <c:v>214.88172180000004</c:v>
                </c:pt>
                <c:pt idx="5510">
                  <c:v>215.88509180000003</c:v>
                </c:pt>
                <c:pt idx="5511">
                  <c:v>215.38340680000002</c:v>
                </c:pt>
                <c:pt idx="5512">
                  <c:v>215.88509180000003</c:v>
                </c:pt>
                <c:pt idx="5513">
                  <c:v>216.38677680000004</c:v>
                </c:pt>
                <c:pt idx="5514">
                  <c:v>215.38340680000002</c:v>
                </c:pt>
                <c:pt idx="5515">
                  <c:v>215.88509180000003</c:v>
                </c:pt>
                <c:pt idx="5516">
                  <c:v>215.38340680000002</c:v>
                </c:pt>
                <c:pt idx="5517">
                  <c:v>215.38340680000002</c:v>
                </c:pt>
                <c:pt idx="5518">
                  <c:v>215.38340680000002</c:v>
                </c:pt>
                <c:pt idx="5519">
                  <c:v>215.38340680000002</c:v>
                </c:pt>
                <c:pt idx="5520">
                  <c:v>215.88509180000003</c:v>
                </c:pt>
                <c:pt idx="5521">
                  <c:v>213.8783517</c:v>
                </c:pt>
                <c:pt idx="5522">
                  <c:v>214.88172180000004</c:v>
                </c:pt>
                <c:pt idx="5523">
                  <c:v>216.38677680000004</c:v>
                </c:pt>
                <c:pt idx="5524">
                  <c:v>215.38340680000002</c:v>
                </c:pt>
                <c:pt idx="5525">
                  <c:v>214.38003670000003</c:v>
                </c:pt>
                <c:pt idx="5526">
                  <c:v>215.88509180000003</c:v>
                </c:pt>
                <c:pt idx="5527">
                  <c:v>215.88509180000003</c:v>
                </c:pt>
                <c:pt idx="5528">
                  <c:v>215.88509180000003</c:v>
                </c:pt>
                <c:pt idx="5529">
                  <c:v>217.39014680000005</c:v>
                </c:pt>
                <c:pt idx="5530">
                  <c:v>214.88172180000004</c:v>
                </c:pt>
                <c:pt idx="5531">
                  <c:v>217.39014680000005</c:v>
                </c:pt>
                <c:pt idx="5532">
                  <c:v>216.88846180000002</c:v>
                </c:pt>
                <c:pt idx="5533">
                  <c:v>216.88846180000002</c:v>
                </c:pt>
                <c:pt idx="5534">
                  <c:v>214.88172180000004</c:v>
                </c:pt>
                <c:pt idx="5535">
                  <c:v>216.88846180000002</c:v>
                </c:pt>
                <c:pt idx="5536">
                  <c:v>217.39014680000005</c:v>
                </c:pt>
                <c:pt idx="5537">
                  <c:v>217.39014680000005</c:v>
                </c:pt>
                <c:pt idx="5538">
                  <c:v>216.88846180000002</c:v>
                </c:pt>
                <c:pt idx="5539">
                  <c:v>218.39351679999999</c:v>
                </c:pt>
                <c:pt idx="5540">
                  <c:v>217.89183180000003</c:v>
                </c:pt>
                <c:pt idx="5541">
                  <c:v>217.39014680000005</c:v>
                </c:pt>
                <c:pt idx="5542">
                  <c:v>216.38677680000004</c:v>
                </c:pt>
                <c:pt idx="5543">
                  <c:v>217.39014680000005</c:v>
                </c:pt>
                <c:pt idx="5544">
                  <c:v>215.88509180000003</c:v>
                </c:pt>
                <c:pt idx="5545">
                  <c:v>216.88846180000002</c:v>
                </c:pt>
                <c:pt idx="5546">
                  <c:v>216.38677680000004</c:v>
                </c:pt>
                <c:pt idx="5547">
                  <c:v>217.39014680000005</c:v>
                </c:pt>
                <c:pt idx="5548">
                  <c:v>216.88846180000002</c:v>
                </c:pt>
                <c:pt idx="5549">
                  <c:v>215.88509180000003</c:v>
                </c:pt>
                <c:pt idx="5550">
                  <c:v>217.39014680000005</c:v>
                </c:pt>
                <c:pt idx="5551">
                  <c:v>217.89183180000003</c:v>
                </c:pt>
                <c:pt idx="5552">
                  <c:v>218.39351679999999</c:v>
                </c:pt>
                <c:pt idx="5553">
                  <c:v>215.88509180000003</c:v>
                </c:pt>
                <c:pt idx="5554">
                  <c:v>218.39351679999999</c:v>
                </c:pt>
                <c:pt idx="5555">
                  <c:v>218.39351679999999</c:v>
                </c:pt>
                <c:pt idx="5556">
                  <c:v>216.88846180000002</c:v>
                </c:pt>
                <c:pt idx="5557">
                  <c:v>216.38677680000004</c:v>
                </c:pt>
                <c:pt idx="5558">
                  <c:v>217.39014680000005</c:v>
                </c:pt>
                <c:pt idx="5559">
                  <c:v>218.39351679999999</c:v>
                </c:pt>
                <c:pt idx="5560">
                  <c:v>217.39014680000005</c:v>
                </c:pt>
                <c:pt idx="5561">
                  <c:v>215.88509180000003</c:v>
                </c:pt>
                <c:pt idx="5562">
                  <c:v>218.39351679999999</c:v>
                </c:pt>
                <c:pt idx="5563">
                  <c:v>218.39351679999999</c:v>
                </c:pt>
                <c:pt idx="5564">
                  <c:v>217.89183180000003</c:v>
                </c:pt>
                <c:pt idx="5565">
                  <c:v>217.39014680000005</c:v>
                </c:pt>
                <c:pt idx="5566">
                  <c:v>215.88509180000003</c:v>
                </c:pt>
                <c:pt idx="5567">
                  <c:v>216.88846180000002</c:v>
                </c:pt>
                <c:pt idx="5568">
                  <c:v>218.39351679999999</c:v>
                </c:pt>
                <c:pt idx="5569">
                  <c:v>218.89520180000002</c:v>
                </c:pt>
                <c:pt idx="5570">
                  <c:v>218.39351679999999</c:v>
                </c:pt>
                <c:pt idx="5571">
                  <c:v>217.39014680000005</c:v>
                </c:pt>
                <c:pt idx="5572">
                  <c:v>218.89520180000002</c:v>
                </c:pt>
                <c:pt idx="5573">
                  <c:v>218.89520180000002</c:v>
                </c:pt>
                <c:pt idx="5574">
                  <c:v>217.89183180000003</c:v>
                </c:pt>
                <c:pt idx="5575">
                  <c:v>217.89183180000003</c:v>
                </c:pt>
                <c:pt idx="5576">
                  <c:v>219.39688680000003</c:v>
                </c:pt>
                <c:pt idx="5577">
                  <c:v>218.39351679999999</c:v>
                </c:pt>
                <c:pt idx="5578">
                  <c:v>218.89520180000002</c:v>
                </c:pt>
                <c:pt idx="5579">
                  <c:v>217.89183180000003</c:v>
                </c:pt>
                <c:pt idx="5580">
                  <c:v>218.89520180000002</c:v>
                </c:pt>
                <c:pt idx="5581">
                  <c:v>218.89520180000002</c:v>
                </c:pt>
                <c:pt idx="5582">
                  <c:v>218.89520180000002</c:v>
                </c:pt>
                <c:pt idx="5583">
                  <c:v>217.89183180000003</c:v>
                </c:pt>
                <c:pt idx="5584">
                  <c:v>219.39688680000003</c:v>
                </c:pt>
                <c:pt idx="5585">
                  <c:v>219.39688680000003</c:v>
                </c:pt>
                <c:pt idx="5586">
                  <c:v>219.39688680000003</c:v>
                </c:pt>
                <c:pt idx="5587">
                  <c:v>218.39351679999999</c:v>
                </c:pt>
                <c:pt idx="5588">
                  <c:v>219.39688680000003</c:v>
                </c:pt>
                <c:pt idx="5589">
                  <c:v>220.40025679999999</c:v>
                </c:pt>
                <c:pt idx="5590">
                  <c:v>218.89520180000002</c:v>
                </c:pt>
                <c:pt idx="5591">
                  <c:v>219.89857180000001</c:v>
                </c:pt>
                <c:pt idx="5592">
                  <c:v>218.89520180000002</c:v>
                </c:pt>
                <c:pt idx="5593">
                  <c:v>218.39351679999999</c:v>
                </c:pt>
                <c:pt idx="5594">
                  <c:v>218.89520180000002</c:v>
                </c:pt>
                <c:pt idx="5595">
                  <c:v>219.39688680000003</c:v>
                </c:pt>
                <c:pt idx="5596">
                  <c:v>219.39688680000003</c:v>
                </c:pt>
                <c:pt idx="5597">
                  <c:v>218.39351679999999</c:v>
                </c:pt>
                <c:pt idx="5598">
                  <c:v>218.39351679999999</c:v>
                </c:pt>
                <c:pt idx="5599">
                  <c:v>219.39688680000003</c:v>
                </c:pt>
                <c:pt idx="5600">
                  <c:v>219.39688680000003</c:v>
                </c:pt>
                <c:pt idx="5601">
                  <c:v>216.38677680000004</c:v>
                </c:pt>
                <c:pt idx="5602">
                  <c:v>218.89520180000002</c:v>
                </c:pt>
                <c:pt idx="5603">
                  <c:v>218.39351679999999</c:v>
                </c:pt>
                <c:pt idx="5604">
                  <c:v>219.39688680000003</c:v>
                </c:pt>
                <c:pt idx="5605">
                  <c:v>218.39351679999999</c:v>
                </c:pt>
                <c:pt idx="5606">
                  <c:v>219.39688680000003</c:v>
                </c:pt>
                <c:pt idx="5607">
                  <c:v>219.39688680000003</c:v>
                </c:pt>
                <c:pt idx="5608">
                  <c:v>219.39688680000003</c:v>
                </c:pt>
                <c:pt idx="5609">
                  <c:v>218.39351679999999</c:v>
                </c:pt>
                <c:pt idx="5610">
                  <c:v>216.38677680000004</c:v>
                </c:pt>
                <c:pt idx="5611">
                  <c:v>219.39688680000003</c:v>
                </c:pt>
                <c:pt idx="5612">
                  <c:v>218.89520180000002</c:v>
                </c:pt>
                <c:pt idx="5613">
                  <c:v>218.39351679999999</c:v>
                </c:pt>
                <c:pt idx="5614">
                  <c:v>217.89183180000003</c:v>
                </c:pt>
                <c:pt idx="5615">
                  <c:v>219.39688680000003</c:v>
                </c:pt>
                <c:pt idx="5616">
                  <c:v>219.39688680000003</c:v>
                </c:pt>
                <c:pt idx="5617">
                  <c:v>219.89857180000001</c:v>
                </c:pt>
                <c:pt idx="5618">
                  <c:v>218.89520180000002</c:v>
                </c:pt>
                <c:pt idx="5619">
                  <c:v>218.39351679999999</c:v>
                </c:pt>
                <c:pt idx="5620">
                  <c:v>219.89857180000001</c:v>
                </c:pt>
                <c:pt idx="5621">
                  <c:v>219.89857180000001</c:v>
                </c:pt>
                <c:pt idx="5622">
                  <c:v>220.90194180000003</c:v>
                </c:pt>
                <c:pt idx="5623">
                  <c:v>219.89857180000001</c:v>
                </c:pt>
                <c:pt idx="5624">
                  <c:v>219.39688680000003</c:v>
                </c:pt>
                <c:pt idx="5625">
                  <c:v>219.39688680000003</c:v>
                </c:pt>
                <c:pt idx="5626">
                  <c:v>220.40025679999999</c:v>
                </c:pt>
                <c:pt idx="5627">
                  <c:v>219.39688680000003</c:v>
                </c:pt>
                <c:pt idx="5628">
                  <c:v>220.40025679999999</c:v>
                </c:pt>
                <c:pt idx="5629">
                  <c:v>220.40025679999999</c:v>
                </c:pt>
                <c:pt idx="5630">
                  <c:v>220.40025679999999</c:v>
                </c:pt>
                <c:pt idx="5631">
                  <c:v>218.89520180000002</c:v>
                </c:pt>
                <c:pt idx="5632">
                  <c:v>219.89857180000001</c:v>
                </c:pt>
                <c:pt idx="5633">
                  <c:v>219.89857180000001</c:v>
                </c:pt>
                <c:pt idx="5634">
                  <c:v>220.90194180000003</c:v>
                </c:pt>
                <c:pt idx="5635">
                  <c:v>220.90194180000003</c:v>
                </c:pt>
                <c:pt idx="5636">
                  <c:v>220.90194180000003</c:v>
                </c:pt>
                <c:pt idx="5637">
                  <c:v>219.89857180000001</c:v>
                </c:pt>
                <c:pt idx="5638">
                  <c:v>222.40699680000003</c:v>
                </c:pt>
                <c:pt idx="5639">
                  <c:v>221.40362680000001</c:v>
                </c:pt>
                <c:pt idx="5640">
                  <c:v>219.89857180000001</c:v>
                </c:pt>
                <c:pt idx="5641">
                  <c:v>220.90194180000003</c:v>
                </c:pt>
                <c:pt idx="5642">
                  <c:v>221.90531179999999</c:v>
                </c:pt>
                <c:pt idx="5643">
                  <c:v>220.90194180000003</c:v>
                </c:pt>
                <c:pt idx="5644">
                  <c:v>219.39688680000003</c:v>
                </c:pt>
                <c:pt idx="5645">
                  <c:v>219.89857180000001</c:v>
                </c:pt>
                <c:pt idx="5646">
                  <c:v>220.40025679999999</c:v>
                </c:pt>
                <c:pt idx="5647">
                  <c:v>218.89520180000002</c:v>
                </c:pt>
                <c:pt idx="5648">
                  <c:v>218.39351679999999</c:v>
                </c:pt>
                <c:pt idx="5649">
                  <c:v>219.89857180000001</c:v>
                </c:pt>
                <c:pt idx="5650">
                  <c:v>220.40025679999999</c:v>
                </c:pt>
                <c:pt idx="5651">
                  <c:v>219.89857180000001</c:v>
                </c:pt>
                <c:pt idx="5652">
                  <c:v>220.90194180000003</c:v>
                </c:pt>
                <c:pt idx="5653">
                  <c:v>221.90531179999999</c:v>
                </c:pt>
                <c:pt idx="5654">
                  <c:v>222.40699680000003</c:v>
                </c:pt>
                <c:pt idx="5655">
                  <c:v>219.89857180000001</c:v>
                </c:pt>
                <c:pt idx="5656">
                  <c:v>220.90194180000003</c:v>
                </c:pt>
                <c:pt idx="5657">
                  <c:v>223.41036690000001</c:v>
                </c:pt>
                <c:pt idx="5658">
                  <c:v>222.90868180000001</c:v>
                </c:pt>
                <c:pt idx="5659">
                  <c:v>222.90868180000001</c:v>
                </c:pt>
                <c:pt idx="5660">
                  <c:v>222.90868180000001</c:v>
                </c:pt>
                <c:pt idx="5661">
                  <c:v>220.90194180000003</c:v>
                </c:pt>
                <c:pt idx="5662">
                  <c:v>222.90868180000001</c:v>
                </c:pt>
                <c:pt idx="5663">
                  <c:v>220.40025679999999</c:v>
                </c:pt>
                <c:pt idx="5664">
                  <c:v>222.40699680000003</c:v>
                </c:pt>
                <c:pt idx="5665">
                  <c:v>222.40699680000003</c:v>
                </c:pt>
                <c:pt idx="5666">
                  <c:v>219.89857180000001</c:v>
                </c:pt>
                <c:pt idx="5667">
                  <c:v>219.89857180000001</c:v>
                </c:pt>
                <c:pt idx="5668">
                  <c:v>220.90194180000003</c:v>
                </c:pt>
                <c:pt idx="5669">
                  <c:v>222.40699680000003</c:v>
                </c:pt>
                <c:pt idx="5670">
                  <c:v>221.90531179999999</c:v>
                </c:pt>
                <c:pt idx="5671">
                  <c:v>221.40362680000001</c:v>
                </c:pt>
                <c:pt idx="5672">
                  <c:v>221.90531179999999</c:v>
                </c:pt>
                <c:pt idx="5673">
                  <c:v>222.90868180000001</c:v>
                </c:pt>
                <c:pt idx="5674">
                  <c:v>221.90531179999999</c:v>
                </c:pt>
                <c:pt idx="5675">
                  <c:v>220.90194180000003</c:v>
                </c:pt>
                <c:pt idx="5676">
                  <c:v>222.40699680000003</c:v>
                </c:pt>
                <c:pt idx="5677">
                  <c:v>222.40699680000003</c:v>
                </c:pt>
                <c:pt idx="5678">
                  <c:v>222.90868180000001</c:v>
                </c:pt>
                <c:pt idx="5679">
                  <c:v>220.90194180000003</c:v>
                </c:pt>
                <c:pt idx="5680">
                  <c:v>222.90868180000001</c:v>
                </c:pt>
                <c:pt idx="5681">
                  <c:v>222.90868180000001</c:v>
                </c:pt>
                <c:pt idx="5682">
                  <c:v>222.90868180000001</c:v>
                </c:pt>
                <c:pt idx="5683">
                  <c:v>221.40362680000001</c:v>
                </c:pt>
                <c:pt idx="5684">
                  <c:v>220.90194180000003</c:v>
                </c:pt>
                <c:pt idx="5685">
                  <c:v>221.90531179999999</c:v>
                </c:pt>
                <c:pt idx="5686">
                  <c:v>222.90868180000001</c:v>
                </c:pt>
                <c:pt idx="5687">
                  <c:v>221.90531179999999</c:v>
                </c:pt>
                <c:pt idx="5688">
                  <c:v>223.91205189999999</c:v>
                </c:pt>
                <c:pt idx="5689">
                  <c:v>222.40699680000003</c:v>
                </c:pt>
                <c:pt idx="5690">
                  <c:v>222.40699680000003</c:v>
                </c:pt>
                <c:pt idx="5691">
                  <c:v>222.90868180000001</c:v>
                </c:pt>
                <c:pt idx="5692">
                  <c:v>222.40699680000003</c:v>
                </c:pt>
                <c:pt idx="5693">
                  <c:v>222.40699680000003</c:v>
                </c:pt>
                <c:pt idx="5694">
                  <c:v>222.40699680000003</c:v>
                </c:pt>
                <c:pt idx="5695">
                  <c:v>222.90868180000001</c:v>
                </c:pt>
                <c:pt idx="5696">
                  <c:v>222.90868180000001</c:v>
                </c:pt>
                <c:pt idx="5697">
                  <c:v>223.91205189999999</c:v>
                </c:pt>
                <c:pt idx="5698">
                  <c:v>222.90868180000001</c:v>
                </c:pt>
                <c:pt idx="5699">
                  <c:v>222.90868180000001</c:v>
                </c:pt>
                <c:pt idx="5700">
                  <c:v>221.40362680000001</c:v>
                </c:pt>
                <c:pt idx="5701">
                  <c:v>222.90868180000001</c:v>
                </c:pt>
                <c:pt idx="5702">
                  <c:v>223.91205189999999</c:v>
                </c:pt>
                <c:pt idx="5703">
                  <c:v>222.90868180000001</c:v>
                </c:pt>
                <c:pt idx="5704">
                  <c:v>222.40699680000003</c:v>
                </c:pt>
                <c:pt idx="5705">
                  <c:v>220.90194180000003</c:v>
                </c:pt>
                <c:pt idx="5706">
                  <c:v>225.41710690000002</c:v>
                </c:pt>
                <c:pt idx="5707">
                  <c:v>223.91205189999999</c:v>
                </c:pt>
                <c:pt idx="5708">
                  <c:v>219.89857180000001</c:v>
                </c:pt>
                <c:pt idx="5709">
                  <c:v>223.91205189999999</c:v>
                </c:pt>
                <c:pt idx="5710">
                  <c:v>221.90531179999999</c:v>
                </c:pt>
                <c:pt idx="5711">
                  <c:v>223.91205189999999</c:v>
                </c:pt>
                <c:pt idx="5712">
                  <c:v>223.41036690000001</c:v>
                </c:pt>
                <c:pt idx="5713">
                  <c:v>224.91542190000001</c:v>
                </c:pt>
                <c:pt idx="5714">
                  <c:v>221.40362680000001</c:v>
                </c:pt>
                <c:pt idx="5715">
                  <c:v>223.41036690000001</c:v>
                </c:pt>
                <c:pt idx="5716">
                  <c:v>222.90868180000001</c:v>
                </c:pt>
                <c:pt idx="5717">
                  <c:v>223.41036690000001</c:v>
                </c:pt>
                <c:pt idx="5718">
                  <c:v>225.41710690000002</c:v>
                </c:pt>
                <c:pt idx="5719">
                  <c:v>220.90194180000003</c:v>
                </c:pt>
                <c:pt idx="5720">
                  <c:v>223.41036690000001</c:v>
                </c:pt>
                <c:pt idx="5721">
                  <c:v>223.41036690000001</c:v>
                </c:pt>
                <c:pt idx="5722">
                  <c:v>223.41036690000001</c:v>
                </c:pt>
                <c:pt idx="5723">
                  <c:v>223.41036690000001</c:v>
                </c:pt>
                <c:pt idx="5724">
                  <c:v>220.40025679999999</c:v>
                </c:pt>
                <c:pt idx="5725">
                  <c:v>224.4137369</c:v>
                </c:pt>
                <c:pt idx="5726">
                  <c:v>223.41036690000001</c:v>
                </c:pt>
                <c:pt idx="5727">
                  <c:v>223.91205189999999</c:v>
                </c:pt>
                <c:pt idx="5728">
                  <c:v>224.91542190000001</c:v>
                </c:pt>
                <c:pt idx="5729">
                  <c:v>224.4137369</c:v>
                </c:pt>
                <c:pt idx="5730">
                  <c:v>223.41036690000001</c:v>
                </c:pt>
                <c:pt idx="5731">
                  <c:v>224.91542190000001</c:v>
                </c:pt>
                <c:pt idx="5732">
                  <c:v>225.41710690000002</c:v>
                </c:pt>
                <c:pt idx="5733">
                  <c:v>223.91205189999999</c:v>
                </c:pt>
                <c:pt idx="5734">
                  <c:v>223.91205189999999</c:v>
                </c:pt>
                <c:pt idx="5735">
                  <c:v>223.41036690000001</c:v>
                </c:pt>
                <c:pt idx="5736">
                  <c:v>224.4137369</c:v>
                </c:pt>
                <c:pt idx="5737">
                  <c:v>223.91205189999999</c:v>
                </c:pt>
                <c:pt idx="5738">
                  <c:v>223.91205189999999</c:v>
                </c:pt>
                <c:pt idx="5739">
                  <c:v>226.92216190000002</c:v>
                </c:pt>
                <c:pt idx="5740">
                  <c:v>223.41036690000001</c:v>
                </c:pt>
                <c:pt idx="5741">
                  <c:v>224.4137369</c:v>
                </c:pt>
                <c:pt idx="5742">
                  <c:v>224.4137369</c:v>
                </c:pt>
                <c:pt idx="5743">
                  <c:v>226.42047690000004</c:v>
                </c:pt>
                <c:pt idx="5744">
                  <c:v>224.4137369</c:v>
                </c:pt>
                <c:pt idx="5745">
                  <c:v>225.41710690000002</c:v>
                </c:pt>
                <c:pt idx="5746">
                  <c:v>225.41710690000002</c:v>
                </c:pt>
                <c:pt idx="5747">
                  <c:v>225.41710690000002</c:v>
                </c:pt>
                <c:pt idx="5748">
                  <c:v>225.41710690000002</c:v>
                </c:pt>
                <c:pt idx="5749">
                  <c:v>225.9187919</c:v>
                </c:pt>
                <c:pt idx="5750">
                  <c:v>226.42047690000004</c:v>
                </c:pt>
                <c:pt idx="5751">
                  <c:v>224.4137369</c:v>
                </c:pt>
                <c:pt idx="5752">
                  <c:v>224.91542190000001</c:v>
                </c:pt>
                <c:pt idx="5753">
                  <c:v>225.41710690000002</c:v>
                </c:pt>
                <c:pt idx="5754">
                  <c:v>226.92216190000002</c:v>
                </c:pt>
                <c:pt idx="5755">
                  <c:v>225.41710690000002</c:v>
                </c:pt>
                <c:pt idx="5756">
                  <c:v>226.42047690000004</c:v>
                </c:pt>
                <c:pt idx="5757">
                  <c:v>224.91542190000001</c:v>
                </c:pt>
                <c:pt idx="5758">
                  <c:v>226.92216190000002</c:v>
                </c:pt>
                <c:pt idx="5759">
                  <c:v>225.41710690000002</c:v>
                </c:pt>
                <c:pt idx="5760">
                  <c:v>226.92216190000002</c:v>
                </c:pt>
                <c:pt idx="5761">
                  <c:v>225.41710690000002</c:v>
                </c:pt>
                <c:pt idx="5762">
                  <c:v>226.42047690000004</c:v>
                </c:pt>
                <c:pt idx="5763">
                  <c:v>221.90531179999999</c:v>
                </c:pt>
                <c:pt idx="5764">
                  <c:v>225.41710690000002</c:v>
                </c:pt>
                <c:pt idx="5765">
                  <c:v>226.92216190000002</c:v>
                </c:pt>
                <c:pt idx="5766">
                  <c:v>225.41710690000002</c:v>
                </c:pt>
                <c:pt idx="5767">
                  <c:v>224.4137369</c:v>
                </c:pt>
                <c:pt idx="5768">
                  <c:v>224.91542190000001</c:v>
                </c:pt>
                <c:pt idx="5769">
                  <c:v>225.41710690000002</c:v>
                </c:pt>
                <c:pt idx="5770">
                  <c:v>225.41710690000002</c:v>
                </c:pt>
                <c:pt idx="5771">
                  <c:v>225.9187919</c:v>
                </c:pt>
                <c:pt idx="5772">
                  <c:v>224.91542190000001</c:v>
                </c:pt>
                <c:pt idx="5773">
                  <c:v>227.42384690000003</c:v>
                </c:pt>
                <c:pt idx="5774">
                  <c:v>226.42047690000004</c:v>
                </c:pt>
                <c:pt idx="5775">
                  <c:v>226.92216190000002</c:v>
                </c:pt>
                <c:pt idx="5776">
                  <c:v>224.4137369</c:v>
                </c:pt>
                <c:pt idx="5777">
                  <c:v>225.41710690000002</c:v>
                </c:pt>
                <c:pt idx="5778">
                  <c:v>226.42047690000004</c:v>
                </c:pt>
                <c:pt idx="5779">
                  <c:v>224.91542190000001</c:v>
                </c:pt>
                <c:pt idx="5780">
                  <c:v>226.92216190000002</c:v>
                </c:pt>
                <c:pt idx="5781">
                  <c:v>225.41710690000002</c:v>
                </c:pt>
                <c:pt idx="5782">
                  <c:v>221.40362680000001</c:v>
                </c:pt>
                <c:pt idx="5783">
                  <c:v>227.42384690000003</c:v>
                </c:pt>
                <c:pt idx="5784">
                  <c:v>226.92216190000002</c:v>
                </c:pt>
                <c:pt idx="5785">
                  <c:v>226.42047690000004</c:v>
                </c:pt>
                <c:pt idx="5786">
                  <c:v>226.42047690000004</c:v>
                </c:pt>
                <c:pt idx="5787">
                  <c:v>226.92216190000002</c:v>
                </c:pt>
                <c:pt idx="5788">
                  <c:v>226.42047690000004</c:v>
                </c:pt>
                <c:pt idx="5789">
                  <c:v>227.42384690000003</c:v>
                </c:pt>
                <c:pt idx="5790">
                  <c:v>226.42047690000004</c:v>
                </c:pt>
                <c:pt idx="5791">
                  <c:v>227.42384690000003</c:v>
                </c:pt>
                <c:pt idx="5792">
                  <c:v>226.92216190000002</c:v>
                </c:pt>
                <c:pt idx="5793">
                  <c:v>225.9187919</c:v>
                </c:pt>
                <c:pt idx="5794">
                  <c:v>226.42047690000004</c:v>
                </c:pt>
                <c:pt idx="5795">
                  <c:v>226.92216190000002</c:v>
                </c:pt>
                <c:pt idx="5796">
                  <c:v>228.42721690000005</c:v>
                </c:pt>
                <c:pt idx="5797">
                  <c:v>226.92216190000002</c:v>
                </c:pt>
                <c:pt idx="5798">
                  <c:v>227.42384690000003</c:v>
                </c:pt>
                <c:pt idx="5799">
                  <c:v>226.92216190000002</c:v>
                </c:pt>
                <c:pt idx="5800">
                  <c:v>226.92216190000002</c:v>
                </c:pt>
                <c:pt idx="5801">
                  <c:v>226.42047690000004</c:v>
                </c:pt>
                <c:pt idx="5802">
                  <c:v>228.42721690000005</c:v>
                </c:pt>
                <c:pt idx="5803">
                  <c:v>227.42384690000003</c:v>
                </c:pt>
                <c:pt idx="5804">
                  <c:v>227.42384690000003</c:v>
                </c:pt>
                <c:pt idx="5805">
                  <c:v>226.92216190000002</c:v>
                </c:pt>
                <c:pt idx="5806">
                  <c:v>226.92216190000002</c:v>
                </c:pt>
                <c:pt idx="5807">
                  <c:v>227.42384690000003</c:v>
                </c:pt>
                <c:pt idx="5808">
                  <c:v>228.42721690000005</c:v>
                </c:pt>
                <c:pt idx="5809">
                  <c:v>228.92890190000003</c:v>
                </c:pt>
                <c:pt idx="5810">
                  <c:v>227.92553190000001</c:v>
                </c:pt>
                <c:pt idx="5811">
                  <c:v>227.42384690000003</c:v>
                </c:pt>
                <c:pt idx="5812">
                  <c:v>227.92553190000001</c:v>
                </c:pt>
                <c:pt idx="5813">
                  <c:v>229.43058690000001</c:v>
                </c:pt>
                <c:pt idx="5814">
                  <c:v>227.42384690000003</c:v>
                </c:pt>
                <c:pt idx="5815">
                  <c:v>226.42047690000004</c:v>
                </c:pt>
                <c:pt idx="5816">
                  <c:v>227.42384690000003</c:v>
                </c:pt>
                <c:pt idx="5817">
                  <c:v>228.42721690000005</c:v>
                </c:pt>
                <c:pt idx="5818">
                  <c:v>225.41710690000002</c:v>
                </c:pt>
                <c:pt idx="5819">
                  <c:v>226.92216190000002</c:v>
                </c:pt>
                <c:pt idx="5820">
                  <c:v>227.42384690000003</c:v>
                </c:pt>
                <c:pt idx="5821">
                  <c:v>222.90868180000001</c:v>
                </c:pt>
                <c:pt idx="5822">
                  <c:v>224.91542190000001</c:v>
                </c:pt>
                <c:pt idx="5823">
                  <c:v>223.91205189999999</c:v>
                </c:pt>
                <c:pt idx="5824">
                  <c:v>223.91205189999999</c:v>
                </c:pt>
                <c:pt idx="5825">
                  <c:v>224.4137369</c:v>
                </c:pt>
                <c:pt idx="5826">
                  <c:v>224.91542190000001</c:v>
                </c:pt>
                <c:pt idx="5827">
                  <c:v>224.91542190000001</c:v>
                </c:pt>
                <c:pt idx="5828">
                  <c:v>224.91542190000001</c:v>
                </c:pt>
                <c:pt idx="5829">
                  <c:v>223.41036690000001</c:v>
                </c:pt>
                <c:pt idx="5830">
                  <c:v>224.4137369</c:v>
                </c:pt>
                <c:pt idx="5831">
                  <c:v>223.41036690000001</c:v>
                </c:pt>
                <c:pt idx="5832">
                  <c:v>220.90194180000003</c:v>
                </c:pt>
                <c:pt idx="5833">
                  <c:v>224.4137369</c:v>
                </c:pt>
                <c:pt idx="5834">
                  <c:v>222.90868180000001</c:v>
                </c:pt>
                <c:pt idx="5835">
                  <c:v>224.4137369</c:v>
                </c:pt>
                <c:pt idx="5836">
                  <c:v>225.41710690000002</c:v>
                </c:pt>
                <c:pt idx="5837">
                  <c:v>225.41710690000002</c:v>
                </c:pt>
                <c:pt idx="5838">
                  <c:v>223.41036690000001</c:v>
                </c:pt>
                <c:pt idx="5839">
                  <c:v>225.41710690000002</c:v>
                </c:pt>
                <c:pt idx="5840">
                  <c:v>222.90868180000001</c:v>
                </c:pt>
                <c:pt idx="5841">
                  <c:v>223.91205189999999</c:v>
                </c:pt>
                <c:pt idx="5842">
                  <c:v>224.91542190000001</c:v>
                </c:pt>
                <c:pt idx="5843">
                  <c:v>226.42047690000004</c:v>
                </c:pt>
                <c:pt idx="5844">
                  <c:v>224.91542190000001</c:v>
                </c:pt>
                <c:pt idx="5845">
                  <c:v>223.91205189999999</c:v>
                </c:pt>
                <c:pt idx="5846">
                  <c:v>224.91542190000001</c:v>
                </c:pt>
                <c:pt idx="5847">
                  <c:v>224.4137369</c:v>
                </c:pt>
                <c:pt idx="5848">
                  <c:v>224.4137369</c:v>
                </c:pt>
                <c:pt idx="5849">
                  <c:v>223.91205189999999</c:v>
                </c:pt>
                <c:pt idx="5850">
                  <c:v>225.41710690000002</c:v>
                </c:pt>
                <c:pt idx="5851">
                  <c:v>223.91205189999999</c:v>
                </c:pt>
                <c:pt idx="5852">
                  <c:v>222.90868180000001</c:v>
                </c:pt>
                <c:pt idx="5853">
                  <c:v>225.41710690000002</c:v>
                </c:pt>
                <c:pt idx="5854">
                  <c:v>225.41710690000002</c:v>
                </c:pt>
                <c:pt idx="5855">
                  <c:v>225.41710690000002</c:v>
                </c:pt>
                <c:pt idx="5856">
                  <c:v>228.92890190000003</c:v>
                </c:pt>
                <c:pt idx="5857">
                  <c:v>228.42721690000005</c:v>
                </c:pt>
                <c:pt idx="5858">
                  <c:v>230.4339569</c:v>
                </c:pt>
                <c:pt idx="5859">
                  <c:v>230.4339569</c:v>
                </c:pt>
                <c:pt idx="5860">
                  <c:v>230.4339569</c:v>
                </c:pt>
                <c:pt idx="5861">
                  <c:v>229.43058690000001</c:v>
                </c:pt>
                <c:pt idx="5862">
                  <c:v>230.4339569</c:v>
                </c:pt>
                <c:pt idx="5863">
                  <c:v>229.43058690000001</c:v>
                </c:pt>
                <c:pt idx="5864">
                  <c:v>228.92890190000003</c:v>
                </c:pt>
                <c:pt idx="5865">
                  <c:v>232.440697</c:v>
                </c:pt>
                <c:pt idx="5866">
                  <c:v>228.92890190000003</c:v>
                </c:pt>
                <c:pt idx="5867">
                  <c:v>228.92890190000003</c:v>
                </c:pt>
                <c:pt idx="5868">
                  <c:v>229.43058690000001</c:v>
                </c:pt>
                <c:pt idx="5869">
                  <c:v>231.43732700000004</c:v>
                </c:pt>
                <c:pt idx="5870">
                  <c:v>230.4339569</c:v>
                </c:pt>
                <c:pt idx="5871">
                  <c:v>229.43058690000001</c:v>
                </c:pt>
                <c:pt idx="5872">
                  <c:v>230.4339569</c:v>
                </c:pt>
                <c:pt idx="5873">
                  <c:v>230.4339569</c:v>
                </c:pt>
                <c:pt idx="5874">
                  <c:v>229.43058690000001</c:v>
                </c:pt>
                <c:pt idx="5875">
                  <c:v>227.92553190000001</c:v>
                </c:pt>
                <c:pt idx="5876">
                  <c:v>230.4339569</c:v>
                </c:pt>
                <c:pt idx="5877">
                  <c:v>230.4339569</c:v>
                </c:pt>
                <c:pt idx="5878">
                  <c:v>229.93227190000002</c:v>
                </c:pt>
                <c:pt idx="5879">
                  <c:v>231.43732700000004</c:v>
                </c:pt>
                <c:pt idx="5880">
                  <c:v>231.93901199999999</c:v>
                </c:pt>
                <c:pt idx="5881">
                  <c:v>230.93564190000001</c:v>
                </c:pt>
                <c:pt idx="5882">
                  <c:v>230.4339569</c:v>
                </c:pt>
                <c:pt idx="5883">
                  <c:v>230.4339569</c:v>
                </c:pt>
                <c:pt idx="5884">
                  <c:v>229.43058690000001</c:v>
                </c:pt>
                <c:pt idx="5885">
                  <c:v>230.4339569</c:v>
                </c:pt>
                <c:pt idx="5886">
                  <c:v>231.93901199999999</c:v>
                </c:pt>
                <c:pt idx="5887">
                  <c:v>230.93564190000001</c:v>
                </c:pt>
                <c:pt idx="5888">
                  <c:v>229.93227190000002</c:v>
                </c:pt>
                <c:pt idx="5889">
                  <c:v>230.93564190000001</c:v>
                </c:pt>
                <c:pt idx="5890">
                  <c:v>230.93564190000001</c:v>
                </c:pt>
                <c:pt idx="5891">
                  <c:v>231.93901199999999</c:v>
                </c:pt>
                <c:pt idx="5892">
                  <c:v>231.93901199999999</c:v>
                </c:pt>
                <c:pt idx="5893">
                  <c:v>230.93564190000001</c:v>
                </c:pt>
                <c:pt idx="5894">
                  <c:v>228.92890190000003</c:v>
                </c:pt>
                <c:pt idx="5895">
                  <c:v>231.43732700000004</c:v>
                </c:pt>
                <c:pt idx="5896">
                  <c:v>231.93901199999999</c:v>
                </c:pt>
                <c:pt idx="5897">
                  <c:v>231.43732700000004</c:v>
                </c:pt>
                <c:pt idx="5898">
                  <c:v>228.92890190000003</c:v>
                </c:pt>
                <c:pt idx="5899">
                  <c:v>230.93564190000001</c:v>
                </c:pt>
                <c:pt idx="5900">
                  <c:v>230.93564190000001</c:v>
                </c:pt>
                <c:pt idx="5901">
                  <c:v>230.4339569</c:v>
                </c:pt>
                <c:pt idx="5902">
                  <c:v>232.440697</c:v>
                </c:pt>
                <c:pt idx="5903">
                  <c:v>231.43732700000004</c:v>
                </c:pt>
                <c:pt idx="5904">
                  <c:v>230.4339569</c:v>
                </c:pt>
                <c:pt idx="5905">
                  <c:v>230.93564190000001</c:v>
                </c:pt>
                <c:pt idx="5906">
                  <c:v>232.440697</c:v>
                </c:pt>
                <c:pt idx="5907">
                  <c:v>230.93564190000001</c:v>
                </c:pt>
                <c:pt idx="5908">
                  <c:v>231.93901199999999</c:v>
                </c:pt>
                <c:pt idx="5909">
                  <c:v>231.43732700000004</c:v>
                </c:pt>
                <c:pt idx="5910">
                  <c:v>232.440697</c:v>
                </c:pt>
                <c:pt idx="5911">
                  <c:v>230.93564190000001</c:v>
                </c:pt>
                <c:pt idx="5912">
                  <c:v>227.42384690000003</c:v>
                </c:pt>
                <c:pt idx="5913">
                  <c:v>231.43732700000004</c:v>
                </c:pt>
                <c:pt idx="5914">
                  <c:v>227.92553190000001</c:v>
                </c:pt>
                <c:pt idx="5915">
                  <c:v>227.42384690000003</c:v>
                </c:pt>
                <c:pt idx="5916">
                  <c:v>228.42721690000005</c:v>
                </c:pt>
                <c:pt idx="5917">
                  <c:v>225.41710690000002</c:v>
                </c:pt>
                <c:pt idx="5918">
                  <c:v>227.42384690000003</c:v>
                </c:pt>
                <c:pt idx="5919">
                  <c:v>226.42047690000004</c:v>
                </c:pt>
                <c:pt idx="5920">
                  <c:v>227.92553190000001</c:v>
                </c:pt>
                <c:pt idx="5921">
                  <c:v>228.42721690000005</c:v>
                </c:pt>
                <c:pt idx="5922">
                  <c:v>227.42384690000003</c:v>
                </c:pt>
                <c:pt idx="5923">
                  <c:v>228.92890190000003</c:v>
                </c:pt>
                <c:pt idx="5924">
                  <c:v>227.42384690000003</c:v>
                </c:pt>
                <c:pt idx="5925">
                  <c:v>227.92553190000001</c:v>
                </c:pt>
                <c:pt idx="5926">
                  <c:v>228.92890190000003</c:v>
                </c:pt>
                <c:pt idx="5927">
                  <c:v>227.92553190000001</c:v>
                </c:pt>
                <c:pt idx="5928">
                  <c:v>228.42721690000005</c:v>
                </c:pt>
                <c:pt idx="5929">
                  <c:v>228.92890190000003</c:v>
                </c:pt>
                <c:pt idx="5930">
                  <c:v>228.92890190000003</c:v>
                </c:pt>
                <c:pt idx="5931">
                  <c:v>228.42721690000005</c:v>
                </c:pt>
                <c:pt idx="5932">
                  <c:v>229.43058690000001</c:v>
                </c:pt>
                <c:pt idx="5933">
                  <c:v>228.92890190000003</c:v>
                </c:pt>
                <c:pt idx="5934">
                  <c:v>228.42721690000005</c:v>
                </c:pt>
                <c:pt idx="5935">
                  <c:v>226.92216190000002</c:v>
                </c:pt>
                <c:pt idx="5936">
                  <c:v>229.43058690000001</c:v>
                </c:pt>
                <c:pt idx="5937">
                  <c:v>227.92553190000001</c:v>
                </c:pt>
                <c:pt idx="5938">
                  <c:v>225.41710690000002</c:v>
                </c:pt>
                <c:pt idx="5939">
                  <c:v>230.93564190000001</c:v>
                </c:pt>
                <c:pt idx="5940">
                  <c:v>228.92890190000003</c:v>
                </c:pt>
                <c:pt idx="5941">
                  <c:v>227.92553190000001</c:v>
                </c:pt>
                <c:pt idx="5942">
                  <c:v>227.92553190000001</c:v>
                </c:pt>
                <c:pt idx="5943">
                  <c:v>228.92890190000003</c:v>
                </c:pt>
                <c:pt idx="5944">
                  <c:v>228.92890190000003</c:v>
                </c:pt>
                <c:pt idx="5945">
                  <c:v>228.42721690000005</c:v>
                </c:pt>
                <c:pt idx="5946">
                  <c:v>227.92553190000001</c:v>
                </c:pt>
                <c:pt idx="5947">
                  <c:v>228.42721690000005</c:v>
                </c:pt>
                <c:pt idx="5948">
                  <c:v>228.92890190000003</c:v>
                </c:pt>
                <c:pt idx="5949">
                  <c:v>232.94238200000001</c:v>
                </c:pt>
                <c:pt idx="5950">
                  <c:v>234.94912199999999</c:v>
                </c:pt>
                <c:pt idx="5951">
                  <c:v>233.44406699999999</c:v>
                </c:pt>
                <c:pt idx="5952">
                  <c:v>232.94238200000001</c:v>
                </c:pt>
                <c:pt idx="5953">
                  <c:v>233.94575199999997</c:v>
                </c:pt>
                <c:pt idx="5954">
                  <c:v>234.44743700000004</c:v>
                </c:pt>
                <c:pt idx="5955">
                  <c:v>234.44743700000004</c:v>
                </c:pt>
                <c:pt idx="5956">
                  <c:v>232.94238200000001</c:v>
                </c:pt>
                <c:pt idx="5957">
                  <c:v>233.44406699999999</c:v>
                </c:pt>
                <c:pt idx="5958">
                  <c:v>231.43732700000004</c:v>
                </c:pt>
                <c:pt idx="5959">
                  <c:v>234.94912199999999</c:v>
                </c:pt>
                <c:pt idx="5960">
                  <c:v>234.44743700000004</c:v>
                </c:pt>
                <c:pt idx="5961">
                  <c:v>232.440697</c:v>
                </c:pt>
                <c:pt idx="5962">
                  <c:v>233.44406699999999</c:v>
                </c:pt>
                <c:pt idx="5963">
                  <c:v>233.94575199999997</c:v>
                </c:pt>
                <c:pt idx="5964">
                  <c:v>182.77388139999996</c:v>
                </c:pt>
                <c:pt idx="5965">
                  <c:v>182.77388139999996</c:v>
                </c:pt>
                <c:pt idx="5966">
                  <c:v>188.29241640000004</c:v>
                </c:pt>
                <c:pt idx="5967">
                  <c:v>184.7806214</c:v>
                </c:pt>
                <c:pt idx="5968">
                  <c:v>185.78399139999999</c:v>
                </c:pt>
                <c:pt idx="5969">
                  <c:v>188.29241640000004</c:v>
                </c:pt>
                <c:pt idx="5970">
                  <c:v>187.28904640000002</c:v>
                </c:pt>
                <c:pt idx="5971">
                  <c:v>186.2856764</c:v>
                </c:pt>
                <c:pt idx="5972">
                  <c:v>187.28904640000002</c:v>
                </c:pt>
                <c:pt idx="5973">
                  <c:v>185.28230640000004</c:v>
                </c:pt>
                <c:pt idx="5974">
                  <c:v>186.2856764</c:v>
                </c:pt>
                <c:pt idx="5975">
                  <c:v>181.77051139999998</c:v>
                </c:pt>
                <c:pt idx="5976">
                  <c:v>185.78399139999999</c:v>
                </c:pt>
                <c:pt idx="5977">
                  <c:v>187.7907314</c:v>
                </c:pt>
                <c:pt idx="5978">
                  <c:v>188.29241640000004</c:v>
                </c:pt>
                <c:pt idx="5979">
                  <c:v>188.29241640000004</c:v>
                </c:pt>
                <c:pt idx="5980">
                  <c:v>187.7907314</c:v>
                </c:pt>
                <c:pt idx="5981">
                  <c:v>188.79410139999999</c:v>
                </c:pt>
                <c:pt idx="5982">
                  <c:v>189.7974715</c:v>
                </c:pt>
                <c:pt idx="5983">
                  <c:v>188.79410139999999</c:v>
                </c:pt>
                <c:pt idx="5984">
                  <c:v>186.78736140000001</c:v>
                </c:pt>
                <c:pt idx="5985">
                  <c:v>186.78736140000001</c:v>
                </c:pt>
                <c:pt idx="5986">
                  <c:v>187.7907314</c:v>
                </c:pt>
                <c:pt idx="5987">
                  <c:v>188.29241640000004</c:v>
                </c:pt>
                <c:pt idx="5988">
                  <c:v>190.29915649999998</c:v>
                </c:pt>
                <c:pt idx="5989">
                  <c:v>187.7907314</c:v>
                </c:pt>
                <c:pt idx="5990">
                  <c:v>186.78736140000001</c:v>
                </c:pt>
                <c:pt idx="5991">
                  <c:v>187.28904640000002</c:v>
                </c:pt>
                <c:pt idx="5992">
                  <c:v>188.29241640000004</c:v>
                </c:pt>
                <c:pt idx="5993">
                  <c:v>186.78736140000001</c:v>
                </c:pt>
                <c:pt idx="5994">
                  <c:v>187.7907314</c:v>
                </c:pt>
                <c:pt idx="5995">
                  <c:v>188.29241640000004</c:v>
                </c:pt>
                <c:pt idx="5996">
                  <c:v>188.29241640000004</c:v>
                </c:pt>
                <c:pt idx="5997">
                  <c:v>187.28904640000002</c:v>
                </c:pt>
                <c:pt idx="5998">
                  <c:v>188.79410139999999</c:v>
                </c:pt>
                <c:pt idx="5999">
                  <c:v>188.79410139999999</c:v>
                </c:pt>
                <c:pt idx="6000">
                  <c:v>187.28904640000002</c:v>
                </c:pt>
                <c:pt idx="6001">
                  <c:v>189.2957864</c:v>
                </c:pt>
                <c:pt idx="6002">
                  <c:v>188.79410139999999</c:v>
                </c:pt>
                <c:pt idx="6003">
                  <c:v>189.2957864</c:v>
                </c:pt>
                <c:pt idx="6004">
                  <c:v>186.2856764</c:v>
                </c:pt>
                <c:pt idx="6005">
                  <c:v>188.79410139999999</c:v>
                </c:pt>
                <c:pt idx="6006">
                  <c:v>189.2957864</c:v>
                </c:pt>
                <c:pt idx="6007">
                  <c:v>188.79410139999999</c:v>
                </c:pt>
                <c:pt idx="6008">
                  <c:v>190.29915649999998</c:v>
                </c:pt>
                <c:pt idx="6009">
                  <c:v>188.79410139999999</c:v>
                </c:pt>
                <c:pt idx="6010">
                  <c:v>187.7907314</c:v>
                </c:pt>
                <c:pt idx="6011">
                  <c:v>188.79410139999999</c:v>
                </c:pt>
                <c:pt idx="6012">
                  <c:v>189.7974715</c:v>
                </c:pt>
                <c:pt idx="6013">
                  <c:v>190.29915649999998</c:v>
                </c:pt>
                <c:pt idx="6014">
                  <c:v>191.30252650000003</c:v>
                </c:pt>
                <c:pt idx="6015">
                  <c:v>188.79410139999999</c:v>
                </c:pt>
                <c:pt idx="6016">
                  <c:v>188.79410139999999</c:v>
                </c:pt>
                <c:pt idx="6017">
                  <c:v>190.29915649999998</c:v>
                </c:pt>
                <c:pt idx="6018">
                  <c:v>190.80084150000002</c:v>
                </c:pt>
                <c:pt idx="6019">
                  <c:v>189.7974715</c:v>
                </c:pt>
                <c:pt idx="6020">
                  <c:v>189.2957864</c:v>
                </c:pt>
                <c:pt idx="6021">
                  <c:v>190.80084150000002</c:v>
                </c:pt>
                <c:pt idx="6022">
                  <c:v>188.29241640000004</c:v>
                </c:pt>
                <c:pt idx="6023">
                  <c:v>190.29915649999998</c:v>
                </c:pt>
                <c:pt idx="6024">
                  <c:v>188.79410139999999</c:v>
                </c:pt>
                <c:pt idx="6025">
                  <c:v>188.79410139999999</c:v>
                </c:pt>
                <c:pt idx="6026">
                  <c:v>190.80084150000002</c:v>
                </c:pt>
                <c:pt idx="6027">
                  <c:v>189.2957864</c:v>
                </c:pt>
                <c:pt idx="6028">
                  <c:v>189.2957864</c:v>
                </c:pt>
                <c:pt idx="6029">
                  <c:v>190.80084150000002</c:v>
                </c:pt>
                <c:pt idx="6030">
                  <c:v>189.7974715</c:v>
                </c:pt>
                <c:pt idx="6031">
                  <c:v>190.80084150000002</c:v>
                </c:pt>
                <c:pt idx="6032">
                  <c:v>189.7974715</c:v>
                </c:pt>
                <c:pt idx="6033">
                  <c:v>192.30589650000002</c:v>
                </c:pt>
                <c:pt idx="6034">
                  <c:v>190.80084150000002</c:v>
                </c:pt>
                <c:pt idx="6035">
                  <c:v>189.7974715</c:v>
                </c:pt>
                <c:pt idx="6036">
                  <c:v>191.80421150000001</c:v>
                </c:pt>
                <c:pt idx="6037">
                  <c:v>191.80421150000001</c:v>
                </c:pt>
                <c:pt idx="6038">
                  <c:v>190.80084150000002</c:v>
                </c:pt>
                <c:pt idx="6039">
                  <c:v>191.80421150000001</c:v>
                </c:pt>
                <c:pt idx="6040">
                  <c:v>191.80421150000001</c:v>
                </c:pt>
                <c:pt idx="6041">
                  <c:v>189.7974715</c:v>
                </c:pt>
                <c:pt idx="6042">
                  <c:v>190.29915649999998</c:v>
                </c:pt>
                <c:pt idx="6043">
                  <c:v>190.29915649999998</c:v>
                </c:pt>
                <c:pt idx="6044">
                  <c:v>190.80084150000002</c:v>
                </c:pt>
                <c:pt idx="6045">
                  <c:v>191.80421150000001</c:v>
                </c:pt>
                <c:pt idx="6046">
                  <c:v>190.80084150000002</c:v>
                </c:pt>
                <c:pt idx="6047">
                  <c:v>192.8075815</c:v>
                </c:pt>
                <c:pt idx="6048">
                  <c:v>192.30589650000002</c:v>
                </c:pt>
                <c:pt idx="6049">
                  <c:v>192.8075815</c:v>
                </c:pt>
                <c:pt idx="6050">
                  <c:v>190.80084150000002</c:v>
                </c:pt>
                <c:pt idx="6051">
                  <c:v>192.8075815</c:v>
                </c:pt>
                <c:pt idx="6052">
                  <c:v>192.8075815</c:v>
                </c:pt>
                <c:pt idx="6053">
                  <c:v>192.30589650000002</c:v>
                </c:pt>
                <c:pt idx="6054">
                  <c:v>191.30252650000003</c:v>
                </c:pt>
                <c:pt idx="6055">
                  <c:v>191.80421150000001</c:v>
                </c:pt>
                <c:pt idx="6056">
                  <c:v>191.30252650000003</c:v>
                </c:pt>
                <c:pt idx="6057">
                  <c:v>190.80084150000002</c:v>
                </c:pt>
                <c:pt idx="6058">
                  <c:v>190.29915649999998</c:v>
                </c:pt>
                <c:pt idx="6059">
                  <c:v>191.30252650000003</c:v>
                </c:pt>
                <c:pt idx="6060">
                  <c:v>191.30252650000003</c:v>
                </c:pt>
                <c:pt idx="6061">
                  <c:v>192.8075815</c:v>
                </c:pt>
                <c:pt idx="6062">
                  <c:v>191.30252650000003</c:v>
                </c:pt>
                <c:pt idx="6063">
                  <c:v>190.80084150000002</c:v>
                </c:pt>
                <c:pt idx="6064">
                  <c:v>191.80421150000001</c:v>
                </c:pt>
                <c:pt idx="6065">
                  <c:v>192.30589650000002</c:v>
                </c:pt>
                <c:pt idx="6066">
                  <c:v>192.8075815</c:v>
                </c:pt>
                <c:pt idx="6067">
                  <c:v>192.8075815</c:v>
                </c:pt>
                <c:pt idx="6068">
                  <c:v>193.30926650000001</c:v>
                </c:pt>
                <c:pt idx="6069">
                  <c:v>193.30926650000001</c:v>
                </c:pt>
                <c:pt idx="6070">
                  <c:v>192.30589650000002</c:v>
                </c:pt>
                <c:pt idx="6071">
                  <c:v>193.30926650000001</c:v>
                </c:pt>
                <c:pt idx="6072">
                  <c:v>193.30926650000001</c:v>
                </c:pt>
                <c:pt idx="6073">
                  <c:v>192.8075815</c:v>
                </c:pt>
                <c:pt idx="6074">
                  <c:v>192.8075815</c:v>
                </c:pt>
                <c:pt idx="6075">
                  <c:v>191.30252650000003</c:v>
                </c:pt>
                <c:pt idx="6076">
                  <c:v>193.81095149999999</c:v>
                </c:pt>
                <c:pt idx="6077">
                  <c:v>193.81095149999999</c:v>
                </c:pt>
                <c:pt idx="6078">
                  <c:v>193.30926650000001</c:v>
                </c:pt>
                <c:pt idx="6079">
                  <c:v>192.8075815</c:v>
                </c:pt>
                <c:pt idx="6080">
                  <c:v>193.30926650000001</c:v>
                </c:pt>
                <c:pt idx="6081">
                  <c:v>194.31263650000002</c:v>
                </c:pt>
                <c:pt idx="6082">
                  <c:v>194.31263650000002</c:v>
                </c:pt>
                <c:pt idx="6083">
                  <c:v>193.81095149999999</c:v>
                </c:pt>
                <c:pt idx="6084">
                  <c:v>194.31263650000002</c:v>
                </c:pt>
                <c:pt idx="6085">
                  <c:v>193.81095149999999</c:v>
                </c:pt>
                <c:pt idx="6086">
                  <c:v>193.30926650000001</c:v>
                </c:pt>
                <c:pt idx="6087">
                  <c:v>192.8075815</c:v>
                </c:pt>
                <c:pt idx="6088">
                  <c:v>193.30926650000001</c:v>
                </c:pt>
                <c:pt idx="6089">
                  <c:v>192.8075815</c:v>
                </c:pt>
                <c:pt idx="6090">
                  <c:v>193.81095149999999</c:v>
                </c:pt>
                <c:pt idx="6091">
                  <c:v>193.30926650000001</c:v>
                </c:pt>
                <c:pt idx="6092">
                  <c:v>194.31263650000002</c:v>
                </c:pt>
                <c:pt idx="6093">
                  <c:v>193.30926650000001</c:v>
                </c:pt>
                <c:pt idx="6094">
                  <c:v>194.31263650000002</c:v>
                </c:pt>
                <c:pt idx="6095">
                  <c:v>192.8075815</c:v>
                </c:pt>
                <c:pt idx="6096">
                  <c:v>193.30926650000001</c:v>
                </c:pt>
                <c:pt idx="6097">
                  <c:v>193.81095149999999</c:v>
                </c:pt>
                <c:pt idx="6098">
                  <c:v>194.31263650000002</c:v>
                </c:pt>
                <c:pt idx="6099">
                  <c:v>194.81432150000001</c:v>
                </c:pt>
                <c:pt idx="6100">
                  <c:v>193.81095149999999</c:v>
                </c:pt>
                <c:pt idx="6101">
                  <c:v>194.81432150000001</c:v>
                </c:pt>
                <c:pt idx="6102">
                  <c:v>193.30926650000001</c:v>
                </c:pt>
                <c:pt idx="6103">
                  <c:v>193.30926650000001</c:v>
                </c:pt>
                <c:pt idx="6104">
                  <c:v>194.31263650000002</c:v>
                </c:pt>
                <c:pt idx="6105">
                  <c:v>194.81432150000001</c:v>
                </c:pt>
                <c:pt idx="6106">
                  <c:v>196.3193765</c:v>
                </c:pt>
                <c:pt idx="6107">
                  <c:v>193.30926650000001</c:v>
                </c:pt>
                <c:pt idx="6108">
                  <c:v>194.81432150000001</c:v>
                </c:pt>
                <c:pt idx="6109">
                  <c:v>194.31263650000002</c:v>
                </c:pt>
                <c:pt idx="6110">
                  <c:v>194.81432150000001</c:v>
                </c:pt>
                <c:pt idx="6111">
                  <c:v>193.30926650000001</c:v>
                </c:pt>
                <c:pt idx="6112">
                  <c:v>193.30926650000001</c:v>
                </c:pt>
                <c:pt idx="6113">
                  <c:v>193.81095149999999</c:v>
                </c:pt>
                <c:pt idx="6114">
                  <c:v>194.31263650000002</c:v>
                </c:pt>
                <c:pt idx="6115">
                  <c:v>195.8176915</c:v>
                </c:pt>
                <c:pt idx="6116">
                  <c:v>194.81432150000001</c:v>
                </c:pt>
                <c:pt idx="6117">
                  <c:v>195.31600650000001</c:v>
                </c:pt>
                <c:pt idx="6118">
                  <c:v>195.8176915</c:v>
                </c:pt>
                <c:pt idx="6119">
                  <c:v>194.81432150000001</c:v>
                </c:pt>
                <c:pt idx="6120">
                  <c:v>195.31600650000001</c:v>
                </c:pt>
                <c:pt idx="6121">
                  <c:v>196.3193765</c:v>
                </c:pt>
                <c:pt idx="6122">
                  <c:v>195.31600650000001</c:v>
                </c:pt>
                <c:pt idx="6123">
                  <c:v>195.31600650000001</c:v>
                </c:pt>
                <c:pt idx="6124">
                  <c:v>194.81432150000001</c:v>
                </c:pt>
                <c:pt idx="6125">
                  <c:v>196.3193765</c:v>
                </c:pt>
                <c:pt idx="6126">
                  <c:v>194.81432150000001</c:v>
                </c:pt>
                <c:pt idx="6127">
                  <c:v>195.8176915</c:v>
                </c:pt>
                <c:pt idx="6128">
                  <c:v>194.81432150000001</c:v>
                </c:pt>
                <c:pt idx="6129">
                  <c:v>196.82106150000001</c:v>
                </c:pt>
                <c:pt idx="6130">
                  <c:v>195.31600650000001</c:v>
                </c:pt>
                <c:pt idx="6131">
                  <c:v>196.82106150000001</c:v>
                </c:pt>
                <c:pt idx="6132">
                  <c:v>195.31600650000001</c:v>
                </c:pt>
                <c:pt idx="6133">
                  <c:v>196.82106150000001</c:v>
                </c:pt>
                <c:pt idx="6134">
                  <c:v>196.82106150000001</c:v>
                </c:pt>
                <c:pt idx="6135">
                  <c:v>194.81432150000001</c:v>
                </c:pt>
                <c:pt idx="6136">
                  <c:v>195.8176915</c:v>
                </c:pt>
                <c:pt idx="6137">
                  <c:v>196.82106150000001</c:v>
                </c:pt>
                <c:pt idx="6138">
                  <c:v>195.8176915</c:v>
                </c:pt>
                <c:pt idx="6139">
                  <c:v>195.31600650000001</c:v>
                </c:pt>
                <c:pt idx="6140">
                  <c:v>195.8176915</c:v>
                </c:pt>
                <c:pt idx="6141">
                  <c:v>195.8176915</c:v>
                </c:pt>
                <c:pt idx="6142">
                  <c:v>196.3193765</c:v>
                </c:pt>
                <c:pt idx="6143">
                  <c:v>195.31600650000001</c:v>
                </c:pt>
                <c:pt idx="6144">
                  <c:v>197.82443160000003</c:v>
                </c:pt>
                <c:pt idx="6145">
                  <c:v>195.8176915</c:v>
                </c:pt>
                <c:pt idx="6146">
                  <c:v>192.30589650000002</c:v>
                </c:pt>
                <c:pt idx="6147">
                  <c:v>193.30926650000001</c:v>
                </c:pt>
                <c:pt idx="6148">
                  <c:v>195.8176915</c:v>
                </c:pt>
                <c:pt idx="6149">
                  <c:v>196.82106150000001</c:v>
                </c:pt>
                <c:pt idx="6150">
                  <c:v>197.32274650000005</c:v>
                </c:pt>
                <c:pt idx="6151">
                  <c:v>198.32611660000003</c:v>
                </c:pt>
                <c:pt idx="6152">
                  <c:v>196.3193765</c:v>
                </c:pt>
                <c:pt idx="6153">
                  <c:v>196.82106150000001</c:v>
                </c:pt>
                <c:pt idx="6154">
                  <c:v>196.3193765</c:v>
                </c:pt>
                <c:pt idx="6155">
                  <c:v>194.81432150000001</c:v>
                </c:pt>
                <c:pt idx="6156">
                  <c:v>195.31600650000001</c:v>
                </c:pt>
                <c:pt idx="6157">
                  <c:v>197.32274650000005</c:v>
                </c:pt>
                <c:pt idx="6158">
                  <c:v>196.82106150000001</c:v>
                </c:pt>
                <c:pt idx="6159">
                  <c:v>197.32274650000005</c:v>
                </c:pt>
                <c:pt idx="6160">
                  <c:v>196.3193765</c:v>
                </c:pt>
                <c:pt idx="6161">
                  <c:v>198.82780160000002</c:v>
                </c:pt>
                <c:pt idx="6162">
                  <c:v>196.82106150000001</c:v>
                </c:pt>
                <c:pt idx="6163">
                  <c:v>196.82106150000001</c:v>
                </c:pt>
                <c:pt idx="6164">
                  <c:v>195.8176915</c:v>
                </c:pt>
                <c:pt idx="6165">
                  <c:v>196.82106150000001</c:v>
                </c:pt>
                <c:pt idx="6166">
                  <c:v>199.32948660000002</c:v>
                </c:pt>
                <c:pt idx="6167">
                  <c:v>197.82443160000003</c:v>
                </c:pt>
                <c:pt idx="6168">
                  <c:v>197.82443160000003</c:v>
                </c:pt>
                <c:pt idx="6169">
                  <c:v>199.32948660000002</c:v>
                </c:pt>
                <c:pt idx="6170">
                  <c:v>198.82780160000002</c:v>
                </c:pt>
                <c:pt idx="6171">
                  <c:v>197.82443160000003</c:v>
                </c:pt>
                <c:pt idx="6172">
                  <c:v>197.82443160000003</c:v>
                </c:pt>
                <c:pt idx="6173">
                  <c:v>198.32611660000003</c:v>
                </c:pt>
                <c:pt idx="6174">
                  <c:v>198.32611660000003</c:v>
                </c:pt>
                <c:pt idx="6175">
                  <c:v>199.32948660000002</c:v>
                </c:pt>
                <c:pt idx="6176">
                  <c:v>196.3193765</c:v>
                </c:pt>
                <c:pt idx="6177">
                  <c:v>197.82443160000003</c:v>
                </c:pt>
                <c:pt idx="6178">
                  <c:v>199.32948660000002</c:v>
                </c:pt>
                <c:pt idx="6179">
                  <c:v>199.8311716</c:v>
                </c:pt>
                <c:pt idx="6180">
                  <c:v>198.32611660000003</c:v>
                </c:pt>
                <c:pt idx="6181">
                  <c:v>197.32274650000005</c:v>
                </c:pt>
                <c:pt idx="6182">
                  <c:v>197.82443160000003</c:v>
                </c:pt>
                <c:pt idx="6183">
                  <c:v>198.82780160000002</c:v>
                </c:pt>
                <c:pt idx="6184">
                  <c:v>197.82443160000003</c:v>
                </c:pt>
                <c:pt idx="6185">
                  <c:v>198.32611660000003</c:v>
                </c:pt>
                <c:pt idx="6186">
                  <c:v>195.8176915</c:v>
                </c:pt>
                <c:pt idx="6187">
                  <c:v>199.32948660000002</c:v>
                </c:pt>
                <c:pt idx="6188">
                  <c:v>199.32948660000002</c:v>
                </c:pt>
                <c:pt idx="6189">
                  <c:v>198.82780160000002</c:v>
                </c:pt>
                <c:pt idx="6190">
                  <c:v>198.32611660000003</c:v>
                </c:pt>
                <c:pt idx="6191">
                  <c:v>198.82780160000002</c:v>
                </c:pt>
                <c:pt idx="6192">
                  <c:v>199.8311716</c:v>
                </c:pt>
                <c:pt idx="6193">
                  <c:v>198.32611660000003</c:v>
                </c:pt>
                <c:pt idx="6194">
                  <c:v>198.32611660000003</c:v>
                </c:pt>
                <c:pt idx="6195">
                  <c:v>199.32948660000002</c:v>
                </c:pt>
                <c:pt idx="6196">
                  <c:v>199.8311716</c:v>
                </c:pt>
                <c:pt idx="6197">
                  <c:v>199.32948660000002</c:v>
                </c:pt>
                <c:pt idx="6198">
                  <c:v>198.32611660000003</c:v>
                </c:pt>
                <c:pt idx="6199">
                  <c:v>199.32948660000002</c:v>
                </c:pt>
                <c:pt idx="6200">
                  <c:v>198.82780160000002</c:v>
                </c:pt>
                <c:pt idx="6201">
                  <c:v>199.32948660000002</c:v>
                </c:pt>
                <c:pt idx="6202">
                  <c:v>198.32611660000003</c:v>
                </c:pt>
                <c:pt idx="6203">
                  <c:v>199.8311716</c:v>
                </c:pt>
                <c:pt idx="6204">
                  <c:v>200.33285660000001</c:v>
                </c:pt>
                <c:pt idx="6205">
                  <c:v>199.32948660000002</c:v>
                </c:pt>
                <c:pt idx="6206">
                  <c:v>199.8311716</c:v>
                </c:pt>
                <c:pt idx="6207">
                  <c:v>199.8311716</c:v>
                </c:pt>
                <c:pt idx="6208">
                  <c:v>199.32948660000002</c:v>
                </c:pt>
                <c:pt idx="6209">
                  <c:v>200.83454159999999</c:v>
                </c:pt>
                <c:pt idx="6210">
                  <c:v>200.33285660000001</c:v>
                </c:pt>
                <c:pt idx="6211">
                  <c:v>200.83454159999999</c:v>
                </c:pt>
                <c:pt idx="6212">
                  <c:v>199.32948660000002</c:v>
                </c:pt>
                <c:pt idx="6213">
                  <c:v>198.32611660000003</c:v>
                </c:pt>
                <c:pt idx="6214">
                  <c:v>201.33622660000003</c:v>
                </c:pt>
                <c:pt idx="6215">
                  <c:v>199.8311716</c:v>
                </c:pt>
                <c:pt idx="6216">
                  <c:v>199.8311716</c:v>
                </c:pt>
                <c:pt idx="6217">
                  <c:v>199.8311716</c:v>
                </c:pt>
                <c:pt idx="6218">
                  <c:v>199.8311716</c:v>
                </c:pt>
                <c:pt idx="6219">
                  <c:v>199.8311716</c:v>
                </c:pt>
                <c:pt idx="6220">
                  <c:v>200.33285660000001</c:v>
                </c:pt>
                <c:pt idx="6221">
                  <c:v>199.8311716</c:v>
                </c:pt>
                <c:pt idx="6222">
                  <c:v>199.8311716</c:v>
                </c:pt>
                <c:pt idx="6223">
                  <c:v>199.32948660000002</c:v>
                </c:pt>
                <c:pt idx="6224">
                  <c:v>200.33285660000001</c:v>
                </c:pt>
                <c:pt idx="6225">
                  <c:v>199.8311716</c:v>
                </c:pt>
                <c:pt idx="6226">
                  <c:v>199.8311716</c:v>
                </c:pt>
                <c:pt idx="6227">
                  <c:v>200.33285660000001</c:v>
                </c:pt>
                <c:pt idx="6228">
                  <c:v>201.33622660000003</c:v>
                </c:pt>
                <c:pt idx="6229">
                  <c:v>199.8311716</c:v>
                </c:pt>
                <c:pt idx="6230">
                  <c:v>202.33959659999999</c:v>
                </c:pt>
                <c:pt idx="6231">
                  <c:v>200.83454159999999</c:v>
                </c:pt>
                <c:pt idx="6232">
                  <c:v>201.33622660000003</c:v>
                </c:pt>
                <c:pt idx="6233">
                  <c:v>197.32274650000005</c:v>
                </c:pt>
                <c:pt idx="6234">
                  <c:v>198.32611660000003</c:v>
                </c:pt>
                <c:pt idx="6235">
                  <c:v>202.8412816</c:v>
                </c:pt>
                <c:pt idx="6236">
                  <c:v>201.83791160000001</c:v>
                </c:pt>
                <c:pt idx="6237">
                  <c:v>201.83791160000001</c:v>
                </c:pt>
                <c:pt idx="6238">
                  <c:v>200.83454159999999</c:v>
                </c:pt>
                <c:pt idx="6239">
                  <c:v>202.33959659999999</c:v>
                </c:pt>
                <c:pt idx="6240">
                  <c:v>202.8412816</c:v>
                </c:pt>
                <c:pt idx="6241">
                  <c:v>201.33622660000003</c:v>
                </c:pt>
                <c:pt idx="6242">
                  <c:v>201.83791160000001</c:v>
                </c:pt>
                <c:pt idx="6243">
                  <c:v>201.33622660000003</c:v>
                </c:pt>
                <c:pt idx="6244">
                  <c:v>203.84465159999996</c:v>
                </c:pt>
                <c:pt idx="6245">
                  <c:v>201.83791160000001</c:v>
                </c:pt>
                <c:pt idx="6246">
                  <c:v>202.8412816</c:v>
                </c:pt>
                <c:pt idx="6247">
                  <c:v>202.33959659999999</c:v>
                </c:pt>
                <c:pt idx="6248">
                  <c:v>200.83454159999999</c:v>
                </c:pt>
                <c:pt idx="6249">
                  <c:v>204.34633660000003</c:v>
                </c:pt>
                <c:pt idx="6250">
                  <c:v>201.83791160000001</c:v>
                </c:pt>
                <c:pt idx="6251">
                  <c:v>202.8412816</c:v>
                </c:pt>
                <c:pt idx="6252">
                  <c:v>199.8311716</c:v>
                </c:pt>
                <c:pt idx="6253">
                  <c:v>200.33285660000001</c:v>
                </c:pt>
                <c:pt idx="6254">
                  <c:v>201.33622660000003</c:v>
                </c:pt>
                <c:pt idx="6255">
                  <c:v>198.32611660000003</c:v>
                </c:pt>
                <c:pt idx="6256">
                  <c:v>200.83454159999999</c:v>
                </c:pt>
                <c:pt idx="6257">
                  <c:v>202.33959659999999</c:v>
                </c:pt>
                <c:pt idx="6258">
                  <c:v>202.8412816</c:v>
                </c:pt>
                <c:pt idx="6259">
                  <c:v>203.34296660000001</c:v>
                </c:pt>
                <c:pt idx="6260">
                  <c:v>201.33622660000003</c:v>
                </c:pt>
                <c:pt idx="6261">
                  <c:v>203.34296660000001</c:v>
                </c:pt>
                <c:pt idx="6262">
                  <c:v>203.34296660000001</c:v>
                </c:pt>
                <c:pt idx="6263">
                  <c:v>203.34296660000001</c:v>
                </c:pt>
                <c:pt idx="6264">
                  <c:v>204.34633660000003</c:v>
                </c:pt>
                <c:pt idx="6265">
                  <c:v>203.34296660000001</c:v>
                </c:pt>
                <c:pt idx="6266">
                  <c:v>204.84802160000001</c:v>
                </c:pt>
                <c:pt idx="6267">
                  <c:v>202.8412816</c:v>
                </c:pt>
                <c:pt idx="6268">
                  <c:v>202.33959659999999</c:v>
                </c:pt>
                <c:pt idx="6269">
                  <c:v>200.83454159999999</c:v>
                </c:pt>
                <c:pt idx="6270">
                  <c:v>203.84465159999996</c:v>
                </c:pt>
                <c:pt idx="6271">
                  <c:v>202.33959659999999</c:v>
                </c:pt>
                <c:pt idx="6272">
                  <c:v>203.34296660000001</c:v>
                </c:pt>
                <c:pt idx="6273">
                  <c:v>203.34296660000001</c:v>
                </c:pt>
                <c:pt idx="6274">
                  <c:v>202.8412816</c:v>
                </c:pt>
                <c:pt idx="6275">
                  <c:v>202.33959659999999</c:v>
                </c:pt>
                <c:pt idx="6276">
                  <c:v>202.8412816</c:v>
                </c:pt>
                <c:pt idx="6277">
                  <c:v>203.34296660000001</c:v>
                </c:pt>
                <c:pt idx="6278">
                  <c:v>203.34296660000001</c:v>
                </c:pt>
                <c:pt idx="6279">
                  <c:v>202.8412816</c:v>
                </c:pt>
                <c:pt idx="6280">
                  <c:v>203.84465159999996</c:v>
                </c:pt>
                <c:pt idx="6281">
                  <c:v>204.34633660000003</c:v>
                </c:pt>
                <c:pt idx="6282">
                  <c:v>202.8412816</c:v>
                </c:pt>
                <c:pt idx="6283">
                  <c:v>203.34296660000001</c:v>
                </c:pt>
                <c:pt idx="6284">
                  <c:v>202.8412816</c:v>
                </c:pt>
                <c:pt idx="6285">
                  <c:v>202.33959659999999</c:v>
                </c:pt>
                <c:pt idx="6286">
                  <c:v>202.8412816</c:v>
                </c:pt>
                <c:pt idx="6287">
                  <c:v>200.33285660000001</c:v>
                </c:pt>
                <c:pt idx="6288">
                  <c:v>202.8412816</c:v>
                </c:pt>
                <c:pt idx="6289">
                  <c:v>203.34296660000001</c:v>
                </c:pt>
                <c:pt idx="6290">
                  <c:v>203.84465159999996</c:v>
                </c:pt>
                <c:pt idx="6291">
                  <c:v>202.8412816</c:v>
                </c:pt>
                <c:pt idx="6292">
                  <c:v>205.34970659999999</c:v>
                </c:pt>
                <c:pt idx="6293">
                  <c:v>203.34296660000001</c:v>
                </c:pt>
                <c:pt idx="6294">
                  <c:v>203.84465159999996</c:v>
                </c:pt>
                <c:pt idx="6295">
                  <c:v>204.84802160000001</c:v>
                </c:pt>
                <c:pt idx="6296">
                  <c:v>203.84465159999996</c:v>
                </c:pt>
                <c:pt idx="6297">
                  <c:v>203.84465159999996</c:v>
                </c:pt>
                <c:pt idx="6298">
                  <c:v>204.84802160000001</c:v>
                </c:pt>
                <c:pt idx="6299">
                  <c:v>206.3530767</c:v>
                </c:pt>
                <c:pt idx="6300">
                  <c:v>195.8176915</c:v>
                </c:pt>
                <c:pt idx="6301">
                  <c:v>203.84465159999996</c:v>
                </c:pt>
                <c:pt idx="6302">
                  <c:v>203.34296660000001</c:v>
                </c:pt>
                <c:pt idx="6303">
                  <c:v>204.84802160000001</c:v>
                </c:pt>
                <c:pt idx="6304">
                  <c:v>203.34296660000001</c:v>
                </c:pt>
                <c:pt idx="6305">
                  <c:v>203.84465159999996</c:v>
                </c:pt>
                <c:pt idx="6306">
                  <c:v>202.8412816</c:v>
                </c:pt>
                <c:pt idx="6307">
                  <c:v>203.84465159999996</c:v>
                </c:pt>
                <c:pt idx="6308">
                  <c:v>204.84802160000001</c:v>
                </c:pt>
                <c:pt idx="6309">
                  <c:v>204.84802160000001</c:v>
                </c:pt>
                <c:pt idx="6310">
                  <c:v>204.84802160000001</c:v>
                </c:pt>
                <c:pt idx="6311">
                  <c:v>204.84802160000001</c:v>
                </c:pt>
                <c:pt idx="6312">
                  <c:v>204.34633660000003</c:v>
                </c:pt>
                <c:pt idx="6313">
                  <c:v>203.34296660000001</c:v>
                </c:pt>
                <c:pt idx="6314">
                  <c:v>206.85476169999998</c:v>
                </c:pt>
                <c:pt idx="6315">
                  <c:v>204.84802160000001</c:v>
                </c:pt>
                <c:pt idx="6316">
                  <c:v>206.3530767</c:v>
                </c:pt>
                <c:pt idx="6317">
                  <c:v>204.84802160000001</c:v>
                </c:pt>
                <c:pt idx="6318">
                  <c:v>207.35644670000005</c:v>
                </c:pt>
                <c:pt idx="6319">
                  <c:v>203.84465159999996</c:v>
                </c:pt>
                <c:pt idx="6320">
                  <c:v>204.34633660000003</c:v>
                </c:pt>
                <c:pt idx="6321">
                  <c:v>203.34296660000001</c:v>
                </c:pt>
                <c:pt idx="6322">
                  <c:v>205.34970659999999</c:v>
                </c:pt>
                <c:pt idx="6323">
                  <c:v>205.85139160000003</c:v>
                </c:pt>
                <c:pt idx="6324">
                  <c:v>203.84465159999996</c:v>
                </c:pt>
                <c:pt idx="6325">
                  <c:v>204.34633660000003</c:v>
                </c:pt>
                <c:pt idx="6326">
                  <c:v>203.84465159999996</c:v>
                </c:pt>
                <c:pt idx="6327">
                  <c:v>205.85139160000003</c:v>
                </c:pt>
                <c:pt idx="6328">
                  <c:v>205.85139160000003</c:v>
                </c:pt>
                <c:pt idx="6329">
                  <c:v>207.35644670000005</c:v>
                </c:pt>
                <c:pt idx="6330">
                  <c:v>206.3530767</c:v>
                </c:pt>
                <c:pt idx="6331">
                  <c:v>205.85139160000003</c:v>
                </c:pt>
                <c:pt idx="6332">
                  <c:v>206.85476169999998</c:v>
                </c:pt>
                <c:pt idx="6333">
                  <c:v>205.85139160000003</c:v>
                </c:pt>
                <c:pt idx="6334">
                  <c:v>206.3530767</c:v>
                </c:pt>
                <c:pt idx="6335">
                  <c:v>207.85813170000003</c:v>
                </c:pt>
                <c:pt idx="6336">
                  <c:v>205.34970659999999</c:v>
                </c:pt>
                <c:pt idx="6337">
                  <c:v>205.85139160000003</c:v>
                </c:pt>
                <c:pt idx="6338">
                  <c:v>205.34970659999999</c:v>
                </c:pt>
                <c:pt idx="6339">
                  <c:v>206.3530767</c:v>
                </c:pt>
                <c:pt idx="6340">
                  <c:v>208.86150169999999</c:v>
                </c:pt>
                <c:pt idx="6341">
                  <c:v>204.84802160000001</c:v>
                </c:pt>
                <c:pt idx="6342">
                  <c:v>205.34970659999999</c:v>
                </c:pt>
                <c:pt idx="6343">
                  <c:v>207.35644670000005</c:v>
                </c:pt>
                <c:pt idx="6344">
                  <c:v>207.35644670000005</c:v>
                </c:pt>
                <c:pt idx="6345">
                  <c:v>206.3530767</c:v>
                </c:pt>
                <c:pt idx="6346">
                  <c:v>207.35644670000005</c:v>
                </c:pt>
                <c:pt idx="6347">
                  <c:v>205.85139160000003</c:v>
                </c:pt>
                <c:pt idx="6348">
                  <c:v>205.34970659999999</c:v>
                </c:pt>
                <c:pt idx="6349">
                  <c:v>207.35644670000005</c:v>
                </c:pt>
                <c:pt idx="6350">
                  <c:v>206.3530767</c:v>
                </c:pt>
                <c:pt idx="6351">
                  <c:v>207.35644670000005</c:v>
                </c:pt>
                <c:pt idx="6352">
                  <c:v>207.35644670000005</c:v>
                </c:pt>
                <c:pt idx="6353">
                  <c:v>204.84802160000001</c:v>
                </c:pt>
                <c:pt idx="6354">
                  <c:v>207.35644670000005</c:v>
                </c:pt>
                <c:pt idx="6355">
                  <c:v>207.35644670000005</c:v>
                </c:pt>
                <c:pt idx="6356">
                  <c:v>206.85476169999998</c:v>
                </c:pt>
                <c:pt idx="6357">
                  <c:v>206.3530767</c:v>
                </c:pt>
                <c:pt idx="6358">
                  <c:v>206.85476169999998</c:v>
                </c:pt>
                <c:pt idx="6359">
                  <c:v>206.3530767</c:v>
                </c:pt>
                <c:pt idx="6360">
                  <c:v>203.34296660000001</c:v>
                </c:pt>
                <c:pt idx="6361">
                  <c:v>202.8412816</c:v>
                </c:pt>
                <c:pt idx="6362">
                  <c:v>203.34296660000001</c:v>
                </c:pt>
                <c:pt idx="6363">
                  <c:v>205.85139160000003</c:v>
                </c:pt>
                <c:pt idx="6364">
                  <c:v>207.35644670000005</c:v>
                </c:pt>
                <c:pt idx="6365">
                  <c:v>208.86150169999999</c:v>
                </c:pt>
                <c:pt idx="6366">
                  <c:v>211.36992670000001</c:v>
                </c:pt>
                <c:pt idx="6367">
                  <c:v>209.3631867</c:v>
                </c:pt>
                <c:pt idx="6368">
                  <c:v>207.35644670000005</c:v>
                </c:pt>
                <c:pt idx="6369">
                  <c:v>208.35981670000001</c:v>
                </c:pt>
                <c:pt idx="6370">
                  <c:v>207.35644670000005</c:v>
                </c:pt>
                <c:pt idx="6371">
                  <c:v>207.35644670000005</c:v>
                </c:pt>
                <c:pt idx="6372">
                  <c:v>207.85813170000003</c:v>
                </c:pt>
                <c:pt idx="6373">
                  <c:v>207.85813170000003</c:v>
                </c:pt>
                <c:pt idx="6374">
                  <c:v>205.34970659999999</c:v>
                </c:pt>
                <c:pt idx="6375">
                  <c:v>207.35644670000005</c:v>
                </c:pt>
                <c:pt idx="6376">
                  <c:v>206.85476169999998</c:v>
                </c:pt>
                <c:pt idx="6377">
                  <c:v>208.35981670000001</c:v>
                </c:pt>
                <c:pt idx="6378">
                  <c:v>206.3530767</c:v>
                </c:pt>
                <c:pt idx="6379">
                  <c:v>207.85813170000003</c:v>
                </c:pt>
                <c:pt idx="6380">
                  <c:v>209.3631867</c:v>
                </c:pt>
                <c:pt idx="6381">
                  <c:v>208.86150169999999</c:v>
                </c:pt>
                <c:pt idx="6382">
                  <c:v>208.86150169999999</c:v>
                </c:pt>
                <c:pt idx="6383">
                  <c:v>208.86150169999999</c:v>
                </c:pt>
                <c:pt idx="6384">
                  <c:v>208.86150169999999</c:v>
                </c:pt>
                <c:pt idx="6385">
                  <c:v>207.85813170000003</c:v>
                </c:pt>
                <c:pt idx="6386">
                  <c:v>208.35981670000001</c:v>
                </c:pt>
                <c:pt idx="6387">
                  <c:v>208.86150169999999</c:v>
                </c:pt>
                <c:pt idx="6388">
                  <c:v>207.85813170000003</c:v>
                </c:pt>
                <c:pt idx="6389">
                  <c:v>208.35981670000001</c:v>
                </c:pt>
                <c:pt idx="6390">
                  <c:v>208.86150169999999</c:v>
                </c:pt>
                <c:pt idx="6391">
                  <c:v>206.3530767</c:v>
                </c:pt>
                <c:pt idx="6392">
                  <c:v>209.3631867</c:v>
                </c:pt>
                <c:pt idx="6393">
                  <c:v>207.35644670000005</c:v>
                </c:pt>
                <c:pt idx="6394">
                  <c:v>208.86150169999999</c:v>
                </c:pt>
                <c:pt idx="6395">
                  <c:v>209.3631867</c:v>
                </c:pt>
                <c:pt idx="6396">
                  <c:v>208.86150169999999</c:v>
                </c:pt>
                <c:pt idx="6397">
                  <c:v>209.86487169999998</c:v>
                </c:pt>
                <c:pt idx="6398">
                  <c:v>209.86487169999998</c:v>
                </c:pt>
                <c:pt idx="6399">
                  <c:v>208.35981670000001</c:v>
                </c:pt>
                <c:pt idx="6400">
                  <c:v>210.36655669999999</c:v>
                </c:pt>
                <c:pt idx="6401">
                  <c:v>208.35981670000001</c:v>
                </c:pt>
                <c:pt idx="6402">
                  <c:v>207.85813170000003</c:v>
                </c:pt>
                <c:pt idx="6403">
                  <c:v>210.86824170000003</c:v>
                </c:pt>
                <c:pt idx="6404">
                  <c:v>209.3631867</c:v>
                </c:pt>
                <c:pt idx="6405">
                  <c:v>208.86150169999999</c:v>
                </c:pt>
                <c:pt idx="6406">
                  <c:v>207.85813170000003</c:v>
                </c:pt>
                <c:pt idx="6407">
                  <c:v>208.35981670000001</c:v>
                </c:pt>
                <c:pt idx="6408">
                  <c:v>209.3631867</c:v>
                </c:pt>
                <c:pt idx="6409">
                  <c:v>208.86150169999999</c:v>
                </c:pt>
                <c:pt idx="6410">
                  <c:v>209.3631867</c:v>
                </c:pt>
                <c:pt idx="6411">
                  <c:v>209.3631867</c:v>
                </c:pt>
                <c:pt idx="6412">
                  <c:v>209.86487169999998</c:v>
                </c:pt>
                <c:pt idx="6413">
                  <c:v>209.86487169999998</c:v>
                </c:pt>
                <c:pt idx="6414">
                  <c:v>209.86487169999998</c:v>
                </c:pt>
                <c:pt idx="6415">
                  <c:v>208.86150169999999</c:v>
                </c:pt>
                <c:pt idx="6416">
                  <c:v>210.86824170000003</c:v>
                </c:pt>
                <c:pt idx="6417">
                  <c:v>209.86487169999998</c:v>
                </c:pt>
                <c:pt idx="6418">
                  <c:v>210.86824170000003</c:v>
                </c:pt>
                <c:pt idx="6419">
                  <c:v>209.3631867</c:v>
                </c:pt>
                <c:pt idx="6420">
                  <c:v>209.86487169999998</c:v>
                </c:pt>
                <c:pt idx="6421">
                  <c:v>209.3631867</c:v>
                </c:pt>
                <c:pt idx="6422">
                  <c:v>211.87161169999999</c:v>
                </c:pt>
                <c:pt idx="6423">
                  <c:v>210.36655669999999</c:v>
                </c:pt>
                <c:pt idx="6424">
                  <c:v>210.36655669999999</c:v>
                </c:pt>
                <c:pt idx="6425">
                  <c:v>210.36655669999999</c:v>
                </c:pt>
                <c:pt idx="6426">
                  <c:v>209.3631867</c:v>
                </c:pt>
                <c:pt idx="6427">
                  <c:v>211.36992670000001</c:v>
                </c:pt>
                <c:pt idx="6428">
                  <c:v>211.36992670000001</c:v>
                </c:pt>
                <c:pt idx="6429">
                  <c:v>212.3732967</c:v>
                </c:pt>
                <c:pt idx="6430">
                  <c:v>210.36655669999999</c:v>
                </c:pt>
                <c:pt idx="6431">
                  <c:v>211.36992670000001</c:v>
                </c:pt>
                <c:pt idx="6432">
                  <c:v>210.86824170000003</c:v>
                </c:pt>
                <c:pt idx="6433">
                  <c:v>212.87498169999998</c:v>
                </c:pt>
                <c:pt idx="6434">
                  <c:v>207.85813170000003</c:v>
                </c:pt>
                <c:pt idx="6435">
                  <c:v>206.85476169999998</c:v>
                </c:pt>
                <c:pt idx="6436">
                  <c:v>211.36992670000001</c:v>
                </c:pt>
                <c:pt idx="6437">
                  <c:v>210.86824170000003</c:v>
                </c:pt>
                <c:pt idx="6438">
                  <c:v>211.36992670000001</c:v>
                </c:pt>
                <c:pt idx="6439">
                  <c:v>210.86824170000003</c:v>
                </c:pt>
                <c:pt idx="6440">
                  <c:v>211.36992670000001</c:v>
                </c:pt>
                <c:pt idx="6441">
                  <c:v>210.86824170000003</c:v>
                </c:pt>
                <c:pt idx="6442">
                  <c:v>208.86150169999999</c:v>
                </c:pt>
                <c:pt idx="6443">
                  <c:v>210.36655669999999</c:v>
                </c:pt>
                <c:pt idx="6444">
                  <c:v>212.87498169999998</c:v>
                </c:pt>
                <c:pt idx="6445">
                  <c:v>208.86150169999999</c:v>
                </c:pt>
                <c:pt idx="6446">
                  <c:v>211.36992670000001</c:v>
                </c:pt>
                <c:pt idx="6447">
                  <c:v>206.85476169999998</c:v>
                </c:pt>
                <c:pt idx="6448">
                  <c:v>211.36992670000001</c:v>
                </c:pt>
                <c:pt idx="6449">
                  <c:v>210.36655669999999</c:v>
                </c:pt>
                <c:pt idx="6450">
                  <c:v>211.87161169999999</c:v>
                </c:pt>
                <c:pt idx="6451">
                  <c:v>213.37666669999999</c:v>
                </c:pt>
                <c:pt idx="6452">
                  <c:v>211.87161169999999</c:v>
                </c:pt>
                <c:pt idx="6453">
                  <c:v>212.3732967</c:v>
                </c:pt>
                <c:pt idx="6454">
                  <c:v>211.36992670000001</c:v>
                </c:pt>
                <c:pt idx="6455">
                  <c:v>213.37666669999999</c:v>
                </c:pt>
                <c:pt idx="6456">
                  <c:v>211.87161169999999</c:v>
                </c:pt>
                <c:pt idx="6457">
                  <c:v>210.86824170000003</c:v>
                </c:pt>
                <c:pt idx="6458">
                  <c:v>212.3732967</c:v>
                </c:pt>
                <c:pt idx="6459">
                  <c:v>210.36655669999999</c:v>
                </c:pt>
                <c:pt idx="6460">
                  <c:v>210.86824170000003</c:v>
                </c:pt>
                <c:pt idx="6461">
                  <c:v>212.3732967</c:v>
                </c:pt>
                <c:pt idx="6462">
                  <c:v>211.36992670000001</c:v>
                </c:pt>
                <c:pt idx="6463">
                  <c:v>148.659301</c:v>
                </c:pt>
                <c:pt idx="6464">
                  <c:v>150.66604100000001</c:v>
                </c:pt>
                <c:pt idx="6465">
                  <c:v>151.669411</c:v>
                </c:pt>
                <c:pt idx="6466">
                  <c:v>150.164356</c:v>
                </c:pt>
                <c:pt idx="6467">
                  <c:v>149.16098600000001</c:v>
                </c:pt>
                <c:pt idx="6468">
                  <c:v>154.67952099999997</c:v>
                </c:pt>
                <c:pt idx="6469">
                  <c:v>153.174466</c:v>
                </c:pt>
                <c:pt idx="6470">
                  <c:v>155.18120600000003</c:v>
                </c:pt>
                <c:pt idx="6471">
                  <c:v>154.67952099999997</c:v>
                </c:pt>
                <c:pt idx="6472">
                  <c:v>154.17783600000001</c:v>
                </c:pt>
                <c:pt idx="6473">
                  <c:v>154.67952099999997</c:v>
                </c:pt>
                <c:pt idx="6474">
                  <c:v>154.67952099999997</c:v>
                </c:pt>
                <c:pt idx="6475">
                  <c:v>148.659301</c:v>
                </c:pt>
                <c:pt idx="6476">
                  <c:v>153.67615099999998</c:v>
                </c:pt>
                <c:pt idx="6477">
                  <c:v>155.18120600000003</c:v>
                </c:pt>
                <c:pt idx="6478">
                  <c:v>154.17783600000001</c:v>
                </c:pt>
                <c:pt idx="6479">
                  <c:v>155.68289110000001</c:v>
                </c:pt>
                <c:pt idx="6480">
                  <c:v>154.17783600000001</c:v>
                </c:pt>
                <c:pt idx="6481">
                  <c:v>156.6862611</c:v>
                </c:pt>
                <c:pt idx="6482">
                  <c:v>155.18120600000003</c:v>
                </c:pt>
                <c:pt idx="6483">
                  <c:v>156.18457609999999</c:v>
                </c:pt>
                <c:pt idx="6484">
                  <c:v>156.6862611</c:v>
                </c:pt>
                <c:pt idx="6485">
                  <c:v>157.18794610000003</c:v>
                </c:pt>
                <c:pt idx="6486">
                  <c:v>155.68289110000001</c:v>
                </c:pt>
                <c:pt idx="6487">
                  <c:v>155.18120600000003</c:v>
                </c:pt>
                <c:pt idx="6488">
                  <c:v>157.68963109999999</c:v>
                </c:pt>
                <c:pt idx="6489">
                  <c:v>155.68289110000001</c:v>
                </c:pt>
                <c:pt idx="6490">
                  <c:v>155.68289110000001</c:v>
                </c:pt>
                <c:pt idx="6491">
                  <c:v>154.67952099999997</c:v>
                </c:pt>
                <c:pt idx="6492">
                  <c:v>155.68289110000001</c:v>
                </c:pt>
                <c:pt idx="6493">
                  <c:v>156.18457609999999</c:v>
                </c:pt>
                <c:pt idx="6494">
                  <c:v>155.68289110000001</c:v>
                </c:pt>
                <c:pt idx="6495">
                  <c:v>156.18457609999999</c:v>
                </c:pt>
                <c:pt idx="6496">
                  <c:v>155.68289110000001</c:v>
                </c:pt>
                <c:pt idx="6497">
                  <c:v>154.17783600000001</c:v>
                </c:pt>
                <c:pt idx="6498">
                  <c:v>156.6862611</c:v>
                </c:pt>
                <c:pt idx="6499">
                  <c:v>155.68289110000001</c:v>
                </c:pt>
                <c:pt idx="6500">
                  <c:v>156.6862611</c:v>
                </c:pt>
                <c:pt idx="6501">
                  <c:v>156.18457609999999</c:v>
                </c:pt>
                <c:pt idx="6502">
                  <c:v>158.19131610000002</c:v>
                </c:pt>
                <c:pt idx="6503">
                  <c:v>158.69300109999998</c:v>
                </c:pt>
                <c:pt idx="6504">
                  <c:v>157.68963109999999</c:v>
                </c:pt>
                <c:pt idx="6505">
                  <c:v>157.68963109999999</c:v>
                </c:pt>
                <c:pt idx="6506">
                  <c:v>156.6862611</c:v>
                </c:pt>
                <c:pt idx="6507">
                  <c:v>156.6862611</c:v>
                </c:pt>
                <c:pt idx="6508">
                  <c:v>157.18794610000003</c:v>
                </c:pt>
                <c:pt idx="6509">
                  <c:v>156.6862611</c:v>
                </c:pt>
                <c:pt idx="6510">
                  <c:v>156.6862611</c:v>
                </c:pt>
                <c:pt idx="6511">
                  <c:v>156.18457609999999</c:v>
                </c:pt>
                <c:pt idx="6512">
                  <c:v>158.69300109999998</c:v>
                </c:pt>
                <c:pt idx="6513">
                  <c:v>156.6862611</c:v>
                </c:pt>
                <c:pt idx="6514">
                  <c:v>156.6862611</c:v>
                </c:pt>
                <c:pt idx="6515">
                  <c:v>158.69300109999998</c:v>
                </c:pt>
                <c:pt idx="6516">
                  <c:v>158.69300109999998</c:v>
                </c:pt>
                <c:pt idx="6517">
                  <c:v>157.18794610000003</c:v>
                </c:pt>
                <c:pt idx="6518">
                  <c:v>158.69300109999998</c:v>
                </c:pt>
                <c:pt idx="6519">
                  <c:v>158.69300109999998</c:v>
                </c:pt>
                <c:pt idx="6520">
                  <c:v>158.69300109999998</c:v>
                </c:pt>
                <c:pt idx="6521">
                  <c:v>158.69300109999998</c:v>
                </c:pt>
                <c:pt idx="6522">
                  <c:v>158.69300109999998</c:v>
                </c:pt>
                <c:pt idx="6523">
                  <c:v>158.19131610000002</c:v>
                </c:pt>
                <c:pt idx="6524">
                  <c:v>159.69637109999999</c:v>
                </c:pt>
                <c:pt idx="6525">
                  <c:v>158.19131610000002</c:v>
                </c:pt>
                <c:pt idx="6526">
                  <c:v>160.1980561</c:v>
                </c:pt>
                <c:pt idx="6527">
                  <c:v>158.19131610000002</c:v>
                </c:pt>
                <c:pt idx="6528">
                  <c:v>158.69300109999998</c:v>
                </c:pt>
                <c:pt idx="6529">
                  <c:v>159.69637109999999</c:v>
                </c:pt>
                <c:pt idx="6530">
                  <c:v>158.19131610000002</c:v>
                </c:pt>
                <c:pt idx="6531">
                  <c:v>158.69300109999998</c:v>
                </c:pt>
                <c:pt idx="6532">
                  <c:v>158.69300109999998</c:v>
                </c:pt>
                <c:pt idx="6533">
                  <c:v>158.69300109999998</c:v>
                </c:pt>
                <c:pt idx="6534">
                  <c:v>158.69300109999998</c:v>
                </c:pt>
                <c:pt idx="6535">
                  <c:v>159.69637109999999</c:v>
                </c:pt>
                <c:pt idx="6536">
                  <c:v>160.1980561</c:v>
                </c:pt>
                <c:pt idx="6537">
                  <c:v>159.69637109999999</c:v>
                </c:pt>
                <c:pt idx="6538">
                  <c:v>159.69637109999999</c:v>
                </c:pt>
                <c:pt idx="6539">
                  <c:v>159.69637109999999</c:v>
                </c:pt>
                <c:pt idx="6540">
                  <c:v>159.19468609999998</c:v>
                </c:pt>
                <c:pt idx="6541">
                  <c:v>161.20142610000002</c:v>
                </c:pt>
                <c:pt idx="6542">
                  <c:v>160.69974109999998</c:v>
                </c:pt>
                <c:pt idx="6543">
                  <c:v>158.19131610000002</c:v>
                </c:pt>
                <c:pt idx="6544">
                  <c:v>161.20142610000002</c:v>
                </c:pt>
                <c:pt idx="6545">
                  <c:v>159.19468609999998</c:v>
                </c:pt>
                <c:pt idx="6546">
                  <c:v>158.69300109999998</c:v>
                </c:pt>
                <c:pt idx="6547">
                  <c:v>158.69300109999998</c:v>
                </c:pt>
                <c:pt idx="6548">
                  <c:v>160.1980561</c:v>
                </c:pt>
                <c:pt idx="6549">
                  <c:v>159.19468609999998</c:v>
                </c:pt>
                <c:pt idx="6550">
                  <c:v>159.19468609999998</c:v>
                </c:pt>
                <c:pt idx="6551">
                  <c:v>161.70311109999997</c:v>
                </c:pt>
                <c:pt idx="6552">
                  <c:v>161.20142610000002</c:v>
                </c:pt>
                <c:pt idx="6553">
                  <c:v>160.1980561</c:v>
                </c:pt>
                <c:pt idx="6554">
                  <c:v>159.69637109999999</c:v>
                </c:pt>
                <c:pt idx="6555">
                  <c:v>162.20479609999998</c:v>
                </c:pt>
                <c:pt idx="6556">
                  <c:v>160.69974109999998</c:v>
                </c:pt>
                <c:pt idx="6557">
                  <c:v>161.20142610000002</c:v>
                </c:pt>
                <c:pt idx="6558">
                  <c:v>159.19468609999998</c:v>
                </c:pt>
                <c:pt idx="6559">
                  <c:v>160.69974109999998</c:v>
                </c:pt>
                <c:pt idx="6560">
                  <c:v>160.69974109999998</c:v>
                </c:pt>
                <c:pt idx="6561">
                  <c:v>160.69974109999998</c:v>
                </c:pt>
                <c:pt idx="6562">
                  <c:v>162.20479609999998</c:v>
                </c:pt>
                <c:pt idx="6563">
                  <c:v>159.69637109999999</c:v>
                </c:pt>
                <c:pt idx="6564">
                  <c:v>161.20142610000002</c:v>
                </c:pt>
                <c:pt idx="6565">
                  <c:v>161.20142610000002</c:v>
                </c:pt>
                <c:pt idx="6566">
                  <c:v>163.2081661</c:v>
                </c:pt>
                <c:pt idx="6567">
                  <c:v>161.20142610000002</c:v>
                </c:pt>
                <c:pt idx="6568">
                  <c:v>160.1980561</c:v>
                </c:pt>
                <c:pt idx="6569">
                  <c:v>162.70648109999999</c:v>
                </c:pt>
                <c:pt idx="6570">
                  <c:v>161.20142610000002</c:v>
                </c:pt>
                <c:pt idx="6571">
                  <c:v>162.70648109999999</c:v>
                </c:pt>
                <c:pt idx="6572">
                  <c:v>160.69974109999998</c:v>
                </c:pt>
                <c:pt idx="6573">
                  <c:v>161.70311109999997</c:v>
                </c:pt>
                <c:pt idx="6574">
                  <c:v>162.20479609999998</c:v>
                </c:pt>
                <c:pt idx="6575">
                  <c:v>162.20479609999998</c:v>
                </c:pt>
                <c:pt idx="6576">
                  <c:v>161.20142610000002</c:v>
                </c:pt>
                <c:pt idx="6577">
                  <c:v>161.70311109999997</c:v>
                </c:pt>
                <c:pt idx="6578">
                  <c:v>162.70648109999999</c:v>
                </c:pt>
                <c:pt idx="6579">
                  <c:v>161.20142610000002</c:v>
                </c:pt>
                <c:pt idx="6580">
                  <c:v>162.20479609999998</c:v>
                </c:pt>
                <c:pt idx="6581">
                  <c:v>162.20479609999998</c:v>
                </c:pt>
                <c:pt idx="6582">
                  <c:v>162.70648109999999</c:v>
                </c:pt>
                <c:pt idx="6583">
                  <c:v>162.70648109999999</c:v>
                </c:pt>
                <c:pt idx="6584">
                  <c:v>162.70648109999999</c:v>
                </c:pt>
                <c:pt idx="6585">
                  <c:v>162.70648109999999</c:v>
                </c:pt>
                <c:pt idx="6586">
                  <c:v>163.2081661</c:v>
                </c:pt>
                <c:pt idx="6587">
                  <c:v>162.70648109999999</c:v>
                </c:pt>
                <c:pt idx="6588">
                  <c:v>163.2081661</c:v>
                </c:pt>
                <c:pt idx="6589">
                  <c:v>163.2081661</c:v>
                </c:pt>
                <c:pt idx="6590">
                  <c:v>162.70648109999999</c:v>
                </c:pt>
                <c:pt idx="6591">
                  <c:v>162.70648109999999</c:v>
                </c:pt>
                <c:pt idx="6592">
                  <c:v>163.2081661</c:v>
                </c:pt>
                <c:pt idx="6593">
                  <c:v>162.70648109999999</c:v>
                </c:pt>
                <c:pt idx="6594">
                  <c:v>162.20479609999998</c:v>
                </c:pt>
                <c:pt idx="6595">
                  <c:v>162.70648109999999</c:v>
                </c:pt>
                <c:pt idx="6596">
                  <c:v>161.20142610000002</c:v>
                </c:pt>
                <c:pt idx="6597">
                  <c:v>163.2081661</c:v>
                </c:pt>
                <c:pt idx="6598">
                  <c:v>162.20479609999998</c:v>
                </c:pt>
                <c:pt idx="6599">
                  <c:v>163.2081661</c:v>
                </c:pt>
                <c:pt idx="6600">
                  <c:v>165.21490619999997</c:v>
                </c:pt>
                <c:pt idx="6601">
                  <c:v>163.70985109999995</c:v>
                </c:pt>
                <c:pt idx="6602">
                  <c:v>163.70985109999995</c:v>
                </c:pt>
                <c:pt idx="6603">
                  <c:v>165.21490619999997</c:v>
                </c:pt>
                <c:pt idx="6604">
                  <c:v>163.2081661</c:v>
                </c:pt>
                <c:pt idx="6605">
                  <c:v>163.2081661</c:v>
                </c:pt>
                <c:pt idx="6606">
                  <c:v>164.71322119999996</c:v>
                </c:pt>
                <c:pt idx="6607">
                  <c:v>163.70985109999995</c:v>
                </c:pt>
                <c:pt idx="6608">
                  <c:v>164.21153619999998</c:v>
                </c:pt>
                <c:pt idx="6609">
                  <c:v>163.2081661</c:v>
                </c:pt>
                <c:pt idx="6610">
                  <c:v>166.71996119999994</c:v>
                </c:pt>
                <c:pt idx="6611">
                  <c:v>163.2081661</c:v>
                </c:pt>
                <c:pt idx="6612">
                  <c:v>164.21153619999998</c:v>
                </c:pt>
                <c:pt idx="6613">
                  <c:v>164.71322119999996</c:v>
                </c:pt>
                <c:pt idx="6614">
                  <c:v>163.70985109999995</c:v>
                </c:pt>
                <c:pt idx="6615">
                  <c:v>164.71322119999996</c:v>
                </c:pt>
                <c:pt idx="6616">
                  <c:v>164.71322119999996</c:v>
                </c:pt>
                <c:pt idx="6617">
                  <c:v>164.71322119999996</c:v>
                </c:pt>
                <c:pt idx="6618">
                  <c:v>166.71996119999994</c:v>
                </c:pt>
                <c:pt idx="6619">
                  <c:v>165.21490619999997</c:v>
                </c:pt>
                <c:pt idx="6620">
                  <c:v>164.71322119999996</c:v>
                </c:pt>
                <c:pt idx="6621">
                  <c:v>162.20479609999998</c:v>
                </c:pt>
                <c:pt idx="6622">
                  <c:v>164.71322119999996</c:v>
                </c:pt>
                <c:pt idx="6623">
                  <c:v>163.70985109999995</c:v>
                </c:pt>
                <c:pt idx="6624">
                  <c:v>164.71322119999996</c:v>
                </c:pt>
                <c:pt idx="6625">
                  <c:v>165.71659119999995</c:v>
                </c:pt>
                <c:pt idx="6626">
                  <c:v>165.71659119999995</c:v>
                </c:pt>
                <c:pt idx="6627">
                  <c:v>166.21827619999999</c:v>
                </c:pt>
                <c:pt idx="6628">
                  <c:v>165.71659119999995</c:v>
                </c:pt>
                <c:pt idx="6629">
                  <c:v>164.71322119999996</c:v>
                </c:pt>
                <c:pt idx="6630">
                  <c:v>165.21490619999997</c:v>
                </c:pt>
                <c:pt idx="6631">
                  <c:v>164.21153619999998</c:v>
                </c:pt>
                <c:pt idx="6632">
                  <c:v>167.22164620000001</c:v>
                </c:pt>
                <c:pt idx="6633">
                  <c:v>165.71659119999995</c:v>
                </c:pt>
                <c:pt idx="6634">
                  <c:v>165.21490619999997</c:v>
                </c:pt>
                <c:pt idx="6635">
                  <c:v>164.71322119999996</c:v>
                </c:pt>
                <c:pt idx="6636">
                  <c:v>164.71322119999996</c:v>
                </c:pt>
                <c:pt idx="6637">
                  <c:v>166.21827619999999</c:v>
                </c:pt>
                <c:pt idx="6638">
                  <c:v>165.21490619999997</c:v>
                </c:pt>
                <c:pt idx="6639">
                  <c:v>165.21490619999997</c:v>
                </c:pt>
                <c:pt idx="6640">
                  <c:v>167.22164620000001</c:v>
                </c:pt>
                <c:pt idx="6641">
                  <c:v>165.21490619999997</c:v>
                </c:pt>
                <c:pt idx="6642">
                  <c:v>165.21490619999997</c:v>
                </c:pt>
                <c:pt idx="6643">
                  <c:v>166.71996119999994</c:v>
                </c:pt>
                <c:pt idx="6644">
                  <c:v>166.21827619999999</c:v>
                </c:pt>
                <c:pt idx="6645">
                  <c:v>165.71659119999995</c:v>
                </c:pt>
                <c:pt idx="6646">
                  <c:v>165.71659119999995</c:v>
                </c:pt>
                <c:pt idx="6647">
                  <c:v>164.71322119999996</c:v>
                </c:pt>
                <c:pt idx="6648">
                  <c:v>167.22164620000001</c:v>
                </c:pt>
                <c:pt idx="6649">
                  <c:v>165.21490619999997</c:v>
                </c:pt>
                <c:pt idx="6650">
                  <c:v>165.21490619999997</c:v>
                </c:pt>
                <c:pt idx="6651">
                  <c:v>168.2250162</c:v>
                </c:pt>
                <c:pt idx="6652">
                  <c:v>168.2250162</c:v>
                </c:pt>
                <c:pt idx="6653">
                  <c:v>167.72333119999999</c:v>
                </c:pt>
                <c:pt idx="6654">
                  <c:v>169.22838620000002</c:v>
                </c:pt>
                <c:pt idx="6655">
                  <c:v>168.72670119999998</c:v>
                </c:pt>
                <c:pt idx="6656">
                  <c:v>167.22164620000001</c:v>
                </c:pt>
                <c:pt idx="6657">
                  <c:v>165.71659119999995</c:v>
                </c:pt>
                <c:pt idx="6658">
                  <c:v>167.22164620000001</c:v>
                </c:pt>
                <c:pt idx="6659">
                  <c:v>168.72670119999998</c:v>
                </c:pt>
                <c:pt idx="6660">
                  <c:v>166.21827619999999</c:v>
                </c:pt>
                <c:pt idx="6661">
                  <c:v>167.22164620000001</c:v>
                </c:pt>
                <c:pt idx="6662">
                  <c:v>168.72670119999998</c:v>
                </c:pt>
                <c:pt idx="6663">
                  <c:v>166.21827619999999</c:v>
                </c:pt>
                <c:pt idx="6664">
                  <c:v>166.71996119999994</c:v>
                </c:pt>
                <c:pt idx="6665">
                  <c:v>167.72333119999999</c:v>
                </c:pt>
                <c:pt idx="6666">
                  <c:v>169.22838620000002</c:v>
                </c:pt>
                <c:pt idx="6667">
                  <c:v>167.72333119999999</c:v>
                </c:pt>
                <c:pt idx="6668">
                  <c:v>167.22164620000001</c:v>
                </c:pt>
                <c:pt idx="6669">
                  <c:v>167.22164620000001</c:v>
                </c:pt>
                <c:pt idx="6670">
                  <c:v>168.72670119999998</c:v>
                </c:pt>
                <c:pt idx="6671">
                  <c:v>168.72670119999998</c:v>
                </c:pt>
                <c:pt idx="6672">
                  <c:v>168.2250162</c:v>
                </c:pt>
                <c:pt idx="6673">
                  <c:v>167.72333119999999</c:v>
                </c:pt>
                <c:pt idx="6674">
                  <c:v>167.72333119999999</c:v>
                </c:pt>
                <c:pt idx="6675">
                  <c:v>168.2250162</c:v>
                </c:pt>
                <c:pt idx="6676">
                  <c:v>170.23175619999998</c:v>
                </c:pt>
                <c:pt idx="6677">
                  <c:v>168.72670119999998</c:v>
                </c:pt>
                <c:pt idx="6678">
                  <c:v>168.2250162</c:v>
                </c:pt>
                <c:pt idx="6679">
                  <c:v>168.2250162</c:v>
                </c:pt>
                <c:pt idx="6680">
                  <c:v>168.72670119999998</c:v>
                </c:pt>
                <c:pt idx="6681">
                  <c:v>169.22838620000002</c:v>
                </c:pt>
                <c:pt idx="6682">
                  <c:v>168.2250162</c:v>
                </c:pt>
                <c:pt idx="6683">
                  <c:v>169.22838620000002</c:v>
                </c:pt>
                <c:pt idx="6684">
                  <c:v>167.22164620000001</c:v>
                </c:pt>
                <c:pt idx="6685">
                  <c:v>169.22838620000002</c:v>
                </c:pt>
                <c:pt idx="6686">
                  <c:v>168.72670119999998</c:v>
                </c:pt>
                <c:pt idx="6687">
                  <c:v>169.22838620000002</c:v>
                </c:pt>
                <c:pt idx="6688">
                  <c:v>171.2351262</c:v>
                </c:pt>
                <c:pt idx="6689">
                  <c:v>167.72333119999999</c:v>
                </c:pt>
                <c:pt idx="6690">
                  <c:v>169.22838620000002</c:v>
                </c:pt>
                <c:pt idx="6691">
                  <c:v>168.72670119999998</c:v>
                </c:pt>
                <c:pt idx="6692">
                  <c:v>171.2351262</c:v>
                </c:pt>
                <c:pt idx="6693">
                  <c:v>169.73007119999997</c:v>
                </c:pt>
                <c:pt idx="6694">
                  <c:v>168.72670119999998</c:v>
                </c:pt>
                <c:pt idx="6695">
                  <c:v>171.2351262</c:v>
                </c:pt>
                <c:pt idx="6696">
                  <c:v>169.22838620000002</c:v>
                </c:pt>
                <c:pt idx="6697">
                  <c:v>168.2250162</c:v>
                </c:pt>
                <c:pt idx="6698">
                  <c:v>168.2250162</c:v>
                </c:pt>
                <c:pt idx="6699">
                  <c:v>170.23175619999998</c:v>
                </c:pt>
                <c:pt idx="6700">
                  <c:v>169.22838620000002</c:v>
                </c:pt>
                <c:pt idx="6701">
                  <c:v>170.23175619999998</c:v>
                </c:pt>
                <c:pt idx="6702">
                  <c:v>170.73344119999999</c:v>
                </c:pt>
                <c:pt idx="6703">
                  <c:v>170.23175619999998</c:v>
                </c:pt>
                <c:pt idx="6704">
                  <c:v>170.73344119999999</c:v>
                </c:pt>
                <c:pt idx="6705">
                  <c:v>170.23175619999998</c:v>
                </c:pt>
                <c:pt idx="6706">
                  <c:v>170.73344119999999</c:v>
                </c:pt>
                <c:pt idx="6707">
                  <c:v>170.73344119999999</c:v>
                </c:pt>
                <c:pt idx="6708">
                  <c:v>169.73007119999997</c:v>
                </c:pt>
                <c:pt idx="6709">
                  <c:v>170.73344119999999</c:v>
                </c:pt>
                <c:pt idx="6710">
                  <c:v>169.73007119999997</c:v>
                </c:pt>
                <c:pt idx="6711">
                  <c:v>171.2351262</c:v>
                </c:pt>
                <c:pt idx="6712">
                  <c:v>170.73344119999999</c:v>
                </c:pt>
                <c:pt idx="6713">
                  <c:v>171.2351262</c:v>
                </c:pt>
                <c:pt idx="6714">
                  <c:v>170.23175619999998</c:v>
                </c:pt>
                <c:pt idx="6715">
                  <c:v>169.22838620000002</c:v>
                </c:pt>
                <c:pt idx="6716">
                  <c:v>170.23175619999998</c:v>
                </c:pt>
                <c:pt idx="6717">
                  <c:v>171.2351262</c:v>
                </c:pt>
                <c:pt idx="6718">
                  <c:v>171.2351262</c:v>
                </c:pt>
                <c:pt idx="6719">
                  <c:v>171.2351262</c:v>
                </c:pt>
                <c:pt idx="6720">
                  <c:v>171.2351262</c:v>
                </c:pt>
                <c:pt idx="6721">
                  <c:v>170.73344119999999</c:v>
                </c:pt>
                <c:pt idx="6722">
                  <c:v>172.74018129999996</c:v>
                </c:pt>
                <c:pt idx="6723">
                  <c:v>171.2351262</c:v>
                </c:pt>
                <c:pt idx="6724">
                  <c:v>171.2351262</c:v>
                </c:pt>
                <c:pt idx="6725">
                  <c:v>173.2418663</c:v>
                </c:pt>
                <c:pt idx="6726">
                  <c:v>171.73681119999998</c:v>
                </c:pt>
                <c:pt idx="6727">
                  <c:v>171.73681119999998</c:v>
                </c:pt>
                <c:pt idx="6728">
                  <c:v>172.23849620000001</c:v>
                </c:pt>
                <c:pt idx="6729">
                  <c:v>171.73681119999998</c:v>
                </c:pt>
                <c:pt idx="6730">
                  <c:v>170.73344119999999</c:v>
                </c:pt>
                <c:pt idx="6731">
                  <c:v>170.23175619999998</c:v>
                </c:pt>
                <c:pt idx="6732">
                  <c:v>171.73681119999998</c:v>
                </c:pt>
                <c:pt idx="6733">
                  <c:v>171.2351262</c:v>
                </c:pt>
                <c:pt idx="6734">
                  <c:v>172.23849620000001</c:v>
                </c:pt>
                <c:pt idx="6735">
                  <c:v>172.23849620000001</c:v>
                </c:pt>
                <c:pt idx="6736">
                  <c:v>172.23849620000001</c:v>
                </c:pt>
                <c:pt idx="6737">
                  <c:v>172.74018129999996</c:v>
                </c:pt>
                <c:pt idx="6738">
                  <c:v>172.74018129999996</c:v>
                </c:pt>
                <c:pt idx="6739">
                  <c:v>171.73681119999998</c:v>
                </c:pt>
                <c:pt idx="6740">
                  <c:v>173.74355129999995</c:v>
                </c:pt>
                <c:pt idx="6741">
                  <c:v>170.73344119999999</c:v>
                </c:pt>
                <c:pt idx="6742">
                  <c:v>172.74018129999996</c:v>
                </c:pt>
                <c:pt idx="6743">
                  <c:v>170.73344119999999</c:v>
                </c:pt>
                <c:pt idx="6744">
                  <c:v>172.23849620000001</c:v>
                </c:pt>
                <c:pt idx="6745">
                  <c:v>172.74018129999996</c:v>
                </c:pt>
                <c:pt idx="6746">
                  <c:v>171.73681119999998</c:v>
                </c:pt>
                <c:pt idx="6747">
                  <c:v>171.73681119999998</c:v>
                </c:pt>
                <c:pt idx="6748">
                  <c:v>172.74018129999996</c:v>
                </c:pt>
                <c:pt idx="6749">
                  <c:v>172.23849620000001</c:v>
                </c:pt>
                <c:pt idx="6750">
                  <c:v>173.74355129999995</c:v>
                </c:pt>
                <c:pt idx="6751">
                  <c:v>173.2418663</c:v>
                </c:pt>
                <c:pt idx="6752">
                  <c:v>172.23849620000001</c:v>
                </c:pt>
                <c:pt idx="6753">
                  <c:v>172.74018129999996</c:v>
                </c:pt>
                <c:pt idx="6754">
                  <c:v>174.7469213</c:v>
                </c:pt>
                <c:pt idx="6755">
                  <c:v>174.24523629999999</c:v>
                </c:pt>
                <c:pt idx="6756">
                  <c:v>174.24523629999999</c:v>
                </c:pt>
                <c:pt idx="6757">
                  <c:v>175.24860630000001</c:v>
                </c:pt>
                <c:pt idx="6758">
                  <c:v>174.24523629999999</c:v>
                </c:pt>
                <c:pt idx="6759">
                  <c:v>173.74355129999995</c:v>
                </c:pt>
                <c:pt idx="6760">
                  <c:v>173.2418663</c:v>
                </c:pt>
                <c:pt idx="6761">
                  <c:v>173.2418663</c:v>
                </c:pt>
                <c:pt idx="6762">
                  <c:v>174.24523629999999</c:v>
                </c:pt>
                <c:pt idx="6763">
                  <c:v>174.24523629999999</c:v>
                </c:pt>
                <c:pt idx="6764">
                  <c:v>174.24523629999999</c:v>
                </c:pt>
                <c:pt idx="6765">
                  <c:v>174.24523629999999</c:v>
                </c:pt>
                <c:pt idx="6766">
                  <c:v>174.7469213</c:v>
                </c:pt>
                <c:pt idx="6767">
                  <c:v>173.2418663</c:v>
                </c:pt>
                <c:pt idx="6768">
                  <c:v>172.74018129999996</c:v>
                </c:pt>
                <c:pt idx="6769">
                  <c:v>173.2418663</c:v>
                </c:pt>
                <c:pt idx="6770">
                  <c:v>173.74355129999995</c:v>
                </c:pt>
                <c:pt idx="6771">
                  <c:v>174.7469213</c:v>
                </c:pt>
                <c:pt idx="6772">
                  <c:v>174.7469213</c:v>
                </c:pt>
                <c:pt idx="6773">
                  <c:v>174.24523629999999</c:v>
                </c:pt>
                <c:pt idx="6774">
                  <c:v>172.74018129999996</c:v>
                </c:pt>
                <c:pt idx="6775">
                  <c:v>175.24860630000001</c:v>
                </c:pt>
                <c:pt idx="6776">
                  <c:v>174.7469213</c:v>
                </c:pt>
                <c:pt idx="6777">
                  <c:v>174.24523629999999</c:v>
                </c:pt>
                <c:pt idx="6778">
                  <c:v>173.74355129999995</c:v>
                </c:pt>
                <c:pt idx="6779">
                  <c:v>174.24523629999999</c:v>
                </c:pt>
                <c:pt idx="6780">
                  <c:v>175.24860630000001</c:v>
                </c:pt>
                <c:pt idx="6781">
                  <c:v>175.24860630000001</c:v>
                </c:pt>
                <c:pt idx="6782">
                  <c:v>174.24523629999999</c:v>
                </c:pt>
                <c:pt idx="6783">
                  <c:v>175.75029129999999</c:v>
                </c:pt>
                <c:pt idx="6784">
                  <c:v>174.7469213</c:v>
                </c:pt>
                <c:pt idx="6785">
                  <c:v>175.24860630000001</c:v>
                </c:pt>
                <c:pt idx="6786">
                  <c:v>175.75029129999999</c:v>
                </c:pt>
                <c:pt idx="6787">
                  <c:v>174.24523629999999</c:v>
                </c:pt>
                <c:pt idx="6788">
                  <c:v>177.25534630000004</c:v>
                </c:pt>
                <c:pt idx="6789">
                  <c:v>175.75029129999999</c:v>
                </c:pt>
                <c:pt idx="6790">
                  <c:v>175.24860630000001</c:v>
                </c:pt>
                <c:pt idx="6791">
                  <c:v>175.75029129999999</c:v>
                </c:pt>
                <c:pt idx="6792">
                  <c:v>177.75703129999999</c:v>
                </c:pt>
                <c:pt idx="6793">
                  <c:v>176.25197630000002</c:v>
                </c:pt>
                <c:pt idx="6794">
                  <c:v>175.75029129999999</c:v>
                </c:pt>
                <c:pt idx="6795">
                  <c:v>173.74355129999995</c:v>
                </c:pt>
                <c:pt idx="6796">
                  <c:v>174.7469213</c:v>
                </c:pt>
                <c:pt idx="6797">
                  <c:v>174.24523629999999</c:v>
                </c:pt>
                <c:pt idx="6798">
                  <c:v>174.7469213</c:v>
                </c:pt>
                <c:pt idx="6799">
                  <c:v>176.75366129999998</c:v>
                </c:pt>
                <c:pt idx="6800">
                  <c:v>175.24860630000001</c:v>
                </c:pt>
                <c:pt idx="6801">
                  <c:v>176.25197630000002</c:v>
                </c:pt>
                <c:pt idx="6802">
                  <c:v>175.75029129999999</c:v>
                </c:pt>
                <c:pt idx="6803">
                  <c:v>177.25534630000004</c:v>
                </c:pt>
                <c:pt idx="6804">
                  <c:v>176.25197630000002</c:v>
                </c:pt>
                <c:pt idx="6805">
                  <c:v>176.75366129999998</c:v>
                </c:pt>
                <c:pt idx="6806">
                  <c:v>177.25534630000004</c:v>
                </c:pt>
                <c:pt idx="6807">
                  <c:v>177.25534630000004</c:v>
                </c:pt>
                <c:pt idx="6808">
                  <c:v>172.74018129999996</c:v>
                </c:pt>
                <c:pt idx="6809">
                  <c:v>176.75366129999998</c:v>
                </c:pt>
                <c:pt idx="6810">
                  <c:v>176.25197630000002</c:v>
                </c:pt>
                <c:pt idx="6811">
                  <c:v>177.25534630000004</c:v>
                </c:pt>
                <c:pt idx="6812">
                  <c:v>176.25197630000002</c:v>
                </c:pt>
                <c:pt idx="6813">
                  <c:v>175.24860630000001</c:v>
                </c:pt>
                <c:pt idx="6814">
                  <c:v>178.25871630000003</c:v>
                </c:pt>
                <c:pt idx="6815">
                  <c:v>176.75366129999998</c:v>
                </c:pt>
                <c:pt idx="6816">
                  <c:v>176.25197630000002</c:v>
                </c:pt>
                <c:pt idx="6817">
                  <c:v>171.73681119999998</c:v>
                </c:pt>
                <c:pt idx="6818">
                  <c:v>177.25534630000004</c:v>
                </c:pt>
                <c:pt idx="6819">
                  <c:v>177.25534630000004</c:v>
                </c:pt>
                <c:pt idx="6820">
                  <c:v>177.25534630000004</c:v>
                </c:pt>
                <c:pt idx="6821">
                  <c:v>177.75703129999999</c:v>
                </c:pt>
                <c:pt idx="6822">
                  <c:v>177.75703129999999</c:v>
                </c:pt>
                <c:pt idx="6823">
                  <c:v>176.75366129999998</c:v>
                </c:pt>
                <c:pt idx="6824">
                  <c:v>176.75366129999998</c:v>
                </c:pt>
                <c:pt idx="6825">
                  <c:v>178.76040130000001</c:v>
                </c:pt>
                <c:pt idx="6826">
                  <c:v>177.25534630000004</c:v>
                </c:pt>
                <c:pt idx="6827">
                  <c:v>176.75366129999998</c:v>
                </c:pt>
                <c:pt idx="6828">
                  <c:v>177.75703129999999</c:v>
                </c:pt>
                <c:pt idx="6829">
                  <c:v>177.25534630000004</c:v>
                </c:pt>
                <c:pt idx="6830">
                  <c:v>177.25534630000004</c:v>
                </c:pt>
                <c:pt idx="6831">
                  <c:v>177.25534630000004</c:v>
                </c:pt>
                <c:pt idx="6832">
                  <c:v>177.25534630000004</c:v>
                </c:pt>
                <c:pt idx="6833">
                  <c:v>177.75703129999999</c:v>
                </c:pt>
                <c:pt idx="6834">
                  <c:v>177.75703129999999</c:v>
                </c:pt>
                <c:pt idx="6835">
                  <c:v>178.25871630000003</c:v>
                </c:pt>
                <c:pt idx="6836">
                  <c:v>178.76040130000001</c:v>
                </c:pt>
                <c:pt idx="6837">
                  <c:v>177.75703129999999</c:v>
                </c:pt>
                <c:pt idx="6838">
                  <c:v>179.26208629999999</c:v>
                </c:pt>
                <c:pt idx="6839">
                  <c:v>176.25197630000002</c:v>
                </c:pt>
                <c:pt idx="6840">
                  <c:v>177.25534630000004</c:v>
                </c:pt>
                <c:pt idx="6841">
                  <c:v>178.25871630000003</c:v>
                </c:pt>
                <c:pt idx="6842">
                  <c:v>177.25534630000004</c:v>
                </c:pt>
                <c:pt idx="6843">
                  <c:v>177.25534630000004</c:v>
                </c:pt>
                <c:pt idx="6844">
                  <c:v>179.26208629999999</c:v>
                </c:pt>
                <c:pt idx="6845">
                  <c:v>178.25871630000003</c:v>
                </c:pt>
                <c:pt idx="6846">
                  <c:v>179.26208629999999</c:v>
                </c:pt>
                <c:pt idx="6847">
                  <c:v>178.25871630000003</c:v>
                </c:pt>
                <c:pt idx="6848">
                  <c:v>179.26208629999999</c:v>
                </c:pt>
                <c:pt idx="6849">
                  <c:v>177.75703129999999</c:v>
                </c:pt>
                <c:pt idx="6850">
                  <c:v>180.26545630000001</c:v>
                </c:pt>
                <c:pt idx="6851">
                  <c:v>179.26208629999999</c:v>
                </c:pt>
                <c:pt idx="6852">
                  <c:v>178.76040130000001</c:v>
                </c:pt>
                <c:pt idx="6853">
                  <c:v>179.26208629999999</c:v>
                </c:pt>
                <c:pt idx="6854">
                  <c:v>178.76040130000001</c:v>
                </c:pt>
                <c:pt idx="6855">
                  <c:v>180.76714129999999</c:v>
                </c:pt>
                <c:pt idx="6856">
                  <c:v>179.26208629999999</c:v>
                </c:pt>
                <c:pt idx="6857">
                  <c:v>173.2418663</c:v>
                </c:pt>
                <c:pt idx="6858">
                  <c:v>178.76040130000001</c:v>
                </c:pt>
                <c:pt idx="6859">
                  <c:v>179.76377129999997</c:v>
                </c:pt>
                <c:pt idx="6860">
                  <c:v>179.76377129999997</c:v>
                </c:pt>
                <c:pt idx="6861">
                  <c:v>177.75703129999999</c:v>
                </c:pt>
                <c:pt idx="6862">
                  <c:v>181.26882640000002</c:v>
                </c:pt>
                <c:pt idx="6863">
                  <c:v>176.75366129999998</c:v>
                </c:pt>
                <c:pt idx="6864">
                  <c:v>179.26208629999999</c:v>
                </c:pt>
                <c:pt idx="6865">
                  <c:v>179.76377129999997</c:v>
                </c:pt>
                <c:pt idx="6866">
                  <c:v>181.77051139999998</c:v>
                </c:pt>
                <c:pt idx="6867">
                  <c:v>178.25871630000003</c:v>
                </c:pt>
                <c:pt idx="6868">
                  <c:v>180.76714129999999</c:v>
                </c:pt>
                <c:pt idx="6869">
                  <c:v>180.76714129999999</c:v>
                </c:pt>
                <c:pt idx="6870">
                  <c:v>179.76377129999997</c:v>
                </c:pt>
                <c:pt idx="6871">
                  <c:v>181.26882640000002</c:v>
                </c:pt>
                <c:pt idx="6872">
                  <c:v>180.26545630000001</c:v>
                </c:pt>
                <c:pt idx="6873">
                  <c:v>179.26208629999999</c:v>
                </c:pt>
                <c:pt idx="6874">
                  <c:v>181.26882640000002</c:v>
                </c:pt>
                <c:pt idx="6875">
                  <c:v>179.26208629999999</c:v>
                </c:pt>
                <c:pt idx="6876">
                  <c:v>180.76714129999999</c:v>
                </c:pt>
                <c:pt idx="6877">
                  <c:v>182.27219640000001</c:v>
                </c:pt>
                <c:pt idx="6878">
                  <c:v>180.26545630000001</c:v>
                </c:pt>
                <c:pt idx="6879">
                  <c:v>180.26545630000001</c:v>
                </c:pt>
                <c:pt idx="6880">
                  <c:v>179.26208629999999</c:v>
                </c:pt>
                <c:pt idx="6881">
                  <c:v>181.26882640000002</c:v>
                </c:pt>
                <c:pt idx="6882">
                  <c:v>181.77051139999998</c:v>
                </c:pt>
                <c:pt idx="6883">
                  <c:v>182.27219640000001</c:v>
                </c:pt>
                <c:pt idx="6884">
                  <c:v>181.26882640000002</c:v>
                </c:pt>
                <c:pt idx="6885">
                  <c:v>180.26545630000001</c:v>
                </c:pt>
                <c:pt idx="6886">
                  <c:v>181.26882640000002</c:v>
                </c:pt>
                <c:pt idx="6887">
                  <c:v>181.26882640000002</c:v>
                </c:pt>
                <c:pt idx="6888">
                  <c:v>183.27556639999997</c:v>
                </c:pt>
                <c:pt idx="6889">
                  <c:v>180.26545630000001</c:v>
                </c:pt>
                <c:pt idx="6890">
                  <c:v>180.76714129999999</c:v>
                </c:pt>
                <c:pt idx="6891">
                  <c:v>180.76714129999999</c:v>
                </c:pt>
                <c:pt idx="6892">
                  <c:v>180.76714129999999</c:v>
                </c:pt>
                <c:pt idx="6893">
                  <c:v>180.76714129999999</c:v>
                </c:pt>
                <c:pt idx="6894">
                  <c:v>180.76714129999999</c:v>
                </c:pt>
                <c:pt idx="6895">
                  <c:v>182.27219640000001</c:v>
                </c:pt>
                <c:pt idx="6896">
                  <c:v>181.26882640000002</c:v>
                </c:pt>
                <c:pt idx="6897">
                  <c:v>181.26882640000002</c:v>
                </c:pt>
                <c:pt idx="6898">
                  <c:v>180.26545630000001</c:v>
                </c:pt>
                <c:pt idx="6899">
                  <c:v>182.27219640000001</c:v>
                </c:pt>
                <c:pt idx="6900">
                  <c:v>180.26545630000001</c:v>
                </c:pt>
                <c:pt idx="6901">
                  <c:v>181.77051139999998</c:v>
                </c:pt>
                <c:pt idx="6902">
                  <c:v>182.27219640000001</c:v>
                </c:pt>
                <c:pt idx="6903">
                  <c:v>182.77388139999996</c:v>
                </c:pt>
                <c:pt idx="6904">
                  <c:v>181.26882640000002</c:v>
                </c:pt>
                <c:pt idx="6905">
                  <c:v>182.77388139999996</c:v>
                </c:pt>
                <c:pt idx="6906">
                  <c:v>181.26882640000002</c:v>
                </c:pt>
                <c:pt idx="6907">
                  <c:v>181.77051139999998</c:v>
                </c:pt>
                <c:pt idx="6908">
                  <c:v>181.26882640000002</c:v>
                </c:pt>
                <c:pt idx="6909">
                  <c:v>182.27219640000001</c:v>
                </c:pt>
                <c:pt idx="6910">
                  <c:v>182.77388139999996</c:v>
                </c:pt>
                <c:pt idx="6911">
                  <c:v>181.77051139999998</c:v>
                </c:pt>
                <c:pt idx="6912">
                  <c:v>183.27556639999997</c:v>
                </c:pt>
                <c:pt idx="6913">
                  <c:v>182.27219640000001</c:v>
                </c:pt>
                <c:pt idx="6914">
                  <c:v>183.27556639999997</c:v>
                </c:pt>
                <c:pt idx="6915">
                  <c:v>182.27219640000001</c:v>
                </c:pt>
                <c:pt idx="6916">
                  <c:v>183.27556639999997</c:v>
                </c:pt>
                <c:pt idx="6917">
                  <c:v>182.77388139999996</c:v>
                </c:pt>
                <c:pt idx="6918">
                  <c:v>182.77388139999996</c:v>
                </c:pt>
                <c:pt idx="6919">
                  <c:v>183.27556639999997</c:v>
                </c:pt>
                <c:pt idx="6920">
                  <c:v>182.27219640000001</c:v>
                </c:pt>
                <c:pt idx="6921">
                  <c:v>182.27219640000001</c:v>
                </c:pt>
                <c:pt idx="6922">
                  <c:v>182.27219640000001</c:v>
                </c:pt>
                <c:pt idx="6923">
                  <c:v>182.77388139999996</c:v>
                </c:pt>
                <c:pt idx="6924">
                  <c:v>182.27219640000001</c:v>
                </c:pt>
                <c:pt idx="6925">
                  <c:v>183.27556639999997</c:v>
                </c:pt>
                <c:pt idx="6926">
                  <c:v>182.27219640000001</c:v>
                </c:pt>
                <c:pt idx="6927">
                  <c:v>183.27556639999997</c:v>
                </c:pt>
                <c:pt idx="6928">
                  <c:v>182.27219640000001</c:v>
                </c:pt>
                <c:pt idx="6929">
                  <c:v>184.27893640000002</c:v>
                </c:pt>
                <c:pt idx="6930">
                  <c:v>182.77388139999996</c:v>
                </c:pt>
                <c:pt idx="6931">
                  <c:v>182.27219640000001</c:v>
                </c:pt>
                <c:pt idx="6932">
                  <c:v>183.77725139999998</c:v>
                </c:pt>
                <c:pt idx="6933">
                  <c:v>183.27556639999997</c:v>
                </c:pt>
                <c:pt idx="6934">
                  <c:v>182.27219640000001</c:v>
                </c:pt>
                <c:pt idx="6935">
                  <c:v>183.27556639999997</c:v>
                </c:pt>
                <c:pt idx="6936">
                  <c:v>182.77388139999996</c:v>
                </c:pt>
                <c:pt idx="6937">
                  <c:v>185.28230640000004</c:v>
                </c:pt>
                <c:pt idx="6938">
                  <c:v>184.7806214</c:v>
                </c:pt>
                <c:pt idx="6939">
                  <c:v>183.77725139999998</c:v>
                </c:pt>
                <c:pt idx="6940">
                  <c:v>184.7806214</c:v>
                </c:pt>
                <c:pt idx="6941">
                  <c:v>183.27556639999997</c:v>
                </c:pt>
                <c:pt idx="6942">
                  <c:v>185.28230640000004</c:v>
                </c:pt>
                <c:pt idx="6943">
                  <c:v>183.27556639999997</c:v>
                </c:pt>
                <c:pt idx="6944">
                  <c:v>178.76040130000001</c:v>
                </c:pt>
                <c:pt idx="6945">
                  <c:v>184.7806214</c:v>
                </c:pt>
                <c:pt idx="6946">
                  <c:v>183.27556639999997</c:v>
                </c:pt>
                <c:pt idx="6947">
                  <c:v>183.27556639999997</c:v>
                </c:pt>
                <c:pt idx="6948">
                  <c:v>184.27893640000002</c:v>
                </c:pt>
                <c:pt idx="6949">
                  <c:v>184.7806214</c:v>
                </c:pt>
                <c:pt idx="6950">
                  <c:v>184.7806214</c:v>
                </c:pt>
                <c:pt idx="6951">
                  <c:v>186.78736140000001</c:v>
                </c:pt>
                <c:pt idx="6952">
                  <c:v>185.28230640000004</c:v>
                </c:pt>
                <c:pt idx="6953">
                  <c:v>186.2856764</c:v>
                </c:pt>
                <c:pt idx="6954">
                  <c:v>185.28230640000004</c:v>
                </c:pt>
                <c:pt idx="6955">
                  <c:v>186.78736140000001</c:v>
                </c:pt>
                <c:pt idx="6956">
                  <c:v>185.28230640000004</c:v>
                </c:pt>
                <c:pt idx="6957">
                  <c:v>179.76377129999997</c:v>
                </c:pt>
                <c:pt idx="6958">
                  <c:v>185.28230640000004</c:v>
                </c:pt>
                <c:pt idx="6959">
                  <c:v>185.78399139999999</c:v>
                </c:pt>
                <c:pt idx="6960">
                  <c:v>182.77388139999996</c:v>
                </c:pt>
                <c:pt idx="6961">
                  <c:v>183.77725139999998</c:v>
                </c:pt>
                <c:pt idx="6962">
                  <c:v>110.53124050000001</c:v>
                </c:pt>
                <c:pt idx="6963">
                  <c:v>113.54135049999999</c:v>
                </c:pt>
                <c:pt idx="6964">
                  <c:v>110.0295555</c:v>
                </c:pt>
                <c:pt idx="6965">
                  <c:v>110.53124050000001</c:v>
                </c:pt>
                <c:pt idx="6966">
                  <c:v>113.03966550000001</c:v>
                </c:pt>
                <c:pt idx="6967">
                  <c:v>112.5379805</c:v>
                </c:pt>
                <c:pt idx="6968">
                  <c:v>111.0329255</c:v>
                </c:pt>
                <c:pt idx="6969">
                  <c:v>108.02281549999998</c:v>
                </c:pt>
                <c:pt idx="6970">
                  <c:v>111.0329255</c:v>
                </c:pt>
                <c:pt idx="6971">
                  <c:v>112.5379805</c:v>
                </c:pt>
                <c:pt idx="6972">
                  <c:v>112.03629549999999</c:v>
                </c:pt>
                <c:pt idx="6973">
                  <c:v>112.5379805</c:v>
                </c:pt>
                <c:pt idx="6974">
                  <c:v>112.5379805</c:v>
                </c:pt>
                <c:pt idx="6975">
                  <c:v>112.5379805</c:v>
                </c:pt>
                <c:pt idx="6976">
                  <c:v>111.53461050000001</c:v>
                </c:pt>
                <c:pt idx="6977">
                  <c:v>111.53461050000001</c:v>
                </c:pt>
                <c:pt idx="6978">
                  <c:v>114.54472060000003</c:v>
                </c:pt>
                <c:pt idx="6979">
                  <c:v>111.53461050000001</c:v>
                </c:pt>
                <c:pt idx="6980">
                  <c:v>113.03966550000001</c:v>
                </c:pt>
                <c:pt idx="6981">
                  <c:v>112.5379805</c:v>
                </c:pt>
                <c:pt idx="6982">
                  <c:v>116.0497756</c:v>
                </c:pt>
                <c:pt idx="6983">
                  <c:v>111.53461050000001</c:v>
                </c:pt>
                <c:pt idx="6984">
                  <c:v>113.54135049999999</c:v>
                </c:pt>
                <c:pt idx="6985">
                  <c:v>113.54135049999999</c:v>
                </c:pt>
                <c:pt idx="6986">
                  <c:v>112.03629549999999</c:v>
                </c:pt>
                <c:pt idx="6987">
                  <c:v>108.5245005</c:v>
                </c:pt>
                <c:pt idx="6988">
                  <c:v>115.04640560000001</c:v>
                </c:pt>
                <c:pt idx="6989">
                  <c:v>115.54809059999998</c:v>
                </c:pt>
                <c:pt idx="6990">
                  <c:v>113.54135049999999</c:v>
                </c:pt>
                <c:pt idx="6991">
                  <c:v>114.54472060000003</c:v>
                </c:pt>
                <c:pt idx="6992">
                  <c:v>113.03966550000001</c:v>
                </c:pt>
                <c:pt idx="6993">
                  <c:v>114.54472060000003</c:v>
                </c:pt>
                <c:pt idx="6994">
                  <c:v>113.03966550000001</c:v>
                </c:pt>
                <c:pt idx="6995">
                  <c:v>113.03966550000001</c:v>
                </c:pt>
                <c:pt idx="6996">
                  <c:v>113.03966550000001</c:v>
                </c:pt>
                <c:pt idx="6997">
                  <c:v>114.04303560000001</c:v>
                </c:pt>
                <c:pt idx="6998">
                  <c:v>113.03966550000001</c:v>
                </c:pt>
                <c:pt idx="6999">
                  <c:v>114.54472060000003</c:v>
                </c:pt>
                <c:pt idx="7000">
                  <c:v>115.54809059999998</c:v>
                </c:pt>
                <c:pt idx="7001">
                  <c:v>114.54472060000003</c:v>
                </c:pt>
                <c:pt idx="7002">
                  <c:v>116.0497756</c:v>
                </c:pt>
                <c:pt idx="7003">
                  <c:v>114.04303560000001</c:v>
                </c:pt>
                <c:pt idx="7004">
                  <c:v>116.0497756</c:v>
                </c:pt>
                <c:pt idx="7005">
                  <c:v>116.0497756</c:v>
                </c:pt>
                <c:pt idx="7006">
                  <c:v>115.54809059999998</c:v>
                </c:pt>
                <c:pt idx="7007">
                  <c:v>114.54472060000003</c:v>
                </c:pt>
                <c:pt idx="7008">
                  <c:v>114.04303560000001</c:v>
                </c:pt>
                <c:pt idx="7009">
                  <c:v>115.04640560000001</c:v>
                </c:pt>
                <c:pt idx="7010">
                  <c:v>116.55146060000001</c:v>
                </c:pt>
                <c:pt idx="7011">
                  <c:v>115.04640560000001</c:v>
                </c:pt>
                <c:pt idx="7012">
                  <c:v>115.54809059999998</c:v>
                </c:pt>
                <c:pt idx="7013">
                  <c:v>114.54472060000003</c:v>
                </c:pt>
                <c:pt idx="7014">
                  <c:v>116.55146060000001</c:v>
                </c:pt>
                <c:pt idx="7015">
                  <c:v>116.55146060000001</c:v>
                </c:pt>
                <c:pt idx="7016">
                  <c:v>116.55146060000001</c:v>
                </c:pt>
                <c:pt idx="7017">
                  <c:v>116.55146060000001</c:v>
                </c:pt>
                <c:pt idx="7018">
                  <c:v>116.0497756</c:v>
                </c:pt>
                <c:pt idx="7019">
                  <c:v>116.55146060000001</c:v>
                </c:pt>
                <c:pt idx="7020">
                  <c:v>116.55146060000001</c:v>
                </c:pt>
                <c:pt idx="7021">
                  <c:v>118.05651560000001</c:v>
                </c:pt>
                <c:pt idx="7022">
                  <c:v>118.05651560000001</c:v>
                </c:pt>
                <c:pt idx="7023">
                  <c:v>117.05314559999998</c:v>
                </c:pt>
                <c:pt idx="7024">
                  <c:v>118.05651560000001</c:v>
                </c:pt>
                <c:pt idx="7025">
                  <c:v>118.05651560000001</c:v>
                </c:pt>
                <c:pt idx="7026">
                  <c:v>118.55820060000002</c:v>
                </c:pt>
                <c:pt idx="7027">
                  <c:v>116.55146060000001</c:v>
                </c:pt>
                <c:pt idx="7028">
                  <c:v>115.04640560000001</c:v>
                </c:pt>
                <c:pt idx="7029">
                  <c:v>117.05314559999998</c:v>
                </c:pt>
                <c:pt idx="7030">
                  <c:v>118.55820060000002</c:v>
                </c:pt>
                <c:pt idx="7031">
                  <c:v>117.5548306</c:v>
                </c:pt>
                <c:pt idx="7032">
                  <c:v>118.05651560000001</c:v>
                </c:pt>
                <c:pt idx="7033">
                  <c:v>117.5548306</c:v>
                </c:pt>
                <c:pt idx="7034">
                  <c:v>118.55820060000002</c:v>
                </c:pt>
                <c:pt idx="7035">
                  <c:v>116.55146060000001</c:v>
                </c:pt>
                <c:pt idx="7036">
                  <c:v>118.05651560000001</c:v>
                </c:pt>
                <c:pt idx="7037">
                  <c:v>119.0598856</c:v>
                </c:pt>
                <c:pt idx="7038">
                  <c:v>118.55820060000002</c:v>
                </c:pt>
                <c:pt idx="7039">
                  <c:v>118.05651560000001</c:v>
                </c:pt>
                <c:pt idx="7040">
                  <c:v>118.55820060000002</c:v>
                </c:pt>
                <c:pt idx="7041">
                  <c:v>120.56494060000001</c:v>
                </c:pt>
                <c:pt idx="7042">
                  <c:v>120.06325560000003</c:v>
                </c:pt>
                <c:pt idx="7043">
                  <c:v>118.55820060000002</c:v>
                </c:pt>
                <c:pt idx="7044">
                  <c:v>119.0598856</c:v>
                </c:pt>
                <c:pt idx="7045">
                  <c:v>119.0598856</c:v>
                </c:pt>
                <c:pt idx="7046">
                  <c:v>119.56157060000001</c:v>
                </c:pt>
                <c:pt idx="7047">
                  <c:v>117.05314559999998</c:v>
                </c:pt>
                <c:pt idx="7048">
                  <c:v>119.56157060000001</c:v>
                </c:pt>
                <c:pt idx="7049">
                  <c:v>118.55820060000002</c:v>
                </c:pt>
                <c:pt idx="7050">
                  <c:v>120.56494060000001</c:v>
                </c:pt>
                <c:pt idx="7051">
                  <c:v>120.56494060000001</c:v>
                </c:pt>
                <c:pt idx="7052">
                  <c:v>121.06662559999999</c:v>
                </c:pt>
                <c:pt idx="7053">
                  <c:v>119.0598856</c:v>
                </c:pt>
                <c:pt idx="7054">
                  <c:v>120.06325560000003</c:v>
                </c:pt>
                <c:pt idx="7055">
                  <c:v>121.06662559999999</c:v>
                </c:pt>
                <c:pt idx="7056">
                  <c:v>121.06662559999999</c:v>
                </c:pt>
                <c:pt idx="7057">
                  <c:v>120.06325560000003</c:v>
                </c:pt>
                <c:pt idx="7058">
                  <c:v>121.06662559999999</c:v>
                </c:pt>
                <c:pt idx="7059">
                  <c:v>118.05651560000001</c:v>
                </c:pt>
                <c:pt idx="7060">
                  <c:v>120.06325560000003</c:v>
                </c:pt>
                <c:pt idx="7061">
                  <c:v>121.06662559999999</c:v>
                </c:pt>
                <c:pt idx="7062">
                  <c:v>121.06662559999999</c:v>
                </c:pt>
                <c:pt idx="7063">
                  <c:v>120.56494060000001</c:v>
                </c:pt>
                <c:pt idx="7064">
                  <c:v>119.0598856</c:v>
                </c:pt>
                <c:pt idx="7065">
                  <c:v>119.0598856</c:v>
                </c:pt>
                <c:pt idx="7066">
                  <c:v>121.5683106</c:v>
                </c:pt>
                <c:pt idx="7067">
                  <c:v>121.5683106</c:v>
                </c:pt>
                <c:pt idx="7068">
                  <c:v>120.56494060000001</c:v>
                </c:pt>
                <c:pt idx="7069">
                  <c:v>120.56494060000001</c:v>
                </c:pt>
                <c:pt idx="7070">
                  <c:v>121.06662559999999</c:v>
                </c:pt>
                <c:pt idx="7071">
                  <c:v>122.5716807</c:v>
                </c:pt>
                <c:pt idx="7072">
                  <c:v>121.06662559999999</c:v>
                </c:pt>
                <c:pt idx="7073">
                  <c:v>120.56494060000001</c:v>
                </c:pt>
                <c:pt idx="7074">
                  <c:v>121.06662559999999</c:v>
                </c:pt>
                <c:pt idx="7075">
                  <c:v>123.0733657</c:v>
                </c:pt>
                <c:pt idx="7076">
                  <c:v>122.5716807</c:v>
                </c:pt>
                <c:pt idx="7077">
                  <c:v>122.06999570000002</c:v>
                </c:pt>
                <c:pt idx="7078">
                  <c:v>120.56494060000001</c:v>
                </c:pt>
                <c:pt idx="7079">
                  <c:v>122.06999570000002</c:v>
                </c:pt>
                <c:pt idx="7080">
                  <c:v>119.56157060000001</c:v>
                </c:pt>
                <c:pt idx="7081">
                  <c:v>123.0733657</c:v>
                </c:pt>
                <c:pt idx="7082">
                  <c:v>123.57505070000001</c:v>
                </c:pt>
                <c:pt idx="7083">
                  <c:v>122.5716807</c:v>
                </c:pt>
                <c:pt idx="7084">
                  <c:v>123.57505070000001</c:v>
                </c:pt>
                <c:pt idx="7085">
                  <c:v>122.5716807</c:v>
                </c:pt>
                <c:pt idx="7086">
                  <c:v>121.5683106</c:v>
                </c:pt>
                <c:pt idx="7087">
                  <c:v>122.06999570000002</c:v>
                </c:pt>
                <c:pt idx="7088">
                  <c:v>121.5683106</c:v>
                </c:pt>
                <c:pt idx="7089">
                  <c:v>123.57505070000001</c:v>
                </c:pt>
                <c:pt idx="7090">
                  <c:v>123.57505070000001</c:v>
                </c:pt>
                <c:pt idx="7091">
                  <c:v>123.57505070000001</c:v>
                </c:pt>
                <c:pt idx="7092">
                  <c:v>121.5683106</c:v>
                </c:pt>
                <c:pt idx="7093">
                  <c:v>124.5784207</c:v>
                </c:pt>
                <c:pt idx="7094">
                  <c:v>123.0733657</c:v>
                </c:pt>
                <c:pt idx="7095">
                  <c:v>123.57505070000001</c:v>
                </c:pt>
                <c:pt idx="7096">
                  <c:v>122.06999570000002</c:v>
                </c:pt>
                <c:pt idx="7097">
                  <c:v>123.57505070000001</c:v>
                </c:pt>
                <c:pt idx="7098">
                  <c:v>123.0733657</c:v>
                </c:pt>
                <c:pt idx="7099">
                  <c:v>123.57505070000001</c:v>
                </c:pt>
                <c:pt idx="7100">
                  <c:v>123.57505070000001</c:v>
                </c:pt>
                <c:pt idx="7101">
                  <c:v>124.5784207</c:v>
                </c:pt>
                <c:pt idx="7102">
                  <c:v>123.57505070000001</c:v>
                </c:pt>
                <c:pt idx="7103">
                  <c:v>123.0733657</c:v>
                </c:pt>
                <c:pt idx="7104">
                  <c:v>124.5784207</c:v>
                </c:pt>
                <c:pt idx="7105">
                  <c:v>126.5851607</c:v>
                </c:pt>
                <c:pt idx="7106">
                  <c:v>124.5784207</c:v>
                </c:pt>
                <c:pt idx="7107">
                  <c:v>124.5784207</c:v>
                </c:pt>
                <c:pt idx="7108">
                  <c:v>125.0801057</c:v>
                </c:pt>
                <c:pt idx="7109">
                  <c:v>125.5817907</c:v>
                </c:pt>
                <c:pt idx="7110">
                  <c:v>125.0801057</c:v>
                </c:pt>
                <c:pt idx="7111">
                  <c:v>126.08347569999998</c:v>
                </c:pt>
                <c:pt idx="7112">
                  <c:v>125.0801057</c:v>
                </c:pt>
                <c:pt idx="7113">
                  <c:v>125.5817907</c:v>
                </c:pt>
                <c:pt idx="7114">
                  <c:v>124.07673569999999</c:v>
                </c:pt>
                <c:pt idx="7115">
                  <c:v>125.5817907</c:v>
                </c:pt>
                <c:pt idx="7116">
                  <c:v>124.5784207</c:v>
                </c:pt>
                <c:pt idx="7117">
                  <c:v>126.08347569999998</c:v>
                </c:pt>
                <c:pt idx="7118">
                  <c:v>126.5851607</c:v>
                </c:pt>
                <c:pt idx="7119">
                  <c:v>123.57505070000001</c:v>
                </c:pt>
                <c:pt idx="7120">
                  <c:v>125.5817907</c:v>
                </c:pt>
                <c:pt idx="7121">
                  <c:v>126.08347569999998</c:v>
                </c:pt>
                <c:pt idx="7122">
                  <c:v>125.5817907</c:v>
                </c:pt>
                <c:pt idx="7123">
                  <c:v>126.08347569999998</c:v>
                </c:pt>
                <c:pt idx="7124">
                  <c:v>126.5851607</c:v>
                </c:pt>
                <c:pt idx="7125">
                  <c:v>126.08347569999998</c:v>
                </c:pt>
                <c:pt idx="7126">
                  <c:v>127.0868457</c:v>
                </c:pt>
                <c:pt idx="7127">
                  <c:v>126.08347569999998</c:v>
                </c:pt>
                <c:pt idx="7128">
                  <c:v>126.08347569999998</c:v>
                </c:pt>
                <c:pt idx="7129">
                  <c:v>126.5851607</c:v>
                </c:pt>
                <c:pt idx="7130">
                  <c:v>127.0868457</c:v>
                </c:pt>
                <c:pt idx="7131">
                  <c:v>126.5851607</c:v>
                </c:pt>
                <c:pt idx="7132">
                  <c:v>126.5851607</c:v>
                </c:pt>
                <c:pt idx="7133">
                  <c:v>127.0868457</c:v>
                </c:pt>
                <c:pt idx="7134">
                  <c:v>126.5851607</c:v>
                </c:pt>
                <c:pt idx="7135">
                  <c:v>126.08347569999998</c:v>
                </c:pt>
                <c:pt idx="7136">
                  <c:v>126.5851607</c:v>
                </c:pt>
                <c:pt idx="7137">
                  <c:v>127.58853070000001</c:v>
                </c:pt>
                <c:pt idx="7138">
                  <c:v>126.08347569999998</c:v>
                </c:pt>
                <c:pt idx="7139">
                  <c:v>128.09021569999999</c:v>
                </c:pt>
                <c:pt idx="7140">
                  <c:v>127.0868457</c:v>
                </c:pt>
                <c:pt idx="7141">
                  <c:v>127.58853070000001</c:v>
                </c:pt>
                <c:pt idx="7142">
                  <c:v>127.58853070000001</c:v>
                </c:pt>
                <c:pt idx="7143">
                  <c:v>127.58853070000001</c:v>
                </c:pt>
                <c:pt idx="7144">
                  <c:v>128.09021569999999</c:v>
                </c:pt>
                <c:pt idx="7145">
                  <c:v>127.58853070000001</c:v>
                </c:pt>
                <c:pt idx="7146">
                  <c:v>128.09021569999999</c:v>
                </c:pt>
                <c:pt idx="7147">
                  <c:v>127.0868457</c:v>
                </c:pt>
                <c:pt idx="7148">
                  <c:v>127.0868457</c:v>
                </c:pt>
                <c:pt idx="7149">
                  <c:v>127.58853070000001</c:v>
                </c:pt>
                <c:pt idx="7150">
                  <c:v>127.0868457</c:v>
                </c:pt>
                <c:pt idx="7151">
                  <c:v>128.09021569999999</c:v>
                </c:pt>
                <c:pt idx="7152">
                  <c:v>129.09358569999995</c:v>
                </c:pt>
                <c:pt idx="7153">
                  <c:v>127.58853070000001</c:v>
                </c:pt>
                <c:pt idx="7154">
                  <c:v>127.58853070000001</c:v>
                </c:pt>
                <c:pt idx="7155">
                  <c:v>128.09021569999999</c:v>
                </c:pt>
                <c:pt idx="7156">
                  <c:v>130.59864080000003</c:v>
                </c:pt>
                <c:pt idx="7157">
                  <c:v>127.0868457</c:v>
                </c:pt>
                <c:pt idx="7158">
                  <c:v>129.09358569999995</c:v>
                </c:pt>
                <c:pt idx="7159">
                  <c:v>127.58853070000001</c:v>
                </c:pt>
                <c:pt idx="7160">
                  <c:v>129.59527069999999</c:v>
                </c:pt>
                <c:pt idx="7161">
                  <c:v>129.09358569999995</c:v>
                </c:pt>
                <c:pt idx="7162">
                  <c:v>129.09358569999995</c:v>
                </c:pt>
                <c:pt idx="7163">
                  <c:v>129.59527069999999</c:v>
                </c:pt>
                <c:pt idx="7164">
                  <c:v>130.59864080000003</c:v>
                </c:pt>
                <c:pt idx="7165">
                  <c:v>128.09021569999999</c:v>
                </c:pt>
                <c:pt idx="7166">
                  <c:v>128.09021569999999</c:v>
                </c:pt>
                <c:pt idx="7167">
                  <c:v>131.10032580000001</c:v>
                </c:pt>
                <c:pt idx="7168">
                  <c:v>128.09021569999999</c:v>
                </c:pt>
                <c:pt idx="7169">
                  <c:v>129.09358569999995</c:v>
                </c:pt>
                <c:pt idx="7170">
                  <c:v>130.09695569999997</c:v>
                </c:pt>
                <c:pt idx="7171">
                  <c:v>130.59864080000003</c:v>
                </c:pt>
                <c:pt idx="7172">
                  <c:v>130.09695569999997</c:v>
                </c:pt>
                <c:pt idx="7173">
                  <c:v>130.09695569999997</c:v>
                </c:pt>
                <c:pt idx="7174">
                  <c:v>130.09695569999997</c:v>
                </c:pt>
                <c:pt idx="7175">
                  <c:v>130.59864080000003</c:v>
                </c:pt>
                <c:pt idx="7176">
                  <c:v>132.10369579999997</c:v>
                </c:pt>
                <c:pt idx="7177">
                  <c:v>130.59864080000003</c:v>
                </c:pt>
                <c:pt idx="7178">
                  <c:v>130.59864080000003</c:v>
                </c:pt>
                <c:pt idx="7179">
                  <c:v>131.10032580000001</c:v>
                </c:pt>
                <c:pt idx="7180">
                  <c:v>130.59864080000003</c:v>
                </c:pt>
                <c:pt idx="7181">
                  <c:v>129.59527069999999</c:v>
                </c:pt>
                <c:pt idx="7182">
                  <c:v>130.09695569999997</c:v>
                </c:pt>
                <c:pt idx="7183">
                  <c:v>130.59864080000003</c:v>
                </c:pt>
                <c:pt idx="7184">
                  <c:v>130.09695569999997</c:v>
                </c:pt>
                <c:pt idx="7185">
                  <c:v>130.09695569999997</c:v>
                </c:pt>
                <c:pt idx="7186">
                  <c:v>131.10032580000001</c:v>
                </c:pt>
                <c:pt idx="7187">
                  <c:v>131.10032580000001</c:v>
                </c:pt>
                <c:pt idx="7188">
                  <c:v>131.10032580000001</c:v>
                </c:pt>
                <c:pt idx="7189">
                  <c:v>133.6087508</c:v>
                </c:pt>
                <c:pt idx="7190">
                  <c:v>133.10706579999996</c:v>
                </c:pt>
                <c:pt idx="7191">
                  <c:v>130.09695569999997</c:v>
                </c:pt>
                <c:pt idx="7192">
                  <c:v>131.10032580000001</c:v>
                </c:pt>
                <c:pt idx="7193">
                  <c:v>132.60538080000001</c:v>
                </c:pt>
                <c:pt idx="7194">
                  <c:v>132.60538080000001</c:v>
                </c:pt>
                <c:pt idx="7195">
                  <c:v>132.60538080000001</c:v>
                </c:pt>
                <c:pt idx="7196">
                  <c:v>131.60201079999999</c:v>
                </c:pt>
                <c:pt idx="7197">
                  <c:v>129.09358569999995</c:v>
                </c:pt>
                <c:pt idx="7198">
                  <c:v>131.60201079999999</c:v>
                </c:pt>
                <c:pt idx="7199">
                  <c:v>132.60538080000001</c:v>
                </c:pt>
                <c:pt idx="7200">
                  <c:v>132.60538080000001</c:v>
                </c:pt>
                <c:pt idx="7201">
                  <c:v>131.60201079999999</c:v>
                </c:pt>
                <c:pt idx="7202">
                  <c:v>132.10369579999997</c:v>
                </c:pt>
                <c:pt idx="7203">
                  <c:v>131.10032580000001</c:v>
                </c:pt>
                <c:pt idx="7204">
                  <c:v>133.6087508</c:v>
                </c:pt>
                <c:pt idx="7205">
                  <c:v>134.61212080000001</c:v>
                </c:pt>
                <c:pt idx="7206">
                  <c:v>132.60538080000001</c:v>
                </c:pt>
                <c:pt idx="7207">
                  <c:v>133.10706579999996</c:v>
                </c:pt>
                <c:pt idx="7208">
                  <c:v>133.10706579999996</c:v>
                </c:pt>
                <c:pt idx="7209">
                  <c:v>135.11380579999994</c:v>
                </c:pt>
                <c:pt idx="7210">
                  <c:v>133.10706579999996</c:v>
                </c:pt>
                <c:pt idx="7211">
                  <c:v>134.1104358</c:v>
                </c:pt>
                <c:pt idx="7212">
                  <c:v>132.60538080000001</c:v>
                </c:pt>
                <c:pt idx="7213">
                  <c:v>132.60538080000001</c:v>
                </c:pt>
                <c:pt idx="7214">
                  <c:v>133.10706579999996</c:v>
                </c:pt>
                <c:pt idx="7215">
                  <c:v>134.1104358</c:v>
                </c:pt>
                <c:pt idx="7216">
                  <c:v>132.60538080000001</c:v>
                </c:pt>
                <c:pt idx="7217">
                  <c:v>132.60538080000001</c:v>
                </c:pt>
                <c:pt idx="7218">
                  <c:v>134.1104358</c:v>
                </c:pt>
                <c:pt idx="7219">
                  <c:v>132.60538080000001</c:v>
                </c:pt>
                <c:pt idx="7220">
                  <c:v>133.6087508</c:v>
                </c:pt>
                <c:pt idx="7221">
                  <c:v>134.1104358</c:v>
                </c:pt>
                <c:pt idx="7222">
                  <c:v>135.6154908</c:v>
                </c:pt>
                <c:pt idx="7223">
                  <c:v>133.10706579999996</c:v>
                </c:pt>
                <c:pt idx="7224">
                  <c:v>134.1104358</c:v>
                </c:pt>
                <c:pt idx="7225">
                  <c:v>134.1104358</c:v>
                </c:pt>
                <c:pt idx="7226">
                  <c:v>135.11380579999994</c:v>
                </c:pt>
                <c:pt idx="7227">
                  <c:v>135.11380579999994</c:v>
                </c:pt>
                <c:pt idx="7228">
                  <c:v>134.1104358</c:v>
                </c:pt>
                <c:pt idx="7229">
                  <c:v>134.1104358</c:v>
                </c:pt>
                <c:pt idx="7230">
                  <c:v>136.61886079999996</c:v>
                </c:pt>
                <c:pt idx="7231">
                  <c:v>134.61212080000001</c:v>
                </c:pt>
                <c:pt idx="7232">
                  <c:v>134.1104358</c:v>
                </c:pt>
                <c:pt idx="7233">
                  <c:v>134.61212080000001</c:v>
                </c:pt>
                <c:pt idx="7234">
                  <c:v>134.61212080000001</c:v>
                </c:pt>
                <c:pt idx="7235">
                  <c:v>135.11380579999994</c:v>
                </c:pt>
                <c:pt idx="7236">
                  <c:v>134.1104358</c:v>
                </c:pt>
                <c:pt idx="7237">
                  <c:v>135.11380579999994</c:v>
                </c:pt>
                <c:pt idx="7238">
                  <c:v>135.11380579999994</c:v>
                </c:pt>
                <c:pt idx="7239">
                  <c:v>135.11380579999994</c:v>
                </c:pt>
                <c:pt idx="7240">
                  <c:v>134.61212080000001</c:v>
                </c:pt>
                <c:pt idx="7241">
                  <c:v>136.11717579999998</c:v>
                </c:pt>
                <c:pt idx="7242">
                  <c:v>136.11717579999998</c:v>
                </c:pt>
                <c:pt idx="7243">
                  <c:v>135.11380579999994</c:v>
                </c:pt>
                <c:pt idx="7244">
                  <c:v>137.1205458</c:v>
                </c:pt>
                <c:pt idx="7245">
                  <c:v>136.11717579999998</c:v>
                </c:pt>
                <c:pt idx="7246">
                  <c:v>135.6154908</c:v>
                </c:pt>
                <c:pt idx="7247">
                  <c:v>135.6154908</c:v>
                </c:pt>
                <c:pt idx="7248">
                  <c:v>135.6154908</c:v>
                </c:pt>
                <c:pt idx="7249">
                  <c:v>136.11717579999998</c:v>
                </c:pt>
                <c:pt idx="7250">
                  <c:v>134.61212080000001</c:v>
                </c:pt>
                <c:pt idx="7251">
                  <c:v>136.11717579999998</c:v>
                </c:pt>
                <c:pt idx="7252">
                  <c:v>136.61886079999996</c:v>
                </c:pt>
                <c:pt idx="7253">
                  <c:v>136.11717579999998</c:v>
                </c:pt>
                <c:pt idx="7254">
                  <c:v>135.11380579999994</c:v>
                </c:pt>
                <c:pt idx="7255">
                  <c:v>136.61886079999996</c:v>
                </c:pt>
                <c:pt idx="7256">
                  <c:v>138.12391579999996</c:v>
                </c:pt>
                <c:pt idx="7257">
                  <c:v>135.6154908</c:v>
                </c:pt>
                <c:pt idx="7258">
                  <c:v>138.6256008</c:v>
                </c:pt>
                <c:pt idx="7259">
                  <c:v>137.62223080000004</c:v>
                </c:pt>
                <c:pt idx="7260">
                  <c:v>137.1205458</c:v>
                </c:pt>
                <c:pt idx="7261">
                  <c:v>138.12391579999996</c:v>
                </c:pt>
                <c:pt idx="7262">
                  <c:v>138.6256008</c:v>
                </c:pt>
                <c:pt idx="7263">
                  <c:v>139.1272859</c:v>
                </c:pt>
                <c:pt idx="7264">
                  <c:v>138.12391579999996</c:v>
                </c:pt>
                <c:pt idx="7265">
                  <c:v>138.12391579999996</c:v>
                </c:pt>
                <c:pt idx="7266">
                  <c:v>137.1205458</c:v>
                </c:pt>
                <c:pt idx="7267">
                  <c:v>138.6256008</c:v>
                </c:pt>
                <c:pt idx="7268">
                  <c:v>137.62223080000004</c:v>
                </c:pt>
                <c:pt idx="7269">
                  <c:v>136.61886079999996</c:v>
                </c:pt>
                <c:pt idx="7270">
                  <c:v>137.1205458</c:v>
                </c:pt>
                <c:pt idx="7271">
                  <c:v>138.12391579999996</c:v>
                </c:pt>
                <c:pt idx="7272">
                  <c:v>138.12391579999996</c:v>
                </c:pt>
                <c:pt idx="7273">
                  <c:v>138.6256008</c:v>
                </c:pt>
                <c:pt idx="7274">
                  <c:v>140.13065589999997</c:v>
                </c:pt>
                <c:pt idx="7275">
                  <c:v>139.1272859</c:v>
                </c:pt>
                <c:pt idx="7276">
                  <c:v>139.1272859</c:v>
                </c:pt>
                <c:pt idx="7277">
                  <c:v>134.1104358</c:v>
                </c:pt>
                <c:pt idx="7278">
                  <c:v>132.60538080000001</c:v>
                </c:pt>
                <c:pt idx="7279">
                  <c:v>134.61212080000001</c:v>
                </c:pt>
                <c:pt idx="7280">
                  <c:v>131.60201079999999</c:v>
                </c:pt>
                <c:pt idx="7281">
                  <c:v>134.1104358</c:v>
                </c:pt>
                <c:pt idx="7282">
                  <c:v>134.1104358</c:v>
                </c:pt>
                <c:pt idx="7283">
                  <c:v>134.61212080000001</c:v>
                </c:pt>
                <c:pt idx="7284">
                  <c:v>138.12391579999996</c:v>
                </c:pt>
                <c:pt idx="7285">
                  <c:v>139.1272859</c:v>
                </c:pt>
                <c:pt idx="7286">
                  <c:v>139.1272859</c:v>
                </c:pt>
                <c:pt idx="7287">
                  <c:v>138.6256008</c:v>
                </c:pt>
                <c:pt idx="7288">
                  <c:v>139.62897090000001</c:v>
                </c:pt>
                <c:pt idx="7289">
                  <c:v>139.62897090000001</c:v>
                </c:pt>
                <c:pt idx="7290">
                  <c:v>140.13065589999997</c:v>
                </c:pt>
                <c:pt idx="7291">
                  <c:v>138.12391579999996</c:v>
                </c:pt>
                <c:pt idx="7292">
                  <c:v>139.1272859</c:v>
                </c:pt>
                <c:pt idx="7293">
                  <c:v>140.63234090000003</c:v>
                </c:pt>
                <c:pt idx="7294">
                  <c:v>138.6256008</c:v>
                </c:pt>
                <c:pt idx="7295">
                  <c:v>139.1272859</c:v>
                </c:pt>
                <c:pt idx="7296">
                  <c:v>139.62897090000001</c:v>
                </c:pt>
                <c:pt idx="7297">
                  <c:v>139.62897090000001</c:v>
                </c:pt>
                <c:pt idx="7298">
                  <c:v>138.6256008</c:v>
                </c:pt>
                <c:pt idx="7299">
                  <c:v>140.63234090000003</c:v>
                </c:pt>
                <c:pt idx="7300">
                  <c:v>136.61886079999996</c:v>
                </c:pt>
                <c:pt idx="7301">
                  <c:v>139.62897090000001</c:v>
                </c:pt>
                <c:pt idx="7302">
                  <c:v>141.13402589999998</c:v>
                </c:pt>
                <c:pt idx="7303">
                  <c:v>140.63234090000003</c:v>
                </c:pt>
                <c:pt idx="7304">
                  <c:v>140.63234090000003</c:v>
                </c:pt>
                <c:pt idx="7305">
                  <c:v>139.62897090000001</c:v>
                </c:pt>
                <c:pt idx="7306">
                  <c:v>141.63571089999999</c:v>
                </c:pt>
                <c:pt idx="7307">
                  <c:v>141.63571089999999</c:v>
                </c:pt>
                <c:pt idx="7308">
                  <c:v>140.63234090000003</c:v>
                </c:pt>
                <c:pt idx="7309">
                  <c:v>141.13402589999998</c:v>
                </c:pt>
                <c:pt idx="7310">
                  <c:v>140.63234090000003</c:v>
                </c:pt>
                <c:pt idx="7311">
                  <c:v>142.1373959</c:v>
                </c:pt>
                <c:pt idx="7312">
                  <c:v>142.1373959</c:v>
                </c:pt>
                <c:pt idx="7313">
                  <c:v>142.1373959</c:v>
                </c:pt>
                <c:pt idx="7314">
                  <c:v>141.13402589999998</c:v>
                </c:pt>
                <c:pt idx="7315">
                  <c:v>142.63908089999998</c:v>
                </c:pt>
                <c:pt idx="7316">
                  <c:v>140.63234090000003</c:v>
                </c:pt>
                <c:pt idx="7317">
                  <c:v>141.63571089999999</c:v>
                </c:pt>
                <c:pt idx="7318">
                  <c:v>141.13402589999998</c:v>
                </c:pt>
                <c:pt idx="7319">
                  <c:v>141.63571089999999</c:v>
                </c:pt>
                <c:pt idx="7320">
                  <c:v>139.62897090000001</c:v>
                </c:pt>
                <c:pt idx="7321">
                  <c:v>140.63234090000003</c:v>
                </c:pt>
                <c:pt idx="7322">
                  <c:v>140.63234090000003</c:v>
                </c:pt>
                <c:pt idx="7323">
                  <c:v>142.1373959</c:v>
                </c:pt>
                <c:pt idx="7324">
                  <c:v>142.63908089999998</c:v>
                </c:pt>
                <c:pt idx="7325">
                  <c:v>141.13402589999998</c:v>
                </c:pt>
                <c:pt idx="7326">
                  <c:v>143.14076589999996</c:v>
                </c:pt>
                <c:pt idx="7327">
                  <c:v>142.1373959</c:v>
                </c:pt>
                <c:pt idx="7328">
                  <c:v>142.63908089999998</c:v>
                </c:pt>
                <c:pt idx="7329">
                  <c:v>142.1373959</c:v>
                </c:pt>
                <c:pt idx="7330">
                  <c:v>143.14076589999996</c:v>
                </c:pt>
                <c:pt idx="7331">
                  <c:v>142.1373959</c:v>
                </c:pt>
                <c:pt idx="7332">
                  <c:v>143.14076589999996</c:v>
                </c:pt>
                <c:pt idx="7333">
                  <c:v>143.14076589999996</c:v>
                </c:pt>
                <c:pt idx="7334">
                  <c:v>145.14750589999997</c:v>
                </c:pt>
                <c:pt idx="7335">
                  <c:v>138.12391579999996</c:v>
                </c:pt>
                <c:pt idx="7336">
                  <c:v>142.63908089999998</c:v>
                </c:pt>
                <c:pt idx="7337">
                  <c:v>144.14413589999998</c:v>
                </c:pt>
                <c:pt idx="7338">
                  <c:v>143.14076589999996</c:v>
                </c:pt>
                <c:pt idx="7339">
                  <c:v>143.14076589999996</c:v>
                </c:pt>
                <c:pt idx="7340">
                  <c:v>141.13402589999998</c:v>
                </c:pt>
                <c:pt idx="7341">
                  <c:v>143.6424509</c:v>
                </c:pt>
                <c:pt idx="7342">
                  <c:v>143.14076589999996</c:v>
                </c:pt>
                <c:pt idx="7343">
                  <c:v>144.64582089999999</c:v>
                </c:pt>
                <c:pt idx="7344">
                  <c:v>144.14413589999998</c:v>
                </c:pt>
                <c:pt idx="7345">
                  <c:v>145.14750589999997</c:v>
                </c:pt>
                <c:pt idx="7346">
                  <c:v>142.63908089999998</c:v>
                </c:pt>
                <c:pt idx="7347">
                  <c:v>142.63908089999998</c:v>
                </c:pt>
                <c:pt idx="7348">
                  <c:v>145.14750589999997</c:v>
                </c:pt>
                <c:pt idx="7349">
                  <c:v>144.14413589999998</c:v>
                </c:pt>
                <c:pt idx="7350">
                  <c:v>143.6424509</c:v>
                </c:pt>
                <c:pt idx="7351">
                  <c:v>144.64582089999999</c:v>
                </c:pt>
                <c:pt idx="7352">
                  <c:v>144.14413589999998</c:v>
                </c:pt>
                <c:pt idx="7353">
                  <c:v>143.6424509</c:v>
                </c:pt>
                <c:pt idx="7354">
                  <c:v>144.64582089999999</c:v>
                </c:pt>
                <c:pt idx="7355">
                  <c:v>143.6424509</c:v>
                </c:pt>
                <c:pt idx="7356">
                  <c:v>143.14076589999996</c:v>
                </c:pt>
                <c:pt idx="7357">
                  <c:v>145.64919089999998</c:v>
                </c:pt>
                <c:pt idx="7358">
                  <c:v>144.14413589999998</c:v>
                </c:pt>
                <c:pt idx="7359">
                  <c:v>143.6424509</c:v>
                </c:pt>
                <c:pt idx="7360">
                  <c:v>145.14750589999997</c:v>
                </c:pt>
                <c:pt idx="7361">
                  <c:v>144.14413589999998</c:v>
                </c:pt>
                <c:pt idx="7362">
                  <c:v>143.6424509</c:v>
                </c:pt>
                <c:pt idx="7363">
                  <c:v>146.6525609</c:v>
                </c:pt>
                <c:pt idx="7364">
                  <c:v>145.64919089999998</c:v>
                </c:pt>
                <c:pt idx="7365">
                  <c:v>145.14750589999997</c:v>
                </c:pt>
                <c:pt idx="7366">
                  <c:v>144.14413589999998</c:v>
                </c:pt>
                <c:pt idx="7367">
                  <c:v>146.6525609</c:v>
                </c:pt>
                <c:pt idx="7368">
                  <c:v>145.64919089999998</c:v>
                </c:pt>
                <c:pt idx="7369">
                  <c:v>143.14076589999996</c:v>
                </c:pt>
                <c:pt idx="7370">
                  <c:v>146.15087589999999</c:v>
                </c:pt>
                <c:pt idx="7371">
                  <c:v>145.14750589999997</c:v>
                </c:pt>
                <c:pt idx="7372">
                  <c:v>146.15087589999999</c:v>
                </c:pt>
                <c:pt idx="7373">
                  <c:v>144.64582089999999</c:v>
                </c:pt>
                <c:pt idx="7374">
                  <c:v>146.6525609</c:v>
                </c:pt>
                <c:pt idx="7375">
                  <c:v>145.64919089999998</c:v>
                </c:pt>
                <c:pt idx="7376">
                  <c:v>146.15087589999999</c:v>
                </c:pt>
                <c:pt idx="7377">
                  <c:v>145.14750589999997</c:v>
                </c:pt>
                <c:pt idx="7378">
                  <c:v>147.65593100000001</c:v>
                </c:pt>
                <c:pt idx="7379">
                  <c:v>145.14750589999997</c:v>
                </c:pt>
                <c:pt idx="7380">
                  <c:v>140.63234090000003</c:v>
                </c:pt>
                <c:pt idx="7381">
                  <c:v>147.15424590000001</c:v>
                </c:pt>
                <c:pt idx="7382">
                  <c:v>146.15087589999999</c:v>
                </c:pt>
                <c:pt idx="7383">
                  <c:v>146.15087589999999</c:v>
                </c:pt>
                <c:pt idx="7384">
                  <c:v>146.15087589999999</c:v>
                </c:pt>
                <c:pt idx="7385">
                  <c:v>148.659301</c:v>
                </c:pt>
                <c:pt idx="7386">
                  <c:v>146.15087589999999</c:v>
                </c:pt>
                <c:pt idx="7387">
                  <c:v>147.15424590000001</c:v>
                </c:pt>
                <c:pt idx="7388">
                  <c:v>147.65593100000001</c:v>
                </c:pt>
                <c:pt idx="7389">
                  <c:v>146.6525609</c:v>
                </c:pt>
                <c:pt idx="7390">
                  <c:v>146.6525609</c:v>
                </c:pt>
                <c:pt idx="7391">
                  <c:v>142.63908089999998</c:v>
                </c:pt>
                <c:pt idx="7392">
                  <c:v>142.63908089999998</c:v>
                </c:pt>
                <c:pt idx="7393">
                  <c:v>144.64582089999999</c:v>
                </c:pt>
                <c:pt idx="7394">
                  <c:v>146.6525609</c:v>
                </c:pt>
                <c:pt idx="7395">
                  <c:v>148.15761599999999</c:v>
                </c:pt>
                <c:pt idx="7396">
                  <c:v>147.65593100000001</c:v>
                </c:pt>
                <c:pt idx="7397">
                  <c:v>149.16098600000001</c:v>
                </c:pt>
                <c:pt idx="7398">
                  <c:v>148.15761599999999</c:v>
                </c:pt>
                <c:pt idx="7399">
                  <c:v>149.16098600000001</c:v>
                </c:pt>
                <c:pt idx="7400">
                  <c:v>148.659301</c:v>
                </c:pt>
                <c:pt idx="7401">
                  <c:v>146.15087589999999</c:v>
                </c:pt>
                <c:pt idx="7402">
                  <c:v>147.15424590000001</c:v>
                </c:pt>
                <c:pt idx="7403">
                  <c:v>147.65593100000001</c:v>
                </c:pt>
                <c:pt idx="7404">
                  <c:v>148.659301</c:v>
                </c:pt>
                <c:pt idx="7405">
                  <c:v>149.16098600000001</c:v>
                </c:pt>
                <c:pt idx="7406">
                  <c:v>147.15424590000001</c:v>
                </c:pt>
                <c:pt idx="7407">
                  <c:v>147.15424590000001</c:v>
                </c:pt>
                <c:pt idx="7408">
                  <c:v>148.659301</c:v>
                </c:pt>
                <c:pt idx="7409">
                  <c:v>148.659301</c:v>
                </c:pt>
                <c:pt idx="7410">
                  <c:v>147.65593100000001</c:v>
                </c:pt>
                <c:pt idx="7411">
                  <c:v>150.164356</c:v>
                </c:pt>
                <c:pt idx="7412">
                  <c:v>147.15424590000001</c:v>
                </c:pt>
                <c:pt idx="7413">
                  <c:v>148.659301</c:v>
                </c:pt>
                <c:pt idx="7414">
                  <c:v>149.66267099999999</c:v>
                </c:pt>
                <c:pt idx="7415">
                  <c:v>149.66267099999999</c:v>
                </c:pt>
                <c:pt idx="7416">
                  <c:v>147.65593100000001</c:v>
                </c:pt>
                <c:pt idx="7417">
                  <c:v>148.659301</c:v>
                </c:pt>
                <c:pt idx="7418">
                  <c:v>149.66267099999999</c:v>
                </c:pt>
                <c:pt idx="7419">
                  <c:v>147.65593100000001</c:v>
                </c:pt>
                <c:pt idx="7420">
                  <c:v>150.164356</c:v>
                </c:pt>
                <c:pt idx="7421">
                  <c:v>149.16098600000001</c:v>
                </c:pt>
                <c:pt idx="7422">
                  <c:v>150.164356</c:v>
                </c:pt>
                <c:pt idx="7423">
                  <c:v>149.16098600000001</c:v>
                </c:pt>
                <c:pt idx="7424">
                  <c:v>148.659301</c:v>
                </c:pt>
                <c:pt idx="7425">
                  <c:v>149.16098600000001</c:v>
                </c:pt>
                <c:pt idx="7426">
                  <c:v>149.66267099999999</c:v>
                </c:pt>
                <c:pt idx="7427">
                  <c:v>150.164356</c:v>
                </c:pt>
                <c:pt idx="7428">
                  <c:v>150.66604100000001</c:v>
                </c:pt>
                <c:pt idx="7429">
                  <c:v>150.164356</c:v>
                </c:pt>
                <c:pt idx="7430">
                  <c:v>151.16772599999999</c:v>
                </c:pt>
                <c:pt idx="7431">
                  <c:v>149.66267099999999</c:v>
                </c:pt>
                <c:pt idx="7432">
                  <c:v>150.164356</c:v>
                </c:pt>
                <c:pt idx="7433">
                  <c:v>150.66604100000001</c:v>
                </c:pt>
                <c:pt idx="7434">
                  <c:v>147.65593100000001</c:v>
                </c:pt>
                <c:pt idx="7435">
                  <c:v>151.16772599999999</c:v>
                </c:pt>
                <c:pt idx="7436">
                  <c:v>150.164356</c:v>
                </c:pt>
                <c:pt idx="7437">
                  <c:v>150.66604100000001</c:v>
                </c:pt>
                <c:pt idx="7438">
                  <c:v>150.66604100000001</c:v>
                </c:pt>
                <c:pt idx="7439">
                  <c:v>151.669411</c:v>
                </c:pt>
                <c:pt idx="7440">
                  <c:v>151.16772599999999</c:v>
                </c:pt>
                <c:pt idx="7441">
                  <c:v>151.16772599999999</c:v>
                </c:pt>
                <c:pt idx="7442">
                  <c:v>152.17109600000001</c:v>
                </c:pt>
                <c:pt idx="7443">
                  <c:v>150.164356</c:v>
                </c:pt>
                <c:pt idx="7444">
                  <c:v>150.164356</c:v>
                </c:pt>
                <c:pt idx="7445">
                  <c:v>151.16772599999999</c:v>
                </c:pt>
                <c:pt idx="7446">
                  <c:v>151.16772599999999</c:v>
                </c:pt>
                <c:pt idx="7447">
                  <c:v>150.164356</c:v>
                </c:pt>
                <c:pt idx="7448">
                  <c:v>150.66604100000001</c:v>
                </c:pt>
                <c:pt idx="7449">
                  <c:v>150.66604100000001</c:v>
                </c:pt>
                <c:pt idx="7450">
                  <c:v>150.66604100000001</c:v>
                </c:pt>
                <c:pt idx="7451">
                  <c:v>151.669411</c:v>
                </c:pt>
                <c:pt idx="7452">
                  <c:v>154.17783600000001</c:v>
                </c:pt>
                <c:pt idx="7453">
                  <c:v>151.669411</c:v>
                </c:pt>
                <c:pt idx="7454">
                  <c:v>151.669411</c:v>
                </c:pt>
                <c:pt idx="7455">
                  <c:v>152.17109600000001</c:v>
                </c:pt>
                <c:pt idx="7456">
                  <c:v>152.67278099999999</c:v>
                </c:pt>
                <c:pt idx="7457">
                  <c:v>152.17109600000001</c:v>
                </c:pt>
                <c:pt idx="7458">
                  <c:v>151.669411</c:v>
                </c:pt>
                <c:pt idx="7459">
                  <c:v>151.669411</c:v>
                </c:pt>
                <c:pt idx="7460">
                  <c:v>151.16772599999999</c:v>
                </c:pt>
                <c:pt idx="7461">
                  <c:v>42.3020797</c:v>
                </c:pt>
                <c:pt idx="7462">
                  <c:v>42.3020797</c:v>
                </c:pt>
                <c:pt idx="7463">
                  <c:v>43.305449709999998</c:v>
                </c:pt>
                <c:pt idx="7464">
                  <c:v>43.807134720000001</c:v>
                </c:pt>
                <c:pt idx="7465">
                  <c:v>41.800394699999998</c:v>
                </c:pt>
                <c:pt idx="7466">
                  <c:v>42.3020797</c:v>
                </c:pt>
                <c:pt idx="7467">
                  <c:v>46.817244759999987</c:v>
                </c:pt>
                <c:pt idx="7468">
                  <c:v>47.820614769999999</c:v>
                </c:pt>
                <c:pt idx="7469">
                  <c:v>48.823984780000004</c:v>
                </c:pt>
                <c:pt idx="7470">
                  <c:v>48.823984780000004</c:v>
                </c:pt>
                <c:pt idx="7471">
                  <c:v>47.318929759999996</c:v>
                </c:pt>
                <c:pt idx="7472">
                  <c:v>47.820614769999999</c:v>
                </c:pt>
                <c:pt idx="7473">
                  <c:v>48.823984780000004</c:v>
                </c:pt>
                <c:pt idx="7474">
                  <c:v>45.813874739999996</c:v>
                </c:pt>
                <c:pt idx="7475">
                  <c:v>47.318929759999996</c:v>
                </c:pt>
                <c:pt idx="7476">
                  <c:v>48.322299770000001</c:v>
                </c:pt>
                <c:pt idx="7477">
                  <c:v>49.325669789999999</c:v>
                </c:pt>
                <c:pt idx="7478">
                  <c:v>50.329039800000004</c:v>
                </c:pt>
                <c:pt idx="7479">
                  <c:v>49.325669789999999</c:v>
                </c:pt>
                <c:pt idx="7480">
                  <c:v>48.823984780000004</c:v>
                </c:pt>
                <c:pt idx="7481">
                  <c:v>48.823984780000004</c:v>
                </c:pt>
                <c:pt idx="7482">
                  <c:v>50.830724799999999</c:v>
                </c:pt>
                <c:pt idx="7483">
                  <c:v>49.325669789999999</c:v>
                </c:pt>
                <c:pt idx="7484">
                  <c:v>49.325669789999999</c:v>
                </c:pt>
                <c:pt idx="7485">
                  <c:v>48.823984780000004</c:v>
                </c:pt>
                <c:pt idx="7486">
                  <c:v>50.830724799999999</c:v>
                </c:pt>
                <c:pt idx="7487">
                  <c:v>51.332409810000001</c:v>
                </c:pt>
                <c:pt idx="7488">
                  <c:v>49.827354790000001</c:v>
                </c:pt>
                <c:pt idx="7489">
                  <c:v>50.830724799999999</c:v>
                </c:pt>
                <c:pt idx="7490">
                  <c:v>49.827354790000001</c:v>
                </c:pt>
                <c:pt idx="7491">
                  <c:v>50.329039800000004</c:v>
                </c:pt>
                <c:pt idx="7492">
                  <c:v>52.335779820000006</c:v>
                </c:pt>
                <c:pt idx="7493">
                  <c:v>52.335779820000006</c:v>
                </c:pt>
                <c:pt idx="7494">
                  <c:v>50.830724799999999</c:v>
                </c:pt>
                <c:pt idx="7495">
                  <c:v>50.830724799999999</c:v>
                </c:pt>
                <c:pt idx="7496">
                  <c:v>53.339149830000004</c:v>
                </c:pt>
                <c:pt idx="7497">
                  <c:v>53.840834839999999</c:v>
                </c:pt>
                <c:pt idx="7498">
                  <c:v>50.830724799999999</c:v>
                </c:pt>
                <c:pt idx="7499">
                  <c:v>51.834094819999997</c:v>
                </c:pt>
                <c:pt idx="7500">
                  <c:v>52.837464829999995</c:v>
                </c:pt>
                <c:pt idx="7501">
                  <c:v>52.837464829999995</c:v>
                </c:pt>
                <c:pt idx="7502">
                  <c:v>52.837464829999995</c:v>
                </c:pt>
                <c:pt idx="7503">
                  <c:v>51.834094819999997</c:v>
                </c:pt>
                <c:pt idx="7504">
                  <c:v>51.332409810000001</c:v>
                </c:pt>
                <c:pt idx="7505">
                  <c:v>52.837464829999995</c:v>
                </c:pt>
                <c:pt idx="7506">
                  <c:v>52.335779820000006</c:v>
                </c:pt>
                <c:pt idx="7507">
                  <c:v>53.339149830000004</c:v>
                </c:pt>
                <c:pt idx="7508">
                  <c:v>55.345889859999993</c:v>
                </c:pt>
                <c:pt idx="7509">
                  <c:v>53.339149830000004</c:v>
                </c:pt>
                <c:pt idx="7510">
                  <c:v>53.339149830000004</c:v>
                </c:pt>
                <c:pt idx="7511">
                  <c:v>53.840834839999999</c:v>
                </c:pt>
                <c:pt idx="7512">
                  <c:v>52.837464829999995</c:v>
                </c:pt>
                <c:pt idx="7513">
                  <c:v>53.840834839999999</c:v>
                </c:pt>
                <c:pt idx="7514">
                  <c:v>54.342519850000002</c:v>
                </c:pt>
                <c:pt idx="7515">
                  <c:v>54.844204849999997</c:v>
                </c:pt>
                <c:pt idx="7516">
                  <c:v>55.345889859999993</c:v>
                </c:pt>
                <c:pt idx="7517">
                  <c:v>55.847574859999995</c:v>
                </c:pt>
                <c:pt idx="7518">
                  <c:v>55.345889859999993</c:v>
                </c:pt>
                <c:pt idx="7519">
                  <c:v>55.345889859999993</c:v>
                </c:pt>
                <c:pt idx="7520">
                  <c:v>54.844204849999997</c:v>
                </c:pt>
                <c:pt idx="7521">
                  <c:v>55.345889859999993</c:v>
                </c:pt>
                <c:pt idx="7522">
                  <c:v>55.847574859999995</c:v>
                </c:pt>
                <c:pt idx="7523">
                  <c:v>56.850944879999993</c:v>
                </c:pt>
                <c:pt idx="7524">
                  <c:v>55.345889859999993</c:v>
                </c:pt>
                <c:pt idx="7525">
                  <c:v>55.847574859999995</c:v>
                </c:pt>
                <c:pt idx="7526">
                  <c:v>55.847574859999995</c:v>
                </c:pt>
                <c:pt idx="7527">
                  <c:v>56.850944879999993</c:v>
                </c:pt>
                <c:pt idx="7528">
                  <c:v>55.847574859999995</c:v>
                </c:pt>
                <c:pt idx="7529">
                  <c:v>57.352629879999995</c:v>
                </c:pt>
                <c:pt idx="7530">
                  <c:v>57.352629879999995</c:v>
                </c:pt>
                <c:pt idx="7531">
                  <c:v>56.850944879999993</c:v>
                </c:pt>
                <c:pt idx="7532">
                  <c:v>56.850944879999993</c:v>
                </c:pt>
                <c:pt idx="7533">
                  <c:v>57.352629879999995</c:v>
                </c:pt>
                <c:pt idx="7534">
                  <c:v>54.342519850000002</c:v>
                </c:pt>
                <c:pt idx="7535">
                  <c:v>52.837464829999995</c:v>
                </c:pt>
                <c:pt idx="7536">
                  <c:v>56.850944879999993</c:v>
                </c:pt>
                <c:pt idx="7537">
                  <c:v>57.854314889999998</c:v>
                </c:pt>
                <c:pt idx="7538">
                  <c:v>57.854314889999998</c:v>
                </c:pt>
                <c:pt idx="7539">
                  <c:v>58.35599989</c:v>
                </c:pt>
                <c:pt idx="7540">
                  <c:v>57.352629879999995</c:v>
                </c:pt>
                <c:pt idx="7541">
                  <c:v>59.86105491</c:v>
                </c:pt>
                <c:pt idx="7542">
                  <c:v>57.854314889999998</c:v>
                </c:pt>
                <c:pt idx="7543">
                  <c:v>57.854314889999998</c:v>
                </c:pt>
                <c:pt idx="7544">
                  <c:v>58.857684899999988</c:v>
                </c:pt>
                <c:pt idx="7545">
                  <c:v>59.359369909999998</c:v>
                </c:pt>
                <c:pt idx="7546">
                  <c:v>58.35599989</c:v>
                </c:pt>
                <c:pt idx="7547">
                  <c:v>60.36273992000001</c:v>
                </c:pt>
                <c:pt idx="7548">
                  <c:v>58.857684899999988</c:v>
                </c:pt>
                <c:pt idx="7549">
                  <c:v>60.36273992000001</c:v>
                </c:pt>
                <c:pt idx="7550">
                  <c:v>59.86105491</c:v>
                </c:pt>
                <c:pt idx="7551">
                  <c:v>59.86105491</c:v>
                </c:pt>
                <c:pt idx="7552">
                  <c:v>60.36273992000001</c:v>
                </c:pt>
                <c:pt idx="7553">
                  <c:v>60.864424919999998</c:v>
                </c:pt>
                <c:pt idx="7554">
                  <c:v>58.857684899999988</c:v>
                </c:pt>
                <c:pt idx="7555">
                  <c:v>60.36273992000001</c:v>
                </c:pt>
                <c:pt idx="7556">
                  <c:v>60.36273992000001</c:v>
                </c:pt>
                <c:pt idx="7557">
                  <c:v>60.36273992000001</c:v>
                </c:pt>
                <c:pt idx="7558">
                  <c:v>60.36273992000001</c:v>
                </c:pt>
                <c:pt idx="7559">
                  <c:v>61.366109930000007</c:v>
                </c:pt>
                <c:pt idx="7560">
                  <c:v>60.864424919999998</c:v>
                </c:pt>
                <c:pt idx="7561">
                  <c:v>61.867794940000003</c:v>
                </c:pt>
                <c:pt idx="7562">
                  <c:v>60.864424919999998</c:v>
                </c:pt>
                <c:pt idx="7563">
                  <c:v>59.359369909999998</c:v>
                </c:pt>
                <c:pt idx="7564">
                  <c:v>61.867794940000003</c:v>
                </c:pt>
                <c:pt idx="7565">
                  <c:v>61.867794940000003</c:v>
                </c:pt>
                <c:pt idx="7566">
                  <c:v>61.867794940000003</c:v>
                </c:pt>
                <c:pt idx="7567">
                  <c:v>61.867794940000003</c:v>
                </c:pt>
                <c:pt idx="7568">
                  <c:v>61.867794940000003</c:v>
                </c:pt>
                <c:pt idx="7569">
                  <c:v>61.867794940000003</c:v>
                </c:pt>
                <c:pt idx="7570">
                  <c:v>61.867794940000003</c:v>
                </c:pt>
                <c:pt idx="7571">
                  <c:v>63.874534959999998</c:v>
                </c:pt>
                <c:pt idx="7572">
                  <c:v>62.369479940000005</c:v>
                </c:pt>
                <c:pt idx="7573">
                  <c:v>62.369479940000005</c:v>
                </c:pt>
                <c:pt idx="7574">
                  <c:v>63.372849949999996</c:v>
                </c:pt>
                <c:pt idx="7575">
                  <c:v>63.372849949999996</c:v>
                </c:pt>
                <c:pt idx="7576">
                  <c:v>61.867794940000003</c:v>
                </c:pt>
                <c:pt idx="7577">
                  <c:v>62.369479940000005</c:v>
                </c:pt>
                <c:pt idx="7578">
                  <c:v>61.366109930000007</c:v>
                </c:pt>
                <c:pt idx="7579">
                  <c:v>64.877904970000003</c:v>
                </c:pt>
                <c:pt idx="7580">
                  <c:v>63.874534959999998</c:v>
                </c:pt>
                <c:pt idx="7581">
                  <c:v>62.369479940000005</c:v>
                </c:pt>
                <c:pt idx="7582">
                  <c:v>62.369479940000005</c:v>
                </c:pt>
                <c:pt idx="7583">
                  <c:v>63.372849949999996</c:v>
                </c:pt>
                <c:pt idx="7584">
                  <c:v>62.871164949999994</c:v>
                </c:pt>
                <c:pt idx="7585">
                  <c:v>64.877904970000003</c:v>
                </c:pt>
                <c:pt idx="7586">
                  <c:v>65.379589980000006</c:v>
                </c:pt>
                <c:pt idx="7587">
                  <c:v>64.877904970000003</c:v>
                </c:pt>
                <c:pt idx="7588">
                  <c:v>63.874534959999998</c:v>
                </c:pt>
                <c:pt idx="7589">
                  <c:v>65.379589980000006</c:v>
                </c:pt>
                <c:pt idx="7590">
                  <c:v>64.877904970000003</c:v>
                </c:pt>
                <c:pt idx="7591">
                  <c:v>65.379589980000006</c:v>
                </c:pt>
                <c:pt idx="7592">
                  <c:v>64.877904970000003</c:v>
                </c:pt>
                <c:pt idx="7593">
                  <c:v>63.874534959999998</c:v>
                </c:pt>
                <c:pt idx="7594">
                  <c:v>65.379589980000006</c:v>
                </c:pt>
                <c:pt idx="7595">
                  <c:v>65.881274980000015</c:v>
                </c:pt>
                <c:pt idx="7596">
                  <c:v>66.382959990000003</c:v>
                </c:pt>
                <c:pt idx="7597">
                  <c:v>66.884644990000012</c:v>
                </c:pt>
                <c:pt idx="7598">
                  <c:v>64.877904970000003</c:v>
                </c:pt>
                <c:pt idx="7599">
                  <c:v>63.372849949999996</c:v>
                </c:pt>
                <c:pt idx="7600">
                  <c:v>66.884644990000012</c:v>
                </c:pt>
                <c:pt idx="7601">
                  <c:v>66.382959990000003</c:v>
                </c:pt>
                <c:pt idx="7602">
                  <c:v>66.884644990000012</c:v>
                </c:pt>
                <c:pt idx="7603">
                  <c:v>65.881274980000015</c:v>
                </c:pt>
                <c:pt idx="7604">
                  <c:v>66.382959990000003</c:v>
                </c:pt>
                <c:pt idx="7605">
                  <c:v>66.884644990000012</c:v>
                </c:pt>
                <c:pt idx="7606">
                  <c:v>67.386329999999987</c:v>
                </c:pt>
                <c:pt idx="7607">
                  <c:v>65.881274980000015</c:v>
                </c:pt>
                <c:pt idx="7608">
                  <c:v>66.382959990000003</c:v>
                </c:pt>
                <c:pt idx="7609">
                  <c:v>66.382959990000003</c:v>
                </c:pt>
                <c:pt idx="7610">
                  <c:v>68.389700009999984</c:v>
                </c:pt>
                <c:pt idx="7611">
                  <c:v>68.389700009999984</c:v>
                </c:pt>
                <c:pt idx="7612">
                  <c:v>68.389700009999984</c:v>
                </c:pt>
                <c:pt idx="7613">
                  <c:v>68.891385020000001</c:v>
                </c:pt>
                <c:pt idx="7614">
                  <c:v>67.386329999999987</c:v>
                </c:pt>
                <c:pt idx="7615">
                  <c:v>66.884644990000012</c:v>
                </c:pt>
                <c:pt idx="7616">
                  <c:v>69.393070019999968</c:v>
                </c:pt>
                <c:pt idx="7617">
                  <c:v>69.894755029999999</c:v>
                </c:pt>
                <c:pt idx="7618">
                  <c:v>66.884644990000012</c:v>
                </c:pt>
                <c:pt idx="7619">
                  <c:v>66.382959990000003</c:v>
                </c:pt>
                <c:pt idx="7620">
                  <c:v>68.389700009999984</c:v>
                </c:pt>
                <c:pt idx="7621">
                  <c:v>69.894755029999999</c:v>
                </c:pt>
                <c:pt idx="7622">
                  <c:v>69.393070019999968</c:v>
                </c:pt>
                <c:pt idx="7623">
                  <c:v>70.396440040000002</c:v>
                </c:pt>
                <c:pt idx="7624">
                  <c:v>68.891385020000001</c:v>
                </c:pt>
                <c:pt idx="7625">
                  <c:v>67.88801500999999</c:v>
                </c:pt>
                <c:pt idx="7626">
                  <c:v>69.894755029999999</c:v>
                </c:pt>
                <c:pt idx="7627">
                  <c:v>71.399810049999999</c:v>
                </c:pt>
                <c:pt idx="7628">
                  <c:v>69.894755029999999</c:v>
                </c:pt>
                <c:pt idx="7629">
                  <c:v>69.894755029999999</c:v>
                </c:pt>
                <c:pt idx="7630">
                  <c:v>70.396440040000002</c:v>
                </c:pt>
                <c:pt idx="7631">
                  <c:v>69.393070019999968</c:v>
                </c:pt>
                <c:pt idx="7632">
                  <c:v>69.894755029999999</c:v>
                </c:pt>
                <c:pt idx="7633">
                  <c:v>71.399810049999999</c:v>
                </c:pt>
                <c:pt idx="7634">
                  <c:v>70.396440040000002</c:v>
                </c:pt>
                <c:pt idx="7635">
                  <c:v>69.894755029999999</c:v>
                </c:pt>
                <c:pt idx="7636">
                  <c:v>72.403180059999983</c:v>
                </c:pt>
                <c:pt idx="7637">
                  <c:v>70.396440040000002</c:v>
                </c:pt>
                <c:pt idx="7638">
                  <c:v>71.399810049999999</c:v>
                </c:pt>
                <c:pt idx="7639">
                  <c:v>71.399810049999999</c:v>
                </c:pt>
                <c:pt idx="7640">
                  <c:v>71.399810049999999</c:v>
                </c:pt>
                <c:pt idx="7641">
                  <c:v>71.901495049999994</c:v>
                </c:pt>
                <c:pt idx="7642">
                  <c:v>70.396440040000002</c:v>
                </c:pt>
                <c:pt idx="7643">
                  <c:v>72.403180059999983</c:v>
                </c:pt>
                <c:pt idx="7644">
                  <c:v>71.399810049999999</c:v>
                </c:pt>
                <c:pt idx="7645">
                  <c:v>72.904865070000014</c:v>
                </c:pt>
                <c:pt idx="7646">
                  <c:v>71.399810049999999</c:v>
                </c:pt>
                <c:pt idx="7647">
                  <c:v>72.403180059999983</c:v>
                </c:pt>
                <c:pt idx="7648">
                  <c:v>70.898125039999982</c:v>
                </c:pt>
                <c:pt idx="7649">
                  <c:v>74.40992008000002</c:v>
                </c:pt>
                <c:pt idx="7650">
                  <c:v>72.904865070000014</c:v>
                </c:pt>
                <c:pt idx="7651">
                  <c:v>73.908235079999983</c:v>
                </c:pt>
                <c:pt idx="7652">
                  <c:v>73.908235079999983</c:v>
                </c:pt>
                <c:pt idx="7653">
                  <c:v>74.40992008000002</c:v>
                </c:pt>
                <c:pt idx="7654">
                  <c:v>72.904865070000014</c:v>
                </c:pt>
                <c:pt idx="7655">
                  <c:v>72.904865070000014</c:v>
                </c:pt>
                <c:pt idx="7656">
                  <c:v>73.406550069999994</c:v>
                </c:pt>
                <c:pt idx="7657">
                  <c:v>72.904865070000014</c:v>
                </c:pt>
                <c:pt idx="7658">
                  <c:v>72.904865070000014</c:v>
                </c:pt>
                <c:pt idx="7659">
                  <c:v>74.40992008000002</c:v>
                </c:pt>
                <c:pt idx="7660">
                  <c:v>74.911605090000009</c:v>
                </c:pt>
                <c:pt idx="7661">
                  <c:v>74.40992008000002</c:v>
                </c:pt>
                <c:pt idx="7662">
                  <c:v>74.911605090000009</c:v>
                </c:pt>
                <c:pt idx="7663">
                  <c:v>74.911605090000009</c:v>
                </c:pt>
                <c:pt idx="7664">
                  <c:v>74.911605090000009</c:v>
                </c:pt>
                <c:pt idx="7665">
                  <c:v>75.413290100000012</c:v>
                </c:pt>
                <c:pt idx="7666">
                  <c:v>76.416660109999995</c:v>
                </c:pt>
                <c:pt idx="7667">
                  <c:v>74.911605090000009</c:v>
                </c:pt>
                <c:pt idx="7668">
                  <c:v>73.406550069999994</c:v>
                </c:pt>
                <c:pt idx="7669">
                  <c:v>74.40992008000002</c:v>
                </c:pt>
                <c:pt idx="7670">
                  <c:v>75.413290100000012</c:v>
                </c:pt>
                <c:pt idx="7671">
                  <c:v>74.911605090000009</c:v>
                </c:pt>
                <c:pt idx="7672">
                  <c:v>74.40992008000002</c:v>
                </c:pt>
                <c:pt idx="7673">
                  <c:v>75.413290100000012</c:v>
                </c:pt>
                <c:pt idx="7674">
                  <c:v>75.914975100000007</c:v>
                </c:pt>
                <c:pt idx="7675">
                  <c:v>76.91834510999999</c:v>
                </c:pt>
                <c:pt idx="7676">
                  <c:v>75.914975100000007</c:v>
                </c:pt>
                <c:pt idx="7677">
                  <c:v>74.911605090000009</c:v>
                </c:pt>
                <c:pt idx="7678">
                  <c:v>75.413290100000012</c:v>
                </c:pt>
                <c:pt idx="7679">
                  <c:v>75.914975100000007</c:v>
                </c:pt>
                <c:pt idx="7680">
                  <c:v>75.413290100000012</c:v>
                </c:pt>
                <c:pt idx="7681">
                  <c:v>76.416660109999995</c:v>
                </c:pt>
                <c:pt idx="7682">
                  <c:v>76.416660109999995</c:v>
                </c:pt>
                <c:pt idx="7683">
                  <c:v>77.921715129999981</c:v>
                </c:pt>
                <c:pt idx="7684">
                  <c:v>76.91834510999999</c:v>
                </c:pt>
                <c:pt idx="7685">
                  <c:v>76.91834510999999</c:v>
                </c:pt>
                <c:pt idx="7686">
                  <c:v>78.42340012999999</c:v>
                </c:pt>
                <c:pt idx="7687">
                  <c:v>76.416660109999995</c:v>
                </c:pt>
                <c:pt idx="7688">
                  <c:v>77.420030119999993</c:v>
                </c:pt>
                <c:pt idx="7689">
                  <c:v>78.42340012999999</c:v>
                </c:pt>
                <c:pt idx="7690">
                  <c:v>78.925085139999965</c:v>
                </c:pt>
                <c:pt idx="7691">
                  <c:v>78.42340012999999</c:v>
                </c:pt>
                <c:pt idx="7692">
                  <c:v>77.420030119999993</c:v>
                </c:pt>
                <c:pt idx="7693">
                  <c:v>77.921715129999981</c:v>
                </c:pt>
                <c:pt idx="7694">
                  <c:v>77.420030119999993</c:v>
                </c:pt>
                <c:pt idx="7695">
                  <c:v>78.42340012999999</c:v>
                </c:pt>
                <c:pt idx="7696">
                  <c:v>77.921715129999981</c:v>
                </c:pt>
                <c:pt idx="7697">
                  <c:v>80.430140159999979</c:v>
                </c:pt>
                <c:pt idx="7698">
                  <c:v>76.91834510999999</c:v>
                </c:pt>
                <c:pt idx="7699">
                  <c:v>78.925085139999965</c:v>
                </c:pt>
                <c:pt idx="7700">
                  <c:v>78.42340012999999</c:v>
                </c:pt>
                <c:pt idx="7701">
                  <c:v>78.925085139999965</c:v>
                </c:pt>
                <c:pt idx="7702">
                  <c:v>78.925085139999965</c:v>
                </c:pt>
                <c:pt idx="7703">
                  <c:v>80.430140159999979</c:v>
                </c:pt>
                <c:pt idx="7704">
                  <c:v>79.426770139999988</c:v>
                </c:pt>
                <c:pt idx="7705">
                  <c:v>80.430140159999979</c:v>
                </c:pt>
                <c:pt idx="7706">
                  <c:v>78.925085139999965</c:v>
                </c:pt>
                <c:pt idx="7707">
                  <c:v>79.426770139999988</c:v>
                </c:pt>
                <c:pt idx="7708">
                  <c:v>79.426770139999988</c:v>
                </c:pt>
                <c:pt idx="7709">
                  <c:v>78.925085139999965</c:v>
                </c:pt>
                <c:pt idx="7710">
                  <c:v>80.430140159999979</c:v>
                </c:pt>
                <c:pt idx="7711">
                  <c:v>78.925085139999965</c:v>
                </c:pt>
                <c:pt idx="7712">
                  <c:v>80.430140159999979</c:v>
                </c:pt>
                <c:pt idx="7713">
                  <c:v>78.925085139999965</c:v>
                </c:pt>
                <c:pt idx="7714">
                  <c:v>79.426770139999988</c:v>
                </c:pt>
                <c:pt idx="7715">
                  <c:v>79.426770139999988</c:v>
                </c:pt>
                <c:pt idx="7716">
                  <c:v>81.433510170000005</c:v>
                </c:pt>
                <c:pt idx="7717">
                  <c:v>81.433510170000005</c:v>
                </c:pt>
                <c:pt idx="7718">
                  <c:v>78.925085139999965</c:v>
                </c:pt>
                <c:pt idx="7719">
                  <c:v>81.93519517</c:v>
                </c:pt>
                <c:pt idx="7720">
                  <c:v>81.93519517</c:v>
                </c:pt>
                <c:pt idx="7721">
                  <c:v>82.938565190000006</c:v>
                </c:pt>
                <c:pt idx="7722">
                  <c:v>79.928455149999991</c:v>
                </c:pt>
                <c:pt idx="7723">
                  <c:v>79.928455149999991</c:v>
                </c:pt>
                <c:pt idx="7724">
                  <c:v>79.426770139999988</c:v>
                </c:pt>
                <c:pt idx="7725">
                  <c:v>76.416660109999995</c:v>
                </c:pt>
                <c:pt idx="7726">
                  <c:v>82.436880180000003</c:v>
                </c:pt>
                <c:pt idx="7727">
                  <c:v>81.93519517</c:v>
                </c:pt>
                <c:pt idx="7728">
                  <c:v>81.93519517</c:v>
                </c:pt>
                <c:pt idx="7729">
                  <c:v>82.938565190000006</c:v>
                </c:pt>
                <c:pt idx="7730">
                  <c:v>81.433510170000005</c:v>
                </c:pt>
                <c:pt idx="7731">
                  <c:v>82.436880180000003</c:v>
                </c:pt>
                <c:pt idx="7732">
                  <c:v>81.93519517</c:v>
                </c:pt>
                <c:pt idx="7733">
                  <c:v>82.436880180000003</c:v>
                </c:pt>
                <c:pt idx="7734">
                  <c:v>83.440250190000015</c:v>
                </c:pt>
                <c:pt idx="7735">
                  <c:v>82.436880180000003</c:v>
                </c:pt>
                <c:pt idx="7736">
                  <c:v>82.938565190000006</c:v>
                </c:pt>
                <c:pt idx="7737">
                  <c:v>82.938565190000006</c:v>
                </c:pt>
                <c:pt idx="7738">
                  <c:v>83.941935200000017</c:v>
                </c:pt>
                <c:pt idx="7739">
                  <c:v>84.443620200000012</c:v>
                </c:pt>
                <c:pt idx="7740">
                  <c:v>83.941935200000017</c:v>
                </c:pt>
                <c:pt idx="7741">
                  <c:v>83.440250190000015</c:v>
                </c:pt>
                <c:pt idx="7742">
                  <c:v>83.941935200000017</c:v>
                </c:pt>
                <c:pt idx="7743">
                  <c:v>83.941935200000017</c:v>
                </c:pt>
                <c:pt idx="7744">
                  <c:v>83.440250190000015</c:v>
                </c:pt>
                <c:pt idx="7745">
                  <c:v>83.440250190000015</c:v>
                </c:pt>
                <c:pt idx="7746">
                  <c:v>83.941935200000017</c:v>
                </c:pt>
                <c:pt idx="7747">
                  <c:v>84.443620200000012</c:v>
                </c:pt>
                <c:pt idx="7748">
                  <c:v>84.443620200000012</c:v>
                </c:pt>
                <c:pt idx="7749">
                  <c:v>84.945305210000001</c:v>
                </c:pt>
                <c:pt idx="7750">
                  <c:v>84.443620200000012</c:v>
                </c:pt>
                <c:pt idx="7751">
                  <c:v>84.945305210000001</c:v>
                </c:pt>
                <c:pt idx="7752">
                  <c:v>84.945305210000001</c:v>
                </c:pt>
                <c:pt idx="7753">
                  <c:v>86.450360230000001</c:v>
                </c:pt>
                <c:pt idx="7754">
                  <c:v>86.450360230000001</c:v>
                </c:pt>
                <c:pt idx="7755">
                  <c:v>85.948675219999998</c:v>
                </c:pt>
                <c:pt idx="7756">
                  <c:v>85.948675219999998</c:v>
                </c:pt>
                <c:pt idx="7757">
                  <c:v>86.450360230000001</c:v>
                </c:pt>
                <c:pt idx="7758">
                  <c:v>85.948675219999998</c:v>
                </c:pt>
                <c:pt idx="7759">
                  <c:v>85.948675219999998</c:v>
                </c:pt>
                <c:pt idx="7760">
                  <c:v>85.948675219999998</c:v>
                </c:pt>
                <c:pt idx="7761">
                  <c:v>85.948675219999998</c:v>
                </c:pt>
                <c:pt idx="7762">
                  <c:v>86.450360230000001</c:v>
                </c:pt>
                <c:pt idx="7763">
                  <c:v>83.440250190000015</c:v>
                </c:pt>
                <c:pt idx="7764">
                  <c:v>86.952045229999982</c:v>
                </c:pt>
                <c:pt idx="7765">
                  <c:v>86.450360230000001</c:v>
                </c:pt>
                <c:pt idx="7766">
                  <c:v>85.446990220000018</c:v>
                </c:pt>
                <c:pt idx="7767">
                  <c:v>86.450360230000001</c:v>
                </c:pt>
                <c:pt idx="7768">
                  <c:v>85.948675219999998</c:v>
                </c:pt>
                <c:pt idx="7769">
                  <c:v>86.952045229999982</c:v>
                </c:pt>
                <c:pt idx="7770">
                  <c:v>86.952045229999982</c:v>
                </c:pt>
                <c:pt idx="7771">
                  <c:v>87.955415250000001</c:v>
                </c:pt>
                <c:pt idx="7772">
                  <c:v>86.952045229999982</c:v>
                </c:pt>
                <c:pt idx="7773">
                  <c:v>87.955415250000001</c:v>
                </c:pt>
                <c:pt idx="7774">
                  <c:v>87.453730239999985</c:v>
                </c:pt>
                <c:pt idx="7775">
                  <c:v>88.457100249999996</c:v>
                </c:pt>
                <c:pt idx="7776">
                  <c:v>87.453730239999985</c:v>
                </c:pt>
                <c:pt idx="7777">
                  <c:v>87.453730239999985</c:v>
                </c:pt>
                <c:pt idx="7778">
                  <c:v>88.958785259999985</c:v>
                </c:pt>
                <c:pt idx="7779">
                  <c:v>87.453730239999985</c:v>
                </c:pt>
                <c:pt idx="7780">
                  <c:v>87.955415250000001</c:v>
                </c:pt>
                <c:pt idx="7781">
                  <c:v>86.952045229999982</c:v>
                </c:pt>
                <c:pt idx="7782">
                  <c:v>86.952045229999982</c:v>
                </c:pt>
                <c:pt idx="7783">
                  <c:v>85.446990220000018</c:v>
                </c:pt>
                <c:pt idx="7784">
                  <c:v>88.457100249999996</c:v>
                </c:pt>
                <c:pt idx="7785">
                  <c:v>86.952045229999982</c:v>
                </c:pt>
                <c:pt idx="7786">
                  <c:v>90.463840279999999</c:v>
                </c:pt>
                <c:pt idx="7787">
                  <c:v>90.463840279999999</c:v>
                </c:pt>
                <c:pt idx="7788">
                  <c:v>88.958785259999985</c:v>
                </c:pt>
                <c:pt idx="7789">
                  <c:v>90.965525279999994</c:v>
                </c:pt>
                <c:pt idx="7790">
                  <c:v>89.962155269999997</c:v>
                </c:pt>
                <c:pt idx="7791">
                  <c:v>89.962155269999997</c:v>
                </c:pt>
                <c:pt idx="7792">
                  <c:v>87.453730239999985</c:v>
                </c:pt>
                <c:pt idx="7793">
                  <c:v>88.958785259999985</c:v>
                </c:pt>
                <c:pt idx="7794">
                  <c:v>87.955415250000001</c:v>
                </c:pt>
                <c:pt idx="7795">
                  <c:v>88.958785259999985</c:v>
                </c:pt>
                <c:pt idx="7796">
                  <c:v>89.46047025999998</c:v>
                </c:pt>
                <c:pt idx="7797">
                  <c:v>89.962155269999997</c:v>
                </c:pt>
                <c:pt idx="7798">
                  <c:v>89.962155269999997</c:v>
                </c:pt>
                <c:pt idx="7799">
                  <c:v>90.463840279999999</c:v>
                </c:pt>
                <c:pt idx="7800">
                  <c:v>89.962155269999997</c:v>
                </c:pt>
                <c:pt idx="7801">
                  <c:v>90.463840279999999</c:v>
                </c:pt>
                <c:pt idx="7802">
                  <c:v>90.965525279999994</c:v>
                </c:pt>
                <c:pt idx="7803">
                  <c:v>90.463840279999999</c:v>
                </c:pt>
                <c:pt idx="7804">
                  <c:v>91.467210290000011</c:v>
                </c:pt>
                <c:pt idx="7805">
                  <c:v>91.968895290000006</c:v>
                </c:pt>
                <c:pt idx="7806">
                  <c:v>91.467210290000011</c:v>
                </c:pt>
                <c:pt idx="7807">
                  <c:v>91.467210290000011</c:v>
                </c:pt>
                <c:pt idx="7808">
                  <c:v>91.467210290000011</c:v>
                </c:pt>
                <c:pt idx="7809">
                  <c:v>90.965525279999994</c:v>
                </c:pt>
                <c:pt idx="7810">
                  <c:v>91.467210290000011</c:v>
                </c:pt>
                <c:pt idx="7811">
                  <c:v>90.463840279999999</c:v>
                </c:pt>
                <c:pt idx="7812">
                  <c:v>90.463840279999999</c:v>
                </c:pt>
                <c:pt idx="7813">
                  <c:v>91.968895290000006</c:v>
                </c:pt>
                <c:pt idx="7814">
                  <c:v>90.965525279999994</c:v>
                </c:pt>
                <c:pt idx="7815">
                  <c:v>91.968895290000006</c:v>
                </c:pt>
                <c:pt idx="7816">
                  <c:v>91.467210290000011</c:v>
                </c:pt>
                <c:pt idx="7817">
                  <c:v>90.965525279999994</c:v>
                </c:pt>
                <c:pt idx="7818">
                  <c:v>90.965525279999994</c:v>
                </c:pt>
                <c:pt idx="7819">
                  <c:v>90.965525279999994</c:v>
                </c:pt>
                <c:pt idx="7820">
                  <c:v>90.965525279999994</c:v>
                </c:pt>
                <c:pt idx="7821">
                  <c:v>92.47058029999998</c:v>
                </c:pt>
                <c:pt idx="7822">
                  <c:v>90.965525279999994</c:v>
                </c:pt>
                <c:pt idx="7823">
                  <c:v>93.975635319999967</c:v>
                </c:pt>
                <c:pt idx="7824">
                  <c:v>92.972265300000004</c:v>
                </c:pt>
                <c:pt idx="7825">
                  <c:v>88.457100249999996</c:v>
                </c:pt>
                <c:pt idx="7826">
                  <c:v>92.972265300000004</c:v>
                </c:pt>
                <c:pt idx="7827">
                  <c:v>94.477320320000004</c:v>
                </c:pt>
                <c:pt idx="7828">
                  <c:v>93.975635319999967</c:v>
                </c:pt>
                <c:pt idx="7829">
                  <c:v>93.975635319999967</c:v>
                </c:pt>
                <c:pt idx="7830">
                  <c:v>92.972265300000004</c:v>
                </c:pt>
                <c:pt idx="7831">
                  <c:v>92.47058029999998</c:v>
                </c:pt>
                <c:pt idx="7832">
                  <c:v>92.47058029999998</c:v>
                </c:pt>
                <c:pt idx="7833">
                  <c:v>93.473950309999992</c:v>
                </c:pt>
                <c:pt idx="7834">
                  <c:v>90.965525279999994</c:v>
                </c:pt>
                <c:pt idx="7835">
                  <c:v>93.473950309999992</c:v>
                </c:pt>
                <c:pt idx="7836">
                  <c:v>94.477320320000004</c:v>
                </c:pt>
                <c:pt idx="7837">
                  <c:v>91.968895290000006</c:v>
                </c:pt>
                <c:pt idx="7838">
                  <c:v>94.979005329999993</c:v>
                </c:pt>
                <c:pt idx="7839">
                  <c:v>94.979005329999993</c:v>
                </c:pt>
                <c:pt idx="7840">
                  <c:v>93.975635319999967</c:v>
                </c:pt>
                <c:pt idx="7841">
                  <c:v>94.477320320000004</c:v>
                </c:pt>
                <c:pt idx="7842">
                  <c:v>94.477320320000004</c:v>
                </c:pt>
                <c:pt idx="7843">
                  <c:v>94.979005329999993</c:v>
                </c:pt>
                <c:pt idx="7844">
                  <c:v>94.477320320000004</c:v>
                </c:pt>
                <c:pt idx="7845">
                  <c:v>94.477320320000004</c:v>
                </c:pt>
                <c:pt idx="7846">
                  <c:v>94.477320320000004</c:v>
                </c:pt>
                <c:pt idx="7847">
                  <c:v>94.477320320000004</c:v>
                </c:pt>
                <c:pt idx="7848">
                  <c:v>95.98237533999999</c:v>
                </c:pt>
                <c:pt idx="7849">
                  <c:v>96.484060349999993</c:v>
                </c:pt>
                <c:pt idx="7850">
                  <c:v>94.477320320000004</c:v>
                </c:pt>
                <c:pt idx="7851">
                  <c:v>93.975635319999967</c:v>
                </c:pt>
                <c:pt idx="7852">
                  <c:v>93.975635319999967</c:v>
                </c:pt>
                <c:pt idx="7853">
                  <c:v>97.487430360000005</c:v>
                </c:pt>
                <c:pt idx="7854">
                  <c:v>95.98237533999999</c:v>
                </c:pt>
                <c:pt idx="7855">
                  <c:v>96.484060349999993</c:v>
                </c:pt>
                <c:pt idx="7856">
                  <c:v>96.985745349999988</c:v>
                </c:pt>
                <c:pt idx="7857">
                  <c:v>96.484060349999993</c:v>
                </c:pt>
                <c:pt idx="7858">
                  <c:v>96.985745349999988</c:v>
                </c:pt>
                <c:pt idx="7859">
                  <c:v>95.480690330000002</c:v>
                </c:pt>
                <c:pt idx="7860">
                  <c:v>97.989115360000014</c:v>
                </c:pt>
                <c:pt idx="7861">
                  <c:v>96.484060349999993</c:v>
                </c:pt>
                <c:pt idx="7862">
                  <c:v>96.484060349999993</c:v>
                </c:pt>
                <c:pt idx="7863">
                  <c:v>96.484060349999993</c:v>
                </c:pt>
                <c:pt idx="7864">
                  <c:v>96.484060349999993</c:v>
                </c:pt>
                <c:pt idx="7865">
                  <c:v>95.480690330000002</c:v>
                </c:pt>
                <c:pt idx="7866">
                  <c:v>94.979005329999993</c:v>
                </c:pt>
                <c:pt idx="7867">
                  <c:v>96.985745349999988</c:v>
                </c:pt>
                <c:pt idx="7868">
                  <c:v>96.985745349999988</c:v>
                </c:pt>
                <c:pt idx="7869">
                  <c:v>97.989115360000014</c:v>
                </c:pt>
                <c:pt idx="7870">
                  <c:v>98.490800370000002</c:v>
                </c:pt>
                <c:pt idx="7871">
                  <c:v>98.490800370000002</c:v>
                </c:pt>
                <c:pt idx="7872">
                  <c:v>96.985745349999988</c:v>
                </c:pt>
                <c:pt idx="7873">
                  <c:v>98.490800370000002</c:v>
                </c:pt>
                <c:pt idx="7874">
                  <c:v>96.985745349999988</c:v>
                </c:pt>
                <c:pt idx="7875">
                  <c:v>93.975635319999967</c:v>
                </c:pt>
                <c:pt idx="7876">
                  <c:v>92.972265300000004</c:v>
                </c:pt>
                <c:pt idx="7877">
                  <c:v>97.487430360000005</c:v>
                </c:pt>
                <c:pt idx="7878">
                  <c:v>97.989115360000014</c:v>
                </c:pt>
                <c:pt idx="7879">
                  <c:v>96.985745349999988</c:v>
                </c:pt>
                <c:pt idx="7880">
                  <c:v>97.989115360000014</c:v>
                </c:pt>
                <c:pt idx="7881">
                  <c:v>97.487430360000005</c:v>
                </c:pt>
                <c:pt idx="7882">
                  <c:v>98.490800370000002</c:v>
                </c:pt>
                <c:pt idx="7883">
                  <c:v>97.989115360000014</c:v>
                </c:pt>
                <c:pt idx="7884">
                  <c:v>98.490800370000002</c:v>
                </c:pt>
                <c:pt idx="7885">
                  <c:v>98.992485380000005</c:v>
                </c:pt>
                <c:pt idx="7886">
                  <c:v>99.995855390000003</c:v>
                </c:pt>
                <c:pt idx="7887">
                  <c:v>99.995855390000003</c:v>
                </c:pt>
                <c:pt idx="7888">
                  <c:v>99.494170380000014</c:v>
                </c:pt>
                <c:pt idx="7889">
                  <c:v>99.995855390000003</c:v>
                </c:pt>
                <c:pt idx="7890">
                  <c:v>99.995855390000003</c:v>
                </c:pt>
                <c:pt idx="7891">
                  <c:v>100.49754040000003</c:v>
                </c:pt>
                <c:pt idx="7892">
                  <c:v>98.490800370000002</c:v>
                </c:pt>
                <c:pt idx="7893">
                  <c:v>100.99922540000003</c:v>
                </c:pt>
                <c:pt idx="7894">
                  <c:v>101.50091040000001</c:v>
                </c:pt>
                <c:pt idx="7895">
                  <c:v>99.995855390000003</c:v>
                </c:pt>
                <c:pt idx="7896">
                  <c:v>100.49754040000003</c:v>
                </c:pt>
                <c:pt idx="7897">
                  <c:v>102.0025954</c:v>
                </c:pt>
                <c:pt idx="7898">
                  <c:v>99.995855390000003</c:v>
                </c:pt>
                <c:pt idx="7899">
                  <c:v>99.494170380000014</c:v>
                </c:pt>
                <c:pt idx="7900">
                  <c:v>99.494170380000014</c:v>
                </c:pt>
                <c:pt idx="7901">
                  <c:v>101.50091040000001</c:v>
                </c:pt>
                <c:pt idx="7902">
                  <c:v>98.490800370000002</c:v>
                </c:pt>
                <c:pt idx="7903">
                  <c:v>100.49754040000003</c:v>
                </c:pt>
                <c:pt idx="7904">
                  <c:v>100.99922540000003</c:v>
                </c:pt>
                <c:pt idx="7905">
                  <c:v>100.99922540000003</c:v>
                </c:pt>
                <c:pt idx="7906">
                  <c:v>102.0025954</c:v>
                </c:pt>
                <c:pt idx="7907">
                  <c:v>102.50428040000001</c:v>
                </c:pt>
                <c:pt idx="7908">
                  <c:v>101.50091040000001</c:v>
                </c:pt>
                <c:pt idx="7909">
                  <c:v>101.50091040000001</c:v>
                </c:pt>
                <c:pt idx="7910">
                  <c:v>102.0025954</c:v>
                </c:pt>
                <c:pt idx="7911">
                  <c:v>102.50428040000001</c:v>
                </c:pt>
                <c:pt idx="7912">
                  <c:v>103.00596539999998</c:v>
                </c:pt>
                <c:pt idx="7913">
                  <c:v>102.0025954</c:v>
                </c:pt>
                <c:pt idx="7914">
                  <c:v>100.99922540000003</c:v>
                </c:pt>
                <c:pt idx="7915">
                  <c:v>101.50091040000001</c:v>
                </c:pt>
                <c:pt idx="7916">
                  <c:v>101.50091040000001</c:v>
                </c:pt>
                <c:pt idx="7917">
                  <c:v>103.50765040000002</c:v>
                </c:pt>
                <c:pt idx="7918">
                  <c:v>102.50428040000001</c:v>
                </c:pt>
                <c:pt idx="7919">
                  <c:v>102.50428040000001</c:v>
                </c:pt>
                <c:pt idx="7920">
                  <c:v>103.00596539999998</c:v>
                </c:pt>
                <c:pt idx="7921">
                  <c:v>103.00596539999998</c:v>
                </c:pt>
                <c:pt idx="7922">
                  <c:v>102.0025954</c:v>
                </c:pt>
                <c:pt idx="7923">
                  <c:v>104.51102040000004</c:v>
                </c:pt>
                <c:pt idx="7924">
                  <c:v>103.00596539999998</c:v>
                </c:pt>
                <c:pt idx="7925">
                  <c:v>103.00596539999998</c:v>
                </c:pt>
                <c:pt idx="7926">
                  <c:v>102.50428040000001</c:v>
                </c:pt>
                <c:pt idx="7927">
                  <c:v>106.0160755</c:v>
                </c:pt>
                <c:pt idx="7928">
                  <c:v>103.00596539999998</c:v>
                </c:pt>
                <c:pt idx="7929">
                  <c:v>104.51102040000004</c:v>
                </c:pt>
                <c:pt idx="7930">
                  <c:v>103.50765040000002</c:v>
                </c:pt>
                <c:pt idx="7931">
                  <c:v>102.50428040000001</c:v>
                </c:pt>
                <c:pt idx="7932">
                  <c:v>104.0093354</c:v>
                </c:pt>
                <c:pt idx="7933">
                  <c:v>103.50765040000002</c:v>
                </c:pt>
                <c:pt idx="7934">
                  <c:v>105.0127054</c:v>
                </c:pt>
                <c:pt idx="7935">
                  <c:v>104.51102040000004</c:v>
                </c:pt>
                <c:pt idx="7936">
                  <c:v>104.51102040000004</c:v>
                </c:pt>
                <c:pt idx="7937">
                  <c:v>104.51102040000004</c:v>
                </c:pt>
                <c:pt idx="7938">
                  <c:v>104.51102040000004</c:v>
                </c:pt>
                <c:pt idx="7939">
                  <c:v>104.0093354</c:v>
                </c:pt>
                <c:pt idx="7940">
                  <c:v>106.0160755</c:v>
                </c:pt>
                <c:pt idx="7941">
                  <c:v>104.51102040000004</c:v>
                </c:pt>
                <c:pt idx="7942">
                  <c:v>107.0194455</c:v>
                </c:pt>
                <c:pt idx="7943">
                  <c:v>106.0160755</c:v>
                </c:pt>
                <c:pt idx="7944">
                  <c:v>107.0194455</c:v>
                </c:pt>
                <c:pt idx="7945">
                  <c:v>105.5143905</c:v>
                </c:pt>
                <c:pt idx="7946">
                  <c:v>105.5143905</c:v>
                </c:pt>
                <c:pt idx="7947">
                  <c:v>106.51776049999999</c:v>
                </c:pt>
                <c:pt idx="7948">
                  <c:v>105.0127054</c:v>
                </c:pt>
                <c:pt idx="7949">
                  <c:v>106.51776049999999</c:v>
                </c:pt>
                <c:pt idx="7950">
                  <c:v>106.0160755</c:v>
                </c:pt>
                <c:pt idx="7951">
                  <c:v>106.51776049999999</c:v>
                </c:pt>
                <c:pt idx="7952">
                  <c:v>106.0160755</c:v>
                </c:pt>
                <c:pt idx="7953">
                  <c:v>107.5211305</c:v>
                </c:pt>
                <c:pt idx="7954">
                  <c:v>106.0160755</c:v>
                </c:pt>
                <c:pt idx="7955">
                  <c:v>106.0160755</c:v>
                </c:pt>
                <c:pt idx="7956">
                  <c:v>107.5211305</c:v>
                </c:pt>
                <c:pt idx="7957">
                  <c:v>106.51776049999999</c:v>
                </c:pt>
                <c:pt idx="7958">
                  <c:v>106.0160755</c:v>
                </c:pt>
                <c:pt idx="7959">
                  <c:v>106.51776049999999</c:v>
                </c:pt>
                <c:pt idx="7960">
                  <c:v>-3.8529408459999996</c:v>
                </c:pt>
                <c:pt idx="7961">
                  <c:v>-2.8495708339999997</c:v>
                </c:pt>
                <c:pt idx="7962">
                  <c:v>-4.8563108579999978</c:v>
                </c:pt>
                <c:pt idx="7963">
                  <c:v>-1.8462008220000001</c:v>
                </c:pt>
                <c:pt idx="7964">
                  <c:v>-2.3478858279999999</c:v>
                </c:pt>
                <c:pt idx="7965">
                  <c:v>-2.3478858279999999</c:v>
                </c:pt>
                <c:pt idx="7966">
                  <c:v>-2.8495708339999997</c:v>
                </c:pt>
                <c:pt idx="7967">
                  <c:v>-1.8462008220000001</c:v>
                </c:pt>
                <c:pt idx="7968">
                  <c:v>2.6689642320000004</c:v>
                </c:pt>
                <c:pt idx="7969">
                  <c:v>1.6655942199999998</c:v>
                </c:pt>
                <c:pt idx="7970">
                  <c:v>2.6689642320000004</c:v>
                </c:pt>
                <c:pt idx="7971">
                  <c:v>2.1672792260000002</c:v>
                </c:pt>
                <c:pt idx="7972">
                  <c:v>-1.3445158159999999</c:v>
                </c:pt>
                <c:pt idx="7973">
                  <c:v>2.1672792260000002</c:v>
                </c:pt>
                <c:pt idx="7974">
                  <c:v>3.6723342440000004</c:v>
                </c:pt>
                <c:pt idx="7975">
                  <c:v>2.6689642320000004</c:v>
                </c:pt>
                <c:pt idx="7976">
                  <c:v>3.1706492379999998</c:v>
                </c:pt>
                <c:pt idx="7977">
                  <c:v>1.6655942199999998</c:v>
                </c:pt>
                <c:pt idx="7978">
                  <c:v>2.1672792260000002</c:v>
                </c:pt>
                <c:pt idx="7979">
                  <c:v>0.66222420800000015</c:v>
                </c:pt>
                <c:pt idx="7980">
                  <c:v>2.6689642320000004</c:v>
                </c:pt>
                <c:pt idx="7981">
                  <c:v>-1.8462008220000001</c:v>
                </c:pt>
                <c:pt idx="7982">
                  <c:v>2.1672792260000002</c:v>
                </c:pt>
                <c:pt idx="7983">
                  <c:v>0.66222420800000015</c:v>
                </c:pt>
                <c:pt idx="7984">
                  <c:v>0.66222420800000015</c:v>
                </c:pt>
                <c:pt idx="7985">
                  <c:v>2.1672792260000002</c:v>
                </c:pt>
                <c:pt idx="7986">
                  <c:v>0.16053920199999999</c:v>
                </c:pt>
                <c:pt idx="7987">
                  <c:v>0.66222420800000015</c:v>
                </c:pt>
                <c:pt idx="7988">
                  <c:v>1.6655942199999998</c:v>
                </c:pt>
                <c:pt idx="7989">
                  <c:v>2.1672792260000002</c:v>
                </c:pt>
                <c:pt idx="7990">
                  <c:v>0.66222420800000015</c:v>
                </c:pt>
                <c:pt idx="7991">
                  <c:v>1.6655942199999998</c:v>
                </c:pt>
                <c:pt idx="7992">
                  <c:v>2.1672792260000002</c:v>
                </c:pt>
                <c:pt idx="7993">
                  <c:v>0.66222420800000015</c:v>
                </c:pt>
                <c:pt idx="7994">
                  <c:v>2.6689642320000004</c:v>
                </c:pt>
                <c:pt idx="7995">
                  <c:v>1.1639092139999998</c:v>
                </c:pt>
                <c:pt idx="7996">
                  <c:v>1.1639092139999998</c:v>
                </c:pt>
                <c:pt idx="7997">
                  <c:v>1.6655942199999998</c:v>
                </c:pt>
                <c:pt idx="7998">
                  <c:v>0.66222420800000015</c:v>
                </c:pt>
                <c:pt idx="7999">
                  <c:v>2.1672792260000002</c:v>
                </c:pt>
                <c:pt idx="8000">
                  <c:v>2.1672792260000002</c:v>
                </c:pt>
                <c:pt idx="8001">
                  <c:v>-0.341145804</c:v>
                </c:pt>
                <c:pt idx="8002">
                  <c:v>1.1639092139999998</c:v>
                </c:pt>
                <c:pt idx="8003">
                  <c:v>1.1639092139999998</c:v>
                </c:pt>
                <c:pt idx="8004">
                  <c:v>0.66222420800000015</c:v>
                </c:pt>
                <c:pt idx="8005">
                  <c:v>2.1672792260000002</c:v>
                </c:pt>
                <c:pt idx="8006">
                  <c:v>2.1672792260000002</c:v>
                </c:pt>
                <c:pt idx="8007">
                  <c:v>2.1672792260000002</c:v>
                </c:pt>
                <c:pt idx="8008">
                  <c:v>2.1672792260000002</c:v>
                </c:pt>
                <c:pt idx="8009">
                  <c:v>0.66222420800000015</c:v>
                </c:pt>
                <c:pt idx="8010">
                  <c:v>1.6655942199999998</c:v>
                </c:pt>
                <c:pt idx="8011">
                  <c:v>3.6723342440000004</c:v>
                </c:pt>
                <c:pt idx="8012">
                  <c:v>2.1672792260000002</c:v>
                </c:pt>
                <c:pt idx="8013">
                  <c:v>2.1672792260000002</c:v>
                </c:pt>
                <c:pt idx="8014">
                  <c:v>1.6655942199999998</c:v>
                </c:pt>
                <c:pt idx="8015">
                  <c:v>2.1672792260000002</c:v>
                </c:pt>
                <c:pt idx="8016">
                  <c:v>1.1639092139999998</c:v>
                </c:pt>
                <c:pt idx="8017">
                  <c:v>2.1672792260000002</c:v>
                </c:pt>
                <c:pt idx="8018">
                  <c:v>2.6689642320000004</c:v>
                </c:pt>
                <c:pt idx="8019">
                  <c:v>1.6655942199999998</c:v>
                </c:pt>
                <c:pt idx="8020">
                  <c:v>0.16053920199999999</c:v>
                </c:pt>
                <c:pt idx="8021">
                  <c:v>1.6655942199999998</c:v>
                </c:pt>
                <c:pt idx="8022">
                  <c:v>1.6655942199999998</c:v>
                </c:pt>
                <c:pt idx="8023">
                  <c:v>1.6655942199999998</c:v>
                </c:pt>
                <c:pt idx="8024">
                  <c:v>1.6655942199999998</c:v>
                </c:pt>
                <c:pt idx="8025">
                  <c:v>0.16053920199999999</c:v>
                </c:pt>
                <c:pt idx="8026">
                  <c:v>3.1706492379999998</c:v>
                </c:pt>
                <c:pt idx="8027">
                  <c:v>0.16053920199999999</c:v>
                </c:pt>
                <c:pt idx="8028">
                  <c:v>2.6689642320000004</c:v>
                </c:pt>
                <c:pt idx="8029">
                  <c:v>0.66222420800000015</c:v>
                </c:pt>
                <c:pt idx="8030">
                  <c:v>2.1672792260000002</c:v>
                </c:pt>
                <c:pt idx="8031">
                  <c:v>2.1672792260000002</c:v>
                </c:pt>
                <c:pt idx="8032">
                  <c:v>3.1706492379999998</c:v>
                </c:pt>
                <c:pt idx="8033">
                  <c:v>1.6655942199999998</c:v>
                </c:pt>
                <c:pt idx="8034">
                  <c:v>1.6655942199999998</c:v>
                </c:pt>
                <c:pt idx="8035">
                  <c:v>3.6723342440000004</c:v>
                </c:pt>
                <c:pt idx="8036">
                  <c:v>0.16053920199999999</c:v>
                </c:pt>
                <c:pt idx="8037">
                  <c:v>2.6689642320000004</c:v>
                </c:pt>
                <c:pt idx="8038">
                  <c:v>1.6655942199999998</c:v>
                </c:pt>
                <c:pt idx="8039">
                  <c:v>3.1706492379999998</c:v>
                </c:pt>
                <c:pt idx="8040">
                  <c:v>1.6655942199999998</c:v>
                </c:pt>
                <c:pt idx="8041">
                  <c:v>2.1672792260000002</c:v>
                </c:pt>
                <c:pt idx="8042">
                  <c:v>2.1672792260000002</c:v>
                </c:pt>
                <c:pt idx="8043">
                  <c:v>2.6689642320000004</c:v>
                </c:pt>
                <c:pt idx="8044">
                  <c:v>2.1672792260000002</c:v>
                </c:pt>
                <c:pt idx="8045">
                  <c:v>0.66222420800000015</c:v>
                </c:pt>
                <c:pt idx="8046">
                  <c:v>0.66222420800000015</c:v>
                </c:pt>
                <c:pt idx="8047">
                  <c:v>2.6689642320000004</c:v>
                </c:pt>
                <c:pt idx="8048">
                  <c:v>2.1672792260000002</c:v>
                </c:pt>
                <c:pt idx="8049">
                  <c:v>1.6655942199999998</c:v>
                </c:pt>
                <c:pt idx="8050">
                  <c:v>0.66222420800000015</c:v>
                </c:pt>
                <c:pt idx="8051">
                  <c:v>0.66222420800000015</c:v>
                </c:pt>
                <c:pt idx="8052">
                  <c:v>1.1639092139999998</c:v>
                </c:pt>
                <c:pt idx="8053">
                  <c:v>-4.3546258519999981</c:v>
                </c:pt>
                <c:pt idx="8054">
                  <c:v>1.6655942199999998</c:v>
                </c:pt>
                <c:pt idx="8055">
                  <c:v>-0.84283081000000015</c:v>
                </c:pt>
                <c:pt idx="8056">
                  <c:v>1.6655942199999998</c:v>
                </c:pt>
                <c:pt idx="8057">
                  <c:v>1.1639092139999998</c:v>
                </c:pt>
                <c:pt idx="8058">
                  <c:v>2.6689642320000004</c:v>
                </c:pt>
                <c:pt idx="8059">
                  <c:v>3.1706492379999998</c:v>
                </c:pt>
                <c:pt idx="8060">
                  <c:v>0.66222420800000015</c:v>
                </c:pt>
                <c:pt idx="8061">
                  <c:v>2.6689642320000004</c:v>
                </c:pt>
                <c:pt idx="8062">
                  <c:v>3.1706492379999998</c:v>
                </c:pt>
                <c:pt idx="8063">
                  <c:v>3.6723342440000004</c:v>
                </c:pt>
                <c:pt idx="8064">
                  <c:v>1.1639092139999998</c:v>
                </c:pt>
                <c:pt idx="8065">
                  <c:v>1.6655942199999998</c:v>
                </c:pt>
                <c:pt idx="8066">
                  <c:v>0.66222420800000015</c:v>
                </c:pt>
                <c:pt idx="8067">
                  <c:v>2.1672792260000002</c:v>
                </c:pt>
                <c:pt idx="8068">
                  <c:v>1.6655942199999998</c:v>
                </c:pt>
                <c:pt idx="8069">
                  <c:v>-0.341145804</c:v>
                </c:pt>
                <c:pt idx="8070">
                  <c:v>2.6689642320000004</c:v>
                </c:pt>
                <c:pt idx="8071">
                  <c:v>1.6655942199999998</c:v>
                </c:pt>
                <c:pt idx="8072">
                  <c:v>2.1672792260000002</c:v>
                </c:pt>
                <c:pt idx="8073">
                  <c:v>-0.84283081000000015</c:v>
                </c:pt>
                <c:pt idx="8074">
                  <c:v>1.6655942199999998</c:v>
                </c:pt>
                <c:pt idx="8075">
                  <c:v>2.1672792260000002</c:v>
                </c:pt>
                <c:pt idx="8076">
                  <c:v>2.1672792260000002</c:v>
                </c:pt>
                <c:pt idx="8077">
                  <c:v>-0.84283081000000015</c:v>
                </c:pt>
                <c:pt idx="8078">
                  <c:v>2.1672792260000002</c:v>
                </c:pt>
                <c:pt idx="8079">
                  <c:v>3.1706492379999998</c:v>
                </c:pt>
                <c:pt idx="8080">
                  <c:v>2.1672792260000002</c:v>
                </c:pt>
                <c:pt idx="8081">
                  <c:v>2.1672792260000002</c:v>
                </c:pt>
                <c:pt idx="8082">
                  <c:v>2.1672792260000002</c:v>
                </c:pt>
                <c:pt idx="8083">
                  <c:v>2.1672792260000002</c:v>
                </c:pt>
                <c:pt idx="8084">
                  <c:v>1.6655942199999998</c:v>
                </c:pt>
                <c:pt idx="8085">
                  <c:v>2.1672792260000002</c:v>
                </c:pt>
                <c:pt idx="8086">
                  <c:v>2.1672792260000002</c:v>
                </c:pt>
                <c:pt idx="8087">
                  <c:v>2.1672792260000002</c:v>
                </c:pt>
                <c:pt idx="8088">
                  <c:v>2.6689642320000004</c:v>
                </c:pt>
                <c:pt idx="8089">
                  <c:v>2.1672792260000002</c:v>
                </c:pt>
                <c:pt idx="8090">
                  <c:v>1.6655942199999998</c:v>
                </c:pt>
                <c:pt idx="8091">
                  <c:v>3.1706492379999998</c:v>
                </c:pt>
                <c:pt idx="8092">
                  <c:v>2.1672792260000002</c:v>
                </c:pt>
                <c:pt idx="8093">
                  <c:v>2.1672792260000002</c:v>
                </c:pt>
                <c:pt idx="8094">
                  <c:v>2.1672792260000002</c:v>
                </c:pt>
                <c:pt idx="8095">
                  <c:v>0.66222420800000015</c:v>
                </c:pt>
                <c:pt idx="8096">
                  <c:v>2.1672792260000002</c:v>
                </c:pt>
                <c:pt idx="8097">
                  <c:v>2.6689642320000004</c:v>
                </c:pt>
                <c:pt idx="8098">
                  <c:v>1.6655942199999998</c:v>
                </c:pt>
                <c:pt idx="8099">
                  <c:v>2.1672792260000002</c:v>
                </c:pt>
                <c:pt idx="8100">
                  <c:v>1.6655942199999998</c:v>
                </c:pt>
                <c:pt idx="8101">
                  <c:v>2.1672792260000002</c:v>
                </c:pt>
                <c:pt idx="8102">
                  <c:v>0.66222420800000015</c:v>
                </c:pt>
                <c:pt idx="8103">
                  <c:v>0.66222420800000015</c:v>
                </c:pt>
                <c:pt idx="8104">
                  <c:v>1.1639092139999998</c:v>
                </c:pt>
                <c:pt idx="8105">
                  <c:v>2.1672792260000002</c:v>
                </c:pt>
                <c:pt idx="8106">
                  <c:v>1.1639092139999998</c:v>
                </c:pt>
                <c:pt idx="8107">
                  <c:v>2.6689642320000004</c:v>
                </c:pt>
                <c:pt idx="8108">
                  <c:v>1.1639092139999998</c:v>
                </c:pt>
                <c:pt idx="8109">
                  <c:v>1.1639092139999998</c:v>
                </c:pt>
                <c:pt idx="8110">
                  <c:v>1.1639092139999998</c:v>
                </c:pt>
                <c:pt idx="8111">
                  <c:v>3.1706492379999998</c:v>
                </c:pt>
                <c:pt idx="8112">
                  <c:v>2.1672792260000002</c:v>
                </c:pt>
                <c:pt idx="8113">
                  <c:v>1.1639092139999998</c:v>
                </c:pt>
                <c:pt idx="8114">
                  <c:v>1.6655942199999998</c:v>
                </c:pt>
                <c:pt idx="8115">
                  <c:v>2.1672792260000002</c:v>
                </c:pt>
                <c:pt idx="8116">
                  <c:v>1.1639092139999998</c:v>
                </c:pt>
                <c:pt idx="8117">
                  <c:v>0.16053920199999999</c:v>
                </c:pt>
                <c:pt idx="8118">
                  <c:v>1.6655942199999998</c:v>
                </c:pt>
                <c:pt idx="8119">
                  <c:v>2.1672792260000002</c:v>
                </c:pt>
                <c:pt idx="8120">
                  <c:v>0.66222420800000015</c:v>
                </c:pt>
                <c:pt idx="8121">
                  <c:v>2.1672792260000002</c:v>
                </c:pt>
                <c:pt idx="8122">
                  <c:v>3.1706492379999998</c:v>
                </c:pt>
                <c:pt idx="8123">
                  <c:v>1.1639092139999998</c:v>
                </c:pt>
                <c:pt idx="8124">
                  <c:v>1.6655942199999998</c:v>
                </c:pt>
                <c:pt idx="8125">
                  <c:v>1.1639092139999998</c:v>
                </c:pt>
                <c:pt idx="8126">
                  <c:v>2.1672792260000002</c:v>
                </c:pt>
                <c:pt idx="8127">
                  <c:v>3.1706492379999998</c:v>
                </c:pt>
                <c:pt idx="8128">
                  <c:v>1.6655942199999998</c:v>
                </c:pt>
                <c:pt idx="8129">
                  <c:v>1.6655942199999998</c:v>
                </c:pt>
                <c:pt idx="8130">
                  <c:v>1.6655942199999998</c:v>
                </c:pt>
                <c:pt idx="8131">
                  <c:v>0.66222420800000015</c:v>
                </c:pt>
                <c:pt idx="8132">
                  <c:v>2.6689642320000004</c:v>
                </c:pt>
                <c:pt idx="8133">
                  <c:v>2.1672792260000002</c:v>
                </c:pt>
                <c:pt idx="8134">
                  <c:v>1.1639092139999998</c:v>
                </c:pt>
                <c:pt idx="8135">
                  <c:v>1.6655942199999998</c:v>
                </c:pt>
                <c:pt idx="8136">
                  <c:v>1.1639092139999998</c:v>
                </c:pt>
                <c:pt idx="8137">
                  <c:v>2.6689642320000004</c:v>
                </c:pt>
                <c:pt idx="8138">
                  <c:v>2.6689642320000004</c:v>
                </c:pt>
                <c:pt idx="8139">
                  <c:v>1.6655942199999998</c:v>
                </c:pt>
                <c:pt idx="8140">
                  <c:v>0.66222420800000015</c:v>
                </c:pt>
                <c:pt idx="8141">
                  <c:v>2.1672792260000002</c:v>
                </c:pt>
                <c:pt idx="8142">
                  <c:v>2.1672792260000002</c:v>
                </c:pt>
                <c:pt idx="8143">
                  <c:v>-0.84283081000000015</c:v>
                </c:pt>
                <c:pt idx="8144">
                  <c:v>2.1672792260000002</c:v>
                </c:pt>
                <c:pt idx="8145">
                  <c:v>1.6655942199999998</c:v>
                </c:pt>
                <c:pt idx="8146">
                  <c:v>2.1672792260000002</c:v>
                </c:pt>
                <c:pt idx="8147">
                  <c:v>2.6689642320000004</c:v>
                </c:pt>
                <c:pt idx="8148">
                  <c:v>3.1706492379999998</c:v>
                </c:pt>
                <c:pt idx="8149">
                  <c:v>2.1672792260000002</c:v>
                </c:pt>
                <c:pt idx="8150">
                  <c:v>1.6655942199999998</c:v>
                </c:pt>
                <c:pt idx="8151">
                  <c:v>1.6655942199999998</c:v>
                </c:pt>
                <c:pt idx="8152">
                  <c:v>0.66222420800000015</c:v>
                </c:pt>
                <c:pt idx="8153">
                  <c:v>0.66222420800000015</c:v>
                </c:pt>
                <c:pt idx="8154">
                  <c:v>1.6655942199999998</c:v>
                </c:pt>
                <c:pt idx="8155">
                  <c:v>0.66222420800000015</c:v>
                </c:pt>
                <c:pt idx="8156">
                  <c:v>0.66222420800000015</c:v>
                </c:pt>
                <c:pt idx="8157">
                  <c:v>0.16053920199999999</c:v>
                </c:pt>
                <c:pt idx="8158">
                  <c:v>1.6655942199999998</c:v>
                </c:pt>
                <c:pt idx="8159">
                  <c:v>2.6689642320000004</c:v>
                </c:pt>
                <c:pt idx="8160">
                  <c:v>1.1639092139999998</c:v>
                </c:pt>
                <c:pt idx="8161">
                  <c:v>2.6689642320000004</c:v>
                </c:pt>
                <c:pt idx="8162">
                  <c:v>2.1672792260000002</c:v>
                </c:pt>
                <c:pt idx="8163">
                  <c:v>2.6689642320000004</c:v>
                </c:pt>
                <c:pt idx="8164">
                  <c:v>0.66222420800000015</c:v>
                </c:pt>
                <c:pt idx="8165">
                  <c:v>1.6655942199999998</c:v>
                </c:pt>
                <c:pt idx="8166">
                  <c:v>1.1639092139999998</c:v>
                </c:pt>
                <c:pt idx="8167">
                  <c:v>0.66222420800000015</c:v>
                </c:pt>
                <c:pt idx="8168">
                  <c:v>1.1639092139999998</c:v>
                </c:pt>
                <c:pt idx="8169">
                  <c:v>1.6655942199999998</c:v>
                </c:pt>
                <c:pt idx="8170">
                  <c:v>2.6689642320000004</c:v>
                </c:pt>
                <c:pt idx="8171">
                  <c:v>2.6689642320000004</c:v>
                </c:pt>
                <c:pt idx="8172">
                  <c:v>2.1672792260000002</c:v>
                </c:pt>
                <c:pt idx="8173">
                  <c:v>2.1672792260000002</c:v>
                </c:pt>
                <c:pt idx="8174">
                  <c:v>3.1706492379999998</c:v>
                </c:pt>
                <c:pt idx="8175">
                  <c:v>2.1672792260000002</c:v>
                </c:pt>
                <c:pt idx="8176">
                  <c:v>2.6689642320000004</c:v>
                </c:pt>
                <c:pt idx="8177">
                  <c:v>2.1672792260000002</c:v>
                </c:pt>
                <c:pt idx="8178">
                  <c:v>0.66222420800000015</c:v>
                </c:pt>
                <c:pt idx="8179">
                  <c:v>1.6655942199999998</c:v>
                </c:pt>
                <c:pt idx="8180">
                  <c:v>2.1672792260000002</c:v>
                </c:pt>
                <c:pt idx="8181">
                  <c:v>3.1706492379999998</c:v>
                </c:pt>
                <c:pt idx="8182">
                  <c:v>2.6689642320000004</c:v>
                </c:pt>
                <c:pt idx="8183">
                  <c:v>1.6655942199999998</c:v>
                </c:pt>
                <c:pt idx="8184">
                  <c:v>1.1639092139999998</c:v>
                </c:pt>
                <c:pt idx="8185">
                  <c:v>2.1672792260000002</c:v>
                </c:pt>
                <c:pt idx="8186">
                  <c:v>1.6655942199999998</c:v>
                </c:pt>
                <c:pt idx="8187">
                  <c:v>2.6689642320000004</c:v>
                </c:pt>
                <c:pt idx="8188">
                  <c:v>0.66222420800000015</c:v>
                </c:pt>
                <c:pt idx="8189">
                  <c:v>1.1639092139999998</c:v>
                </c:pt>
                <c:pt idx="8190">
                  <c:v>0.66222420800000015</c:v>
                </c:pt>
                <c:pt idx="8191">
                  <c:v>0.66222420800000015</c:v>
                </c:pt>
                <c:pt idx="8192">
                  <c:v>1.1639092139999998</c:v>
                </c:pt>
                <c:pt idx="8193">
                  <c:v>2.1672792260000002</c:v>
                </c:pt>
                <c:pt idx="8194">
                  <c:v>1.6655942199999998</c:v>
                </c:pt>
                <c:pt idx="8195">
                  <c:v>2.1672792260000002</c:v>
                </c:pt>
                <c:pt idx="8196">
                  <c:v>1.6655942199999998</c:v>
                </c:pt>
                <c:pt idx="8197">
                  <c:v>1.1639092139999998</c:v>
                </c:pt>
                <c:pt idx="8198">
                  <c:v>2.1672792260000002</c:v>
                </c:pt>
                <c:pt idx="8199">
                  <c:v>0.16053920199999999</c:v>
                </c:pt>
                <c:pt idx="8200">
                  <c:v>2.6689642320000004</c:v>
                </c:pt>
                <c:pt idx="8201">
                  <c:v>1.1639092139999998</c:v>
                </c:pt>
                <c:pt idx="8202">
                  <c:v>1.1639092139999998</c:v>
                </c:pt>
                <c:pt idx="8203">
                  <c:v>0.66222420800000015</c:v>
                </c:pt>
                <c:pt idx="8204">
                  <c:v>0.66222420800000015</c:v>
                </c:pt>
                <c:pt idx="8205">
                  <c:v>0.66222420800000015</c:v>
                </c:pt>
                <c:pt idx="8206">
                  <c:v>2.1672792260000002</c:v>
                </c:pt>
                <c:pt idx="8207">
                  <c:v>3.1706492379999998</c:v>
                </c:pt>
                <c:pt idx="8208">
                  <c:v>3.1706492379999998</c:v>
                </c:pt>
                <c:pt idx="8209">
                  <c:v>2.6689642320000004</c:v>
                </c:pt>
                <c:pt idx="8210">
                  <c:v>0.66222420800000015</c:v>
                </c:pt>
                <c:pt idx="8211">
                  <c:v>3.1706492379999998</c:v>
                </c:pt>
                <c:pt idx="8212">
                  <c:v>2.1672792260000002</c:v>
                </c:pt>
                <c:pt idx="8213">
                  <c:v>1.6655942199999998</c:v>
                </c:pt>
                <c:pt idx="8214">
                  <c:v>2.1672792260000002</c:v>
                </c:pt>
                <c:pt idx="8215">
                  <c:v>2.6689642320000004</c:v>
                </c:pt>
                <c:pt idx="8216">
                  <c:v>3.1706492379999998</c:v>
                </c:pt>
                <c:pt idx="8217">
                  <c:v>2.6689642320000004</c:v>
                </c:pt>
                <c:pt idx="8218">
                  <c:v>4.174019249999998</c:v>
                </c:pt>
                <c:pt idx="8219">
                  <c:v>3.1706492379999998</c:v>
                </c:pt>
                <c:pt idx="8220">
                  <c:v>3.1706492379999998</c:v>
                </c:pt>
                <c:pt idx="8221">
                  <c:v>2.6689642320000004</c:v>
                </c:pt>
                <c:pt idx="8222">
                  <c:v>4.174019249999998</c:v>
                </c:pt>
                <c:pt idx="8223">
                  <c:v>4.6757042559999986</c:v>
                </c:pt>
                <c:pt idx="8224">
                  <c:v>4.174019249999998</c:v>
                </c:pt>
                <c:pt idx="8225">
                  <c:v>4.6757042559999986</c:v>
                </c:pt>
                <c:pt idx="8226">
                  <c:v>4.174019249999998</c:v>
                </c:pt>
                <c:pt idx="8227">
                  <c:v>5.1773892619999993</c:v>
                </c:pt>
                <c:pt idx="8228">
                  <c:v>5.1773892619999993</c:v>
                </c:pt>
                <c:pt idx="8229">
                  <c:v>4.174019249999998</c:v>
                </c:pt>
                <c:pt idx="8230">
                  <c:v>4.6757042559999986</c:v>
                </c:pt>
                <c:pt idx="8231">
                  <c:v>5.6790742669999981</c:v>
                </c:pt>
                <c:pt idx="8232">
                  <c:v>5.1773892619999993</c:v>
                </c:pt>
                <c:pt idx="8233">
                  <c:v>4.6757042559999986</c:v>
                </c:pt>
                <c:pt idx="8234">
                  <c:v>6.1807592729999987</c:v>
                </c:pt>
                <c:pt idx="8235">
                  <c:v>5.1773892619999993</c:v>
                </c:pt>
                <c:pt idx="8236">
                  <c:v>4.6757042559999986</c:v>
                </c:pt>
                <c:pt idx="8237">
                  <c:v>5.6790742669999981</c:v>
                </c:pt>
                <c:pt idx="8238">
                  <c:v>5.1773892619999993</c:v>
                </c:pt>
                <c:pt idx="8239">
                  <c:v>4.6757042559999986</c:v>
                </c:pt>
                <c:pt idx="8240">
                  <c:v>5.1773892619999993</c:v>
                </c:pt>
                <c:pt idx="8241">
                  <c:v>5.6790742669999981</c:v>
                </c:pt>
                <c:pt idx="8242">
                  <c:v>6.1807592729999987</c:v>
                </c:pt>
                <c:pt idx="8243">
                  <c:v>7.184129285</c:v>
                </c:pt>
                <c:pt idx="8244">
                  <c:v>8.1874992970000022</c:v>
                </c:pt>
                <c:pt idx="8245">
                  <c:v>5.1773892619999993</c:v>
                </c:pt>
                <c:pt idx="8246">
                  <c:v>2.1672792260000002</c:v>
                </c:pt>
                <c:pt idx="8247">
                  <c:v>8.6891843030000011</c:v>
                </c:pt>
                <c:pt idx="8248">
                  <c:v>9.190869309</c:v>
                </c:pt>
                <c:pt idx="8249">
                  <c:v>7.685814290999998</c:v>
                </c:pt>
                <c:pt idx="8250">
                  <c:v>8.6891843030000011</c:v>
                </c:pt>
                <c:pt idx="8251">
                  <c:v>7.685814290999998</c:v>
                </c:pt>
                <c:pt idx="8252">
                  <c:v>7.685814290999998</c:v>
                </c:pt>
                <c:pt idx="8253">
                  <c:v>7.184129285</c:v>
                </c:pt>
                <c:pt idx="8254">
                  <c:v>7.685814290999998</c:v>
                </c:pt>
                <c:pt idx="8255">
                  <c:v>8.6891843030000011</c:v>
                </c:pt>
                <c:pt idx="8256">
                  <c:v>8.6891843030000011</c:v>
                </c:pt>
                <c:pt idx="8257">
                  <c:v>9.190869309</c:v>
                </c:pt>
                <c:pt idx="8258">
                  <c:v>7.685814290999998</c:v>
                </c:pt>
                <c:pt idx="8259">
                  <c:v>8.6891843030000011</c:v>
                </c:pt>
                <c:pt idx="8260">
                  <c:v>7.184129285</c:v>
                </c:pt>
                <c:pt idx="8261">
                  <c:v>9.6925543150000024</c:v>
                </c:pt>
                <c:pt idx="8262">
                  <c:v>8.6891843030000011</c:v>
                </c:pt>
                <c:pt idx="8263">
                  <c:v>11.69929434</c:v>
                </c:pt>
                <c:pt idx="8264">
                  <c:v>9.6925543150000024</c:v>
                </c:pt>
                <c:pt idx="8265">
                  <c:v>9.6925543150000024</c:v>
                </c:pt>
                <c:pt idx="8266">
                  <c:v>9.190869309</c:v>
                </c:pt>
                <c:pt idx="8267">
                  <c:v>9.6925543150000024</c:v>
                </c:pt>
                <c:pt idx="8268">
                  <c:v>9.190869309</c:v>
                </c:pt>
                <c:pt idx="8269">
                  <c:v>10.69592433</c:v>
                </c:pt>
                <c:pt idx="8270">
                  <c:v>12.702664350000001</c:v>
                </c:pt>
                <c:pt idx="8271">
                  <c:v>11.197609330000002</c:v>
                </c:pt>
                <c:pt idx="8272">
                  <c:v>11.197609330000002</c:v>
                </c:pt>
                <c:pt idx="8273">
                  <c:v>11.69929434</c:v>
                </c:pt>
                <c:pt idx="8274">
                  <c:v>12.200979350000001</c:v>
                </c:pt>
                <c:pt idx="8275">
                  <c:v>10.69592433</c:v>
                </c:pt>
                <c:pt idx="8276">
                  <c:v>11.197609330000002</c:v>
                </c:pt>
                <c:pt idx="8277">
                  <c:v>12.200979350000001</c:v>
                </c:pt>
                <c:pt idx="8278">
                  <c:v>11.197609330000002</c:v>
                </c:pt>
                <c:pt idx="8279">
                  <c:v>12.702664350000001</c:v>
                </c:pt>
                <c:pt idx="8280">
                  <c:v>13.70603436</c:v>
                </c:pt>
                <c:pt idx="8281">
                  <c:v>13.70603436</c:v>
                </c:pt>
                <c:pt idx="8282">
                  <c:v>13.204349359999998</c:v>
                </c:pt>
                <c:pt idx="8283">
                  <c:v>14.709404370000001</c:v>
                </c:pt>
                <c:pt idx="8284">
                  <c:v>12.702664350000001</c:v>
                </c:pt>
                <c:pt idx="8285">
                  <c:v>13.70603436</c:v>
                </c:pt>
                <c:pt idx="8286">
                  <c:v>14.709404370000001</c:v>
                </c:pt>
                <c:pt idx="8287">
                  <c:v>13.70603436</c:v>
                </c:pt>
                <c:pt idx="8288">
                  <c:v>13.70603436</c:v>
                </c:pt>
                <c:pt idx="8289">
                  <c:v>14.20771937</c:v>
                </c:pt>
                <c:pt idx="8290">
                  <c:v>14.20771937</c:v>
                </c:pt>
                <c:pt idx="8291">
                  <c:v>13.70603436</c:v>
                </c:pt>
                <c:pt idx="8292">
                  <c:v>14.20771937</c:v>
                </c:pt>
                <c:pt idx="8293">
                  <c:v>15.211089380000001</c:v>
                </c:pt>
                <c:pt idx="8294">
                  <c:v>14.709404370000001</c:v>
                </c:pt>
                <c:pt idx="8295">
                  <c:v>14.20771937</c:v>
                </c:pt>
                <c:pt idx="8296">
                  <c:v>16.716144400000001</c:v>
                </c:pt>
                <c:pt idx="8297">
                  <c:v>14.709404370000001</c:v>
                </c:pt>
                <c:pt idx="8298">
                  <c:v>15.211089380000001</c:v>
                </c:pt>
                <c:pt idx="8299">
                  <c:v>15.71277439</c:v>
                </c:pt>
                <c:pt idx="8300">
                  <c:v>15.211089380000001</c:v>
                </c:pt>
                <c:pt idx="8301">
                  <c:v>16.716144400000001</c:v>
                </c:pt>
                <c:pt idx="8302">
                  <c:v>16.716144400000001</c:v>
                </c:pt>
                <c:pt idx="8303">
                  <c:v>17.217829399999999</c:v>
                </c:pt>
                <c:pt idx="8304">
                  <c:v>17.719514409999999</c:v>
                </c:pt>
                <c:pt idx="8305">
                  <c:v>17.719514409999999</c:v>
                </c:pt>
                <c:pt idx="8306">
                  <c:v>16.716144400000001</c:v>
                </c:pt>
                <c:pt idx="8307">
                  <c:v>19.224569429999999</c:v>
                </c:pt>
                <c:pt idx="8308">
                  <c:v>18.221199420000001</c:v>
                </c:pt>
                <c:pt idx="8309">
                  <c:v>17.719514409999999</c:v>
                </c:pt>
                <c:pt idx="8310">
                  <c:v>19.224569429999999</c:v>
                </c:pt>
                <c:pt idx="8311">
                  <c:v>19.224569429999999</c:v>
                </c:pt>
                <c:pt idx="8312">
                  <c:v>18.221199420000001</c:v>
                </c:pt>
                <c:pt idx="8313">
                  <c:v>18.722884420000003</c:v>
                </c:pt>
                <c:pt idx="8314">
                  <c:v>18.722884420000003</c:v>
                </c:pt>
                <c:pt idx="8315">
                  <c:v>18.722884420000003</c:v>
                </c:pt>
                <c:pt idx="8316">
                  <c:v>18.221199420000001</c:v>
                </c:pt>
                <c:pt idx="8317">
                  <c:v>18.722884420000003</c:v>
                </c:pt>
                <c:pt idx="8318">
                  <c:v>19.224569429999999</c:v>
                </c:pt>
                <c:pt idx="8319">
                  <c:v>19.224569429999999</c:v>
                </c:pt>
                <c:pt idx="8320">
                  <c:v>20.22793944</c:v>
                </c:pt>
                <c:pt idx="8321">
                  <c:v>19.224569429999999</c:v>
                </c:pt>
                <c:pt idx="8322">
                  <c:v>20.729624449999996</c:v>
                </c:pt>
                <c:pt idx="8323">
                  <c:v>18.722884420000003</c:v>
                </c:pt>
                <c:pt idx="8324">
                  <c:v>19.726254430000001</c:v>
                </c:pt>
                <c:pt idx="8325">
                  <c:v>21.231309450000001</c:v>
                </c:pt>
                <c:pt idx="8326">
                  <c:v>21.231309450000001</c:v>
                </c:pt>
                <c:pt idx="8327">
                  <c:v>21.732994460000004</c:v>
                </c:pt>
                <c:pt idx="8328">
                  <c:v>21.231309450000001</c:v>
                </c:pt>
                <c:pt idx="8329">
                  <c:v>20.22793944</c:v>
                </c:pt>
                <c:pt idx="8330">
                  <c:v>22.234679459999999</c:v>
                </c:pt>
                <c:pt idx="8331">
                  <c:v>21.732994460000004</c:v>
                </c:pt>
                <c:pt idx="8332">
                  <c:v>22.736364470000005</c:v>
                </c:pt>
                <c:pt idx="8333">
                  <c:v>23.238049479999997</c:v>
                </c:pt>
                <c:pt idx="8334">
                  <c:v>22.736364470000005</c:v>
                </c:pt>
                <c:pt idx="8335">
                  <c:v>23.739734479999996</c:v>
                </c:pt>
                <c:pt idx="8336">
                  <c:v>20.729624449999996</c:v>
                </c:pt>
                <c:pt idx="8337">
                  <c:v>22.736364470000005</c:v>
                </c:pt>
                <c:pt idx="8338">
                  <c:v>23.238049479999997</c:v>
                </c:pt>
                <c:pt idx="8339">
                  <c:v>22.736364470000005</c:v>
                </c:pt>
                <c:pt idx="8340">
                  <c:v>23.238049479999997</c:v>
                </c:pt>
                <c:pt idx="8341">
                  <c:v>22.736364470000005</c:v>
                </c:pt>
                <c:pt idx="8342">
                  <c:v>20.22793944</c:v>
                </c:pt>
                <c:pt idx="8343">
                  <c:v>20.729624449999996</c:v>
                </c:pt>
                <c:pt idx="8344">
                  <c:v>24.74310449</c:v>
                </c:pt>
                <c:pt idx="8345">
                  <c:v>24.241419489999991</c:v>
                </c:pt>
                <c:pt idx="8346">
                  <c:v>23.238049479999997</c:v>
                </c:pt>
                <c:pt idx="8347">
                  <c:v>24.74310449</c:v>
                </c:pt>
                <c:pt idx="8348">
                  <c:v>25.244789499999996</c:v>
                </c:pt>
                <c:pt idx="8349">
                  <c:v>23.238049479999997</c:v>
                </c:pt>
                <c:pt idx="8350">
                  <c:v>24.74310449</c:v>
                </c:pt>
                <c:pt idx="8351">
                  <c:v>22.736364470000005</c:v>
                </c:pt>
                <c:pt idx="8352">
                  <c:v>24.74310449</c:v>
                </c:pt>
                <c:pt idx="8353">
                  <c:v>25.746474509999995</c:v>
                </c:pt>
                <c:pt idx="8354">
                  <c:v>25.746474509999995</c:v>
                </c:pt>
                <c:pt idx="8355">
                  <c:v>25.746474509999995</c:v>
                </c:pt>
                <c:pt idx="8356">
                  <c:v>26.248159509999997</c:v>
                </c:pt>
                <c:pt idx="8357">
                  <c:v>26.248159509999997</c:v>
                </c:pt>
                <c:pt idx="8358">
                  <c:v>26.74984452</c:v>
                </c:pt>
                <c:pt idx="8359">
                  <c:v>28.25489954</c:v>
                </c:pt>
                <c:pt idx="8360">
                  <c:v>26.74984452</c:v>
                </c:pt>
                <c:pt idx="8361">
                  <c:v>26.74984452</c:v>
                </c:pt>
                <c:pt idx="8362">
                  <c:v>26.74984452</c:v>
                </c:pt>
                <c:pt idx="8363">
                  <c:v>26.248159509999997</c:v>
                </c:pt>
                <c:pt idx="8364">
                  <c:v>26.74984452</c:v>
                </c:pt>
                <c:pt idx="8365">
                  <c:v>28.25489954</c:v>
                </c:pt>
                <c:pt idx="8366">
                  <c:v>22.736364470000005</c:v>
                </c:pt>
                <c:pt idx="8367">
                  <c:v>28.756584539999995</c:v>
                </c:pt>
                <c:pt idx="8368">
                  <c:v>27.251529519999991</c:v>
                </c:pt>
                <c:pt idx="8369">
                  <c:v>28.25489954</c:v>
                </c:pt>
                <c:pt idx="8370">
                  <c:v>28.756584539999995</c:v>
                </c:pt>
                <c:pt idx="8371">
                  <c:v>28.756584539999995</c:v>
                </c:pt>
                <c:pt idx="8372">
                  <c:v>28.25489954</c:v>
                </c:pt>
                <c:pt idx="8373">
                  <c:v>28.25489954</c:v>
                </c:pt>
                <c:pt idx="8374">
                  <c:v>30.261639559999992</c:v>
                </c:pt>
                <c:pt idx="8375">
                  <c:v>29.759954550000003</c:v>
                </c:pt>
                <c:pt idx="8376">
                  <c:v>28.756584539999995</c:v>
                </c:pt>
                <c:pt idx="8377">
                  <c:v>30.261639559999992</c:v>
                </c:pt>
                <c:pt idx="8378">
                  <c:v>29.759954550000003</c:v>
                </c:pt>
                <c:pt idx="8379">
                  <c:v>29.759954550000003</c:v>
                </c:pt>
                <c:pt idx="8380">
                  <c:v>30.763324569999998</c:v>
                </c:pt>
                <c:pt idx="8381">
                  <c:v>31.265009569999993</c:v>
                </c:pt>
                <c:pt idx="8382">
                  <c:v>30.763324569999998</c:v>
                </c:pt>
                <c:pt idx="8383">
                  <c:v>32.268379580000008</c:v>
                </c:pt>
                <c:pt idx="8384">
                  <c:v>30.763324569999998</c:v>
                </c:pt>
                <c:pt idx="8385">
                  <c:v>30.261639559999992</c:v>
                </c:pt>
                <c:pt idx="8386">
                  <c:v>28.756584539999995</c:v>
                </c:pt>
                <c:pt idx="8387">
                  <c:v>31.265009569999993</c:v>
                </c:pt>
                <c:pt idx="8388">
                  <c:v>30.763324569999998</c:v>
                </c:pt>
                <c:pt idx="8389">
                  <c:v>31.265009569999993</c:v>
                </c:pt>
                <c:pt idx="8390">
                  <c:v>31.265009569999993</c:v>
                </c:pt>
                <c:pt idx="8391">
                  <c:v>27.753214529999997</c:v>
                </c:pt>
                <c:pt idx="8392">
                  <c:v>31.265009569999993</c:v>
                </c:pt>
                <c:pt idx="8393">
                  <c:v>33.2717496</c:v>
                </c:pt>
                <c:pt idx="8394">
                  <c:v>32.770064589999997</c:v>
                </c:pt>
                <c:pt idx="8395">
                  <c:v>31.766694579999992</c:v>
                </c:pt>
                <c:pt idx="8396">
                  <c:v>34.776804609999999</c:v>
                </c:pt>
                <c:pt idx="8397">
                  <c:v>32.770064589999997</c:v>
                </c:pt>
                <c:pt idx="8398">
                  <c:v>33.2717496</c:v>
                </c:pt>
                <c:pt idx="8399">
                  <c:v>32.770064589999997</c:v>
                </c:pt>
                <c:pt idx="8400">
                  <c:v>34.275119610000012</c:v>
                </c:pt>
                <c:pt idx="8401">
                  <c:v>34.275119610000012</c:v>
                </c:pt>
                <c:pt idx="8402">
                  <c:v>33.773434600000002</c:v>
                </c:pt>
                <c:pt idx="8403">
                  <c:v>32.770064589999997</c:v>
                </c:pt>
                <c:pt idx="8404">
                  <c:v>32.268379580000008</c:v>
                </c:pt>
                <c:pt idx="8405">
                  <c:v>33.773434600000002</c:v>
                </c:pt>
                <c:pt idx="8406">
                  <c:v>35.278489620000002</c:v>
                </c:pt>
                <c:pt idx="8407">
                  <c:v>35.780174630000005</c:v>
                </c:pt>
                <c:pt idx="8408">
                  <c:v>35.278489620000002</c:v>
                </c:pt>
                <c:pt idx="8409">
                  <c:v>34.776804609999999</c:v>
                </c:pt>
                <c:pt idx="8410">
                  <c:v>34.275119610000012</c:v>
                </c:pt>
                <c:pt idx="8411">
                  <c:v>37.285229640000004</c:v>
                </c:pt>
                <c:pt idx="8412">
                  <c:v>34.275119610000012</c:v>
                </c:pt>
                <c:pt idx="8413">
                  <c:v>34.275119610000012</c:v>
                </c:pt>
                <c:pt idx="8414">
                  <c:v>36.783544640000002</c:v>
                </c:pt>
                <c:pt idx="8415">
                  <c:v>34.275119610000012</c:v>
                </c:pt>
                <c:pt idx="8416">
                  <c:v>35.780174630000005</c:v>
                </c:pt>
                <c:pt idx="8417">
                  <c:v>36.783544640000002</c:v>
                </c:pt>
                <c:pt idx="8418">
                  <c:v>37.78691465</c:v>
                </c:pt>
                <c:pt idx="8419">
                  <c:v>36.783544640000002</c:v>
                </c:pt>
                <c:pt idx="8420">
                  <c:v>36.28185963</c:v>
                </c:pt>
                <c:pt idx="8421">
                  <c:v>36.783544640000002</c:v>
                </c:pt>
                <c:pt idx="8422">
                  <c:v>37.78691465</c:v>
                </c:pt>
                <c:pt idx="8423">
                  <c:v>37.78691465</c:v>
                </c:pt>
                <c:pt idx="8424">
                  <c:v>37.78691465</c:v>
                </c:pt>
                <c:pt idx="8425">
                  <c:v>38.288599660000003</c:v>
                </c:pt>
                <c:pt idx="8426">
                  <c:v>37.285229640000004</c:v>
                </c:pt>
                <c:pt idx="8427">
                  <c:v>38.288599660000003</c:v>
                </c:pt>
                <c:pt idx="8428">
                  <c:v>39.29196967</c:v>
                </c:pt>
                <c:pt idx="8429">
                  <c:v>38.288599660000003</c:v>
                </c:pt>
                <c:pt idx="8430">
                  <c:v>38.288599660000003</c:v>
                </c:pt>
                <c:pt idx="8431">
                  <c:v>40.79702468</c:v>
                </c:pt>
                <c:pt idx="8432">
                  <c:v>38.790284659999998</c:v>
                </c:pt>
                <c:pt idx="8433">
                  <c:v>39.793654670000002</c:v>
                </c:pt>
                <c:pt idx="8434">
                  <c:v>38.288599660000003</c:v>
                </c:pt>
                <c:pt idx="8435">
                  <c:v>37.78691465</c:v>
                </c:pt>
                <c:pt idx="8436">
                  <c:v>39.29196967</c:v>
                </c:pt>
                <c:pt idx="8437">
                  <c:v>40.295339680000012</c:v>
                </c:pt>
                <c:pt idx="8438">
                  <c:v>38.790284659999998</c:v>
                </c:pt>
                <c:pt idx="8439">
                  <c:v>38.790284659999998</c:v>
                </c:pt>
                <c:pt idx="8440">
                  <c:v>40.295339680000012</c:v>
                </c:pt>
                <c:pt idx="8441">
                  <c:v>40.79702468</c:v>
                </c:pt>
                <c:pt idx="8442">
                  <c:v>40.79702468</c:v>
                </c:pt>
                <c:pt idx="8443">
                  <c:v>35.780174630000005</c:v>
                </c:pt>
                <c:pt idx="8444">
                  <c:v>38.288599660000003</c:v>
                </c:pt>
                <c:pt idx="8445">
                  <c:v>34.275119610000012</c:v>
                </c:pt>
                <c:pt idx="8446">
                  <c:v>40.295339680000012</c:v>
                </c:pt>
                <c:pt idx="8447">
                  <c:v>40.79702468</c:v>
                </c:pt>
                <c:pt idx="8448">
                  <c:v>41.800394699999998</c:v>
                </c:pt>
                <c:pt idx="8449">
                  <c:v>42.3020797</c:v>
                </c:pt>
                <c:pt idx="8450">
                  <c:v>41.29870969000001</c:v>
                </c:pt>
                <c:pt idx="8451">
                  <c:v>41.800394699999998</c:v>
                </c:pt>
                <c:pt idx="8452">
                  <c:v>42.3020797</c:v>
                </c:pt>
                <c:pt idx="8453">
                  <c:v>42.803764709999996</c:v>
                </c:pt>
                <c:pt idx="8454">
                  <c:v>42.3020797</c:v>
                </c:pt>
                <c:pt idx="8455">
                  <c:v>42.3020797</c:v>
                </c:pt>
                <c:pt idx="8456">
                  <c:v>42.3020797</c:v>
                </c:pt>
                <c:pt idx="8457">
                  <c:v>39.793654670000002</c:v>
                </c:pt>
                <c:pt idx="8458">
                  <c:v>42.803764709999996</c:v>
                </c:pt>
              </c:numCache>
            </c:numRef>
          </c:yVal>
          <c:smooth val="1"/>
        </c:ser>
        <c:dLbls/>
        <c:axId val="43141376"/>
        <c:axId val="43168128"/>
      </c:scatterChart>
      <c:valAx>
        <c:axId val="43141376"/>
        <c:scaling>
          <c:orientation val="minMax"/>
        </c:scaling>
        <c:axPos val="b"/>
        <c:title>
          <c:tx>
            <c:rich>
              <a:bodyPr/>
              <a:lstStyle/>
              <a:p>
                <a:pPr>
                  <a:defRPr/>
                </a:pPr>
                <a:r>
                  <a:rPr lang="en-US" sz="1600" dirty="0"/>
                  <a:t>P161 Output (mV)</a:t>
                </a:r>
              </a:p>
            </c:rich>
          </c:tx>
          <c:layout/>
        </c:title>
        <c:numFmt formatCode="General" sourceLinked="1"/>
        <c:tickLblPos val="nextTo"/>
        <c:crossAx val="43168128"/>
        <c:crosses val="autoZero"/>
        <c:crossBetween val="midCat"/>
      </c:valAx>
      <c:valAx>
        <c:axId val="43168128"/>
        <c:scaling>
          <c:orientation val="minMax"/>
        </c:scaling>
        <c:axPos val="l"/>
        <c:title>
          <c:tx>
            <c:rich>
              <a:bodyPr rot="-5400000" vert="horz"/>
              <a:lstStyle/>
              <a:p>
                <a:pPr>
                  <a:defRPr/>
                </a:pPr>
                <a:r>
                  <a:rPr lang="en-US" sz="1600"/>
                  <a:t>Pressure (mmHg)</a:t>
                </a:r>
              </a:p>
            </c:rich>
          </c:tx>
          <c:layout/>
        </c:title>
        <c:numFmt formatCode="General" sourceLinked="1"/>
        <c:tickLblPos val="nextTo"/>
        <c:crossAx val="43141376"/>
        <c:crosses val="autoZero"/>
        <c:crossBetween val="midCat"/>
      </c:valAx>
    </c:plotArea>
    <c:plotVisOnly val="1"/>
    <c:dispBlanksAs val="gap"/>
  </c:chart>
  <c:spPr>
    <a:solidFill>
      <a:sysClr val="window" lastClr="FFFFFF"/>
    </a:solidFill>
  </c:spPr>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a:t>Usability Questionnaire Results</a:t>
            </a:r>
          </a:p>
        </c:rich>
      </c:tx>
      <c:layout/>
    </c:title>
    <c:plotArea>
      <c:layout>
        <c:manualLayout>
          <c:layoutTarget val="inner"/>
          <c:xMode val="edge"/>
          <c:yMode val="edge"/>
          <c:x val="3.6960055813820655E-2"/>
          <c:y val="8.2133327740087067E-2"/>
          <c:w val="0.9344397418011311"/>
          <c:h val="0.74053323297823104"/>
        </c:manualLayout>
      </c:layout>
      <c:barChart>
        <c:barDir val="bar"/>
        <c:grouping val="clustered"/>
        <c:ser>
          <c:idx val="1"/>
          <c:order val="0"/>
          <c:tx>
            <c:v>af</c:v>
          </c:tx>
          <c:dPt>
            <c:idx val="0"/>
            <c:spPr>
              <a:solidFill>
                <a:srgbClr val="7030A0"/>
              </a:solidFill>
            </c:spPr>
          </c:dPt>
          <c:dPt>
            <c:idx val="1"/>
            <c:spPr>
              <a:solidFill>
                <a:srgbClr val="92D050"/>
              </a:solidFill>
            </c:spPr>
          </c:dPt>
          <c:dPt>
            <c:idx val="3"/>
            <c:spPr>
              <a:solidFill>
                <a:schemeClr val="tx2">
                  <a:lumMod val="60000"/>
                  <a:lumOff val="40000"/>
                </a:schemeClr>
              </a:solidFill>
            </c:spPr>
          </c:dPt>
          <c:errBars>
            <c:errBarType val="both"/>
            <c:errValType val="cust"/>
            <c:plus>
              <c:numRef>
                <c:f>Sheet1!$B$21:$E$21</c:f>
                <c:numCache>
                  <c:formatCode>General</c:formatCode>
                  <c:ptCount val="4"/>
                  <c:pt idx="0">
                    <c:v>0.30731814857643008</c:v>
                  </c:pt>
                  <c:pt idx="1">
                    <c:v>0.55402567128649116</c:v>
                  </c:pt>
                  <c:pt idx="2">
                    <c:v>0.40138648595974685</c:v>
                  </c:pt>
                  <c:pt idx="3">
                    <c:v>0.454911468798539</c:v>
                  </c:pt>
                </c:numCache>
              </c:numRef>
            </c:plus>
            <c:minus>
              <c:numRef>
                <c:f>Sheet1!$B$21:$E$21</c:f>
                <c:numCache>
                  <c:formatCode>General</c:formatCode>
                  <c:ptCount val="4"/>
                  <c:pt idx="0">
                    <c:v>0.30731814857643008</c:v>
                  </c:pt>
                  <c:pt idx="1">
                    <c:v>0.55402567128649116</c:v>
                  </c:pt>
                  <c:pt idx="2">
                    <c:v>0.40138648595974685</c:v>
                  </c:pt>
                  <c:pt idx="3">
                    <c:v>0.454911468798539</c:v>
                  </c:pt>
                </c:numCache>
              </c:numRef>
            </c:minus>
          </c:errBars>
          <c:val>
            <c:numRef>
              <c:f>Sheet1!$G$8:$J$8</c:f>
              <c:numCache>
                <c:formatCode>General</c:formatCode>
                <c:ptCount val="4"/>
                <c:pt idx="0">
                  <c:v>3.2</c:v>
                </c:pt>
                <c:pt idx="1">
                  <c:v>4.5999999999999996</c:v>
                </c:pt>
                <c:pt idx="2">
                  <c:v>4</c:v>
                </c:pt>
                <c:pt idx="3">
                  <c:v>3.4</c:v>
                </c:pt>
              </c:numCache>
            </c:numRef>
          </c:val>
        </c:ser>
        <c:dLbls/>
        <c:axId val="43252736"/>
        <c:axId val="43254912"/>
      </c:barChart>
      <c:catAx>
        <c:axId val="43252736"/>
        <c:scaling>
          <c:orientation val="minMax"/>
        </c:scaling>
        <c:delete val="1"/>
        <c:axPos val="l"/>
        <c:title>
          <c:tx>
            <c:rich>
              <a:bodyPr rot="-5400000" vert="horz"/>
              <a:lstStyle/>
              <a:p>
                <a:pPr>
                  <a:defRPr/>
                </a:pPr>
                <a:r>
                  <a:rPr lang="en-US"/>
                  <a:t>Device Attribute</a:t>
                </a:r>
              </a:p>
            </c:rich>
          </c:tx>
          <c:layout>
            <c:manualLayout>
              <c:xMode val="edge"/>
              <c:yMode val="edge"/>
              <c:x val="4.2507970244421295E-3"/>
              <c:y val="0.31403162640787302"/>
            </c:manualLayout>
          </c:layout>
        </c:title>
        <c:tickLblPos val="none"/>
        <c:crossAx val="43254912"/>
        <c:crosses val="autoZero"/>
        <c:auto val="1"/>
        <c:lblAlgn val="ctr"/>
        <c:lblOffset val="100"/>
      </c:catAx>
      <c:valAx>
        <c:axId val="43254912"/>
        <c:scaling>
          <c:orientation val="minMax"/>
        </c:scaling>
        <c:axPos val="b"/>
        <c:majorGridlines/>
        <c:title>
          <c:tx>
            <c:rich>
              <a:bodyPr/>
              <a:lstStyle/>
              <a:p>
                <a:pPr>
                  <a:defRPr/>
                </a:pPr>
                <a:r>
                  <a:rPr lang="en-US"/>
                  <a:t>Rating, out of 5</a:t>
                </a:r>
              </a:p>
            </c:rich>
          </c:tx>
          <c:layout>
            <c:manualLayout>
              <c:xMode val="edge"/>
              <c:yMode val="edge"/>
              <c:x val="0.39894251968504191"/>
              <c:y val="0.92551322945244885"/>
            </c:manualLayout>
          </c:layout>
        </c:title>
        <c:numFmt formatCode="General" sourceLinked="1"/>
        <c:tickLblPos val="nextTo"/>
        <c:crossAx val="43252736"/>
        <c:crosses val="autoZero"/>
        <c:crossBetween val="between"/>
      </c:valAx>
    </c:plotArea>
    <c:plotVisOnly val="1"/>
    <c:dispBlanksAs val="gap"/>
  </c:chart>
  <c:txPr>
    <a:bodyPr/>
    <a:lstStyle/>
    <a:p>
      <a:pPr>
        <a:defRPr sz="1800"/>
      </a:pPr>
      <a:endParaRPr lang="en-US"/>
    </a:p>
  </c:txPr>
  <c:externalData r:id="rId1"/>
  <c:userShapes r:id="rId2"/>
</c:chartSpace>
</file>

<file path=ppt/charts/chart4.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a:latin typeface="Times New Roman" pitchFamily="18" charset="0"/>
                <a:cs typeface="Times New Roman" pitchFamily="18" charset="0"/>
              </a:rPr>
              <a:t>Usability Questionnaire Results</a:t>
            </a:r>
          </a:p>
        </c:rich>
      </c:tx>
      <c:layout/>
    </c:title>
    <c:plotArea>
      <c:layout>
        <c:manualLayout>
          <c:layoutTarget val="inner"/>
          <c:xMode val="edge"/>
          <c:yMode val="edge"/>
          <c:x val="3.69600558138206E-2"/>
          <c:y val="8.2133327740087025E-2"/>
          <c:w val="0.9344397418011321"/>
          <c:h val="0.79935674488313158"/>
        </c:manualLayout>
      </c:layout>
      <c:barChart>
        <c:barDir val="bar"/>
        <c:grouping val="clustered"/>
        <c:ser>
          <c:idx val="1"/>
          <c:order val="0"/>
          <c:tx>
            <c:v>lkj</c:v>
          </c:tx>
          <c:dPt>
            <c:idx val="0"/>
            <c:spPr>
              <a:solidFill>
                <a:srgbClr val="FFFF66"/>
              </a:solidFill>
            </c:spPr>
          </c:dPt>
          <c:dPt>
            <c:idx val="1"/>
            <c:spPr>
              <a:solidFill>
                <a:srgbClr val="92D050"/>
              </a:solidFill>
            </c:spPr>
          </c:dPt>
          <c:dPt>
            <c:idx val="2"/>
            <c:spPr>
              <a:solidFill>
                <a:schemeClr val="accent4">
                  <a:lumMod val="40000"/>
                  <a:lumOff val="60000"/>
                </a:schemeClr>
              </a:solidFill>
            </c:spPr>
          </c:dPt>
          <c:dPt>
            <c:idx val="3"/>
            <c:spPr>
              <a:solidFill>
                <a:schemeClr val="accent2">
                  <a:lumMod val="40000"/>
                  <a:lumOff val="60000"/>
                </a:schemeClr>
              </a:solidFill>
            </c:spPr>
          </c:dPt>
          <c:dPt>
            <c:idx val="4"/>
            <c:spPr>
              <a:solidFill>
                <a:schemeClr val="accent1">
                  <a:lumMod val="60000"/>
                  <a:lumOff val="40000"/>
                </a:schemeClr>
              </a:solidFill>
            </c:spPr>
          </c:dPt>
          <c:dPt>
            <c:idx val="6"/>
            <c:spPr>
              <a:solidFill>
                <a:schemeClr val="accent5">
                  <a:lumMod val="60000"/>
                  <a:lumOff val="40000"/>
                </a:schemeClr>
              </a:solidFill>
            </c:spPr>
          </c:dPt>
          <c:dPt>
            <c:idx val="7"/>
            <c:spPr>
              <a:solidFill>
                <a:schemeClr val="accent6"/>
              </a:solidFill>
            </c:spPr>
          </c:dPt>
          <c:dPt>
            <c:idx val="8"/>
            <c:spPr>
              <a:solidFill>
                <a:schemeClr val="accent1"/>
              </a:solidFill>
            </c:spPr>
          </c:dPt>
          <c:errBars>
            <c:errBarType val="both"/>
            <c:errValType val="cust"/>
            <c:plus>
              <c:numRef>
                <c:f>Sheet1!$B$9:$J$9</c:f>
                <c:numCache>
                  <c:formatCode>General</c:formatCode>
                  <c:ptCount val="9"/>
                  <c:pt idx="0">
                    <c:v>0.21081851067789251</c:v>
                  </c:pt>
                  <c:pt idx="1">
                    <c:v>0.21081851067789251</c:v>
                  </c:pt>
                  <c:pt idx="2">
                    <c:v>0.30731814857643008</c:v>
                  </c:pt>
                  <c:pt idx="3">
                    <c:v>0.21081851067789351</c:v>
                  </c:pt>
                  <c:pt idx="4">
                    <c:v>0.35939764421413001</c:v>
                  </c:pt>
                  <c:pt idx="5">
                    <c:v>0.30731814857643008</c:v>
                  </c:pt>
                  <c:pt idx="6">
                    <c:v>0.55402567128649116</c:v>
                  </c:pt>
                  <c:pt idx="7">
                    <c:v>0.40138648595974685</c:v>
                  </c:pt>
                  <c:pt idx="8">
                    <c:v>0.454911468798539</c:v>
                  </c:pt>
                </c:numCache>
              </c:numRef>
            </c:plus>
            <c:minus>
              <c:numRef>
                <c:f>Sheet1!$B$9:$J$9</c:f>
                <c:numCache>
                  <c:formatCode>General</c:formatCode>
                  <c:ptCount val="9"/>
                  <c:pt idx="0">
                    <c:v>0.21081851067789251</c:v>
                  </c:pt>
                  <c:pt idx="1">
                    <c:v>0.21081851067789251</c:v>
                  </c:pt>
                  <c:pt idx="2">
                    <c:v>0.30731814857643008</c:v>
                  </c:pt>
                  <c:pt idx="3">
                    <c:v>0.21081851067789351</c:v>
                  </c:pt>
                  <c:pt idx="4">
                    <c:v>0.35939764421413001</c:v>
                  </c:pt>
                  <c:pt idx="5">
                    <c:v>0.30731814857643008</c:v>
                  </c:pt>
                  <c:pt idx="6">
                    <c:v>0.55402567128649116</c:v>
                  </c:pt>
                  <c:pt idx="7">
                    <c:v>0.40138648595974685</c:v>
                  </c:pt>
                  <c:pt idx="8">
                    <c:v>0.454911468798539</c:v>
                  </c:pt>
                </c:numCache>
              </c:numRef>
            </c:minus>
          </c:errBars>
          <c:val>
            <c:numRef>
              <c:f>Sheet1!$B$8:$J$8</c:f>
              <c:numCache>
                <c:formatCode>General</c:formatCode>
                <c:ptCount val="9"/>
                <c:pt idx="0">
                  <c:v>3.2</c:v>
                </c:pt>
                <c:pt idx="1">
                  <c:v>4.4000000000000004</c:v>
                </c:pt>
                <c:pt idx="2">
                  <c:v>3.2</c:v>
                </c:pt>
                <c:pt idx="3">
                  <c:v>4.5999999999999996</c:v>
                </c:pt>
                <c:pt idx="4">
                  <c:v>3</c:v>
                </c:pt>
                <c:pt idx="5">
                  <c:v>3.2</c:v>
                </c:pt>
                <c:pt idx="6">
                  <c:v>4.5999999999999996</c:v>
                </c:pt>
                <c:pt idx="7">
                  <c:v>4</c:v>
                </c:pt>
                <c:pt idx="8">
                  <c:v>3.4</c:v>
                </c:pt>
              </c:numCache>
            </c:numRef>
          </c:val>
        </c:ser>
        <c:dLbls/>
        <c:axId val="43309696"/>
        <c:axId val="43950848"/>
      </c:barChart>
      <c:catAx>
        <c:axId val="43309696"/>
        <c:scaling>
          <c:orientation val="minMax"/>
        </c:scaling>
        <c:delete val="1"/>
        <c:axPos val="l"/>
        <c:title>
          <c:tx>
            <c:rich>
              <a:bodyPr rot="-5400000" vert="horz"/>
              <a:lstStyle/>
              <a:p>
                <a:pPr>
                  <a:defRPr/>
                </a:pPr>
                <a:r>
                  <a:rPr lang="en-US" sz="1800">
                    <a:latin typeface="Times New Roman" pitchFamily="18" charset="0"/>
                    <a:cs typeface="Times New Roman" pitchFamily="18" charset="0"/>
                  </a:rPr>
                  <a:t>Device</a:t>
                </a:r>
                <a:r>
                  <a:rPr lang="en-US" sz="1800" baseline="0">
                    <a:latin typeface="Times New Roman" pitchFamily="18" charset="0"/>
                    <a:cs typeface="Times New Roman" pitchFamily="18" charset="0"/>
                  </a:rPr>
                  <a:t> Attribute</a:t>
                </a:r>
                <a:endParaRPr lang="en-US" sz="1800">
                  <a:latin typeface="Times New Roman" pitchFamily="18" charset="0"/>
                  <a:cs typeface="Times New Roman" pitchFamily="18" charset="0"/>
                </a:endParaRPr>
              </a:p>
            </c:rich>
          </c:tx>
          <c:layout>
            <c:manualLayout>
              <c:xMode val="edge"/>
              <c:yMode val="edge"/>
              <c:x val="4.2507970244421251E-3"/>
              <c:y val="0.31403162640787302"/>
            </c:manualLayout>
          </c:layout>
        </c:title>
        <c:tickLblPos val="none"/>
        <c:crossAx val="43950848"/>
        <c:crosses val="autoZero"/>
        <c:auto val="1"/>
        <c:lblAlgn val="ctr"/>
        <c:lblOffset val="100"/>
      </c:catAx>
      <c:valAx>
        <c:axId val="43950848"/>
        <c:scaling>
          <c:orientation val="minMax"/>
        </c:scaling>
        <c:axPos val="b"/>
        <c:majorGridlines/>
        <c:title>
          <c:tx>
            <c:rich>
              <a:bodyPr/>
              <a:lstStyle/>
              <a:p>
                <a:pPr>
                  <a:defRPr/>
                </a:pPr>
                <a:r>
                  <a:rPr lang="en-US" sz="1800">
                    <a:latin typeface="Times New Roman" pitchFamily="18" charset="0"/>
                    <a:cs typeface="Times New Roman" pitchFamily="18" charset="0"/>
                  </a:rPr>
                  <a:t>Rating, out of 5</a:t>
                </a:r>
              </a:p>
              <a:p>
                <a:pPr>
                  <a:defRPr/>
                </a:pPr>
                <a:r>
                  <a:rPr lang="en-US" sz="1200" b="0">
                    <a:latin typeface="Times New Roman" pitchFamily="18" charset="0"/>
                    <a:cs typeface="Times New Roman" pitchFamily="18" charset="0"/>
                  </a:rPr>
                  <a:t>(* denotes</a:t>
                </a:r>
                <a:r>
                  <a:rPr lang="en-US" sz="1200" b="0" baseline="0">
                    <a:latin typeface="Times New Roman" pitchFamily="18" charset="0"/>
                    <a:cs typeface="Times New Roman" pitchFamily="18" charset="0"/>
                  </a:rPr>
                  <a:t> client response)</a:t>
                </a:r>
                <a:endParaRPr lang="en-US" sz="1200" b="0">
                  <a:latin typeface="Times New Roman" pitchFamily="18" charset="0"/>
                  <a:cs typeface="Times New Roman" pitchFamily="18" charset="0"/>
                </a:endParaRPr>
              </a:p>
            </c:rich>
          </c:tx>
          <c:layout/>
        </c:title>
        <c:numFmt formatCode="General" sourceLinked="1"/>
        <c:tickLblPos val="nextTo"/>
        <c:crossAx val="43309696"/>
        <c:crosses val="autoZero"/>
        <c:crossBetween val="between"/>
      </c:valAx>
    </c:plotArea>
    <c:plotVisOnly val="1"/>
    <c:dispBlanksAs val="gap"/>
  </c:chart>
  <c:spPr>
    <a:solidFill>
      <a:prstClr val="white"/>
    </a:solidFill>
  </c:spPr>
  <c:externalData r:id="rId1"/>
  <c:userShapes r:id="rId2"/>
</c:chartSpace>
</file>

<file path=ppt/charts/chart5.xml><?xml version="1.0" encoding="utf-8"?>
<c:chartSpace xmlns:c="http://schemas.openxmlformats.org/drawingml/2006/chart" xmlns:a="http://schemas.openxmlformats.org/drawingml/2006/main" xmlns:r="http://schemas.openxmlformats.org/officeDocument/2006/relationships">
  <c:lang val="en-US"/>
  <c:chart>
    <c:plotArea>
      <c:layout/>
      <c:barChart>
        <c:barDir val="col"/>
        <c:grouping val="clustered"/>
        <c:ser>
          <c:idx val="0"/>
          <c:order val="0"/>
          <c:tx>
            <c:strRef>
              <c:f>averages!$A$17</c:f>
              <c:strCache>
                <c:ptCount val="1"/>
                <c:pt idx="0">
                  <c:v>2 mm spacing</c:v>
                </c:pt>
              </c:strCache>
            </c:strRef>
          </c:tx>
          <c:errBars>
            <c:errBarType val="both"/>
            <c:errValType val="cust"/>
            <c:plus>
              <c:numRef>
                <c:f>averages!$B$23:$G$23</c:f>
                <c:numCache>
                  <c:formatCode>General</c:formatCode>
                  <c:ptCount val="6"/>
                  <c:pt idx="0">
                    <c:v>0.12450976312326302</c:v>
                  </c:pt>
                  <c:pt idx="1">
                    <c:v>0.44864739138480214</c:v>
                  </c:pt>
                  <c:pt idx="2">
                    <c:v>0.14796996692272157</c:v>
                  </c:pt>
                  <c:pt idx="3">
                    <c:v>0.11270665956859424</c:v>
                  </c:pt>
                  <c:pt idx="4">
                    <c:v>1.4228660653764951</c:v>
                  </c:pt>
                  <c:pt idx="5">
                    <c:v>0.33612576184782217</c:v>
                  </c:pt>
                </c:numCache>
              </c:numRef>
            </c:plus>
            <c:minus>
              <c:numRef>
                <c:f>averages!$B$23:$G$23</c:f>
                <c:numCache>
                  <c:formatCode>General</c:formatCode>
                  <c:ptCount val="6"/>
                  <c:pt idx="0">
                    <c:v>0.12450976312326302</c:v>
                  </c:pt>
                  <c:pt idx="1">
                    <c:v>0.44864739138480214</c:v>
                  </c:pt>
                  <c:pt idx="2">
                    <c:v>0.14796996692272157</c:v>
                  </c:pt>
                  <c:pt idx="3">
                    <c:v>0.11270665956859424</c:v>
                  </c:pt>
                  <c:pt idx="4">
                    <c:v>1.4228660653764951</c:v>
                  </c:pt>
                  <c:pt idx="5">
                    <c:v>0.33612576184782217</c:v>
                  </c:pt>
                </c:numCache>
              </c:numRef>
            </c:minus>
          </c:errBars>
          <c:cat>
            <c:numRef>
              <c:f>averages!$B$16:$G$16</c:f>
              <c:numCache>
                <c:formatCode>General</c:formatCode>
                <c:ptCount val="6"/>
                <c:pt idx="0">
                  <c:v>0.30000000000000032</c:v>
                </c:pt>
                <c:pt idx="1">
                  <c:v>0.55000000000000004</c:v>
                </c:pt>
                <c:pt idx="2">
                  <c:v>0.8</c:v>
                </c:pt>
                <c:pt idx="3">
                  <c:v>1.04</c:v>
                </c:pt>
                <c:pt idx="4">
                  <c:v>1.44</c:v>
                </c:pt>
                <c:pt idx="5">
                  <c:v>1.85</c:v>
                </c:pt>
              </c:numCache>
            </c:numRef>
          </c:cat>
          <c:val>
            <c:numRef>
              <c:f>averages!$B$17:$G$17</c:f>
              <c:numCache>
                <c:formatCode>General</c:formatCode>
                <c:ptCount val="6"/>
                <c:pt idx="0">
                  <c:v>4.8663270204105897</c:v>
                </c:pt>
                <c:pt idx="1">
                  <c:v>9.6300286808038678</c:v>
                </c:pt>
                <c:pt idx="2">
                  <c:v>11.61866666666667</c:v>
                </c:pt>
                <c:pt idx="3">
                  <c:v>13.01733333333333</c:v>
                </c:pt>
                <c:pt idx="4">
                  <c:v>23.1936</c:v>
                </c:pt>
                <c:pt idx="5">
                  <c:v>26.66466666666669</c:v>
                </c:pt>
              </c:numCache>
            </c:numRef>
          </c:val>
        </c:ser>
        <c:ser>
          <c:idx val="1"/>
          <c:order val="1"/>
          <c:tx>
            <c:strRef>
              <c:f>averages!$A$18</c:f>
              <c:strCache>
                <c:ptCount val="1"/>
                <c:pt idx="0">
                  <c:v>4 mm spacing</c:v>
                </c:pt>
              </c:strCache>
            </c:strRef>
          </c:tx>
          <c:errBars>
            <c:errBarType val="both"/>
            <c:errValType val="cust"/>
            <c:plus>
              <c:numRef>
                <c:f>averages!$B$24:$G$24</c:f>
                <c:numCache>
                  <c:formatCode>General</c:formatCode>
                  <c:ptCount val="6"/>
                  <c:pt idx="0">
                    <c:v>0.65444547915664764</c:v>
                  </c:pt>
                  <c:pt idx="1">
                    <c:v>1.3376290977976786</c:v>
                  </c:pt>
                  <c:pt idx="2">
                    <c:v>0.38742913330483369</c:v>
                  </c:pt>
                  <c:pt idx="3">
                    <c:v>0.25828411574164872</c:v>
                  </c:pt>
                  <c:pt idx="4">
                    <c:v>1.466877172772143</c:v>
                  </c:pt>
                  <c:pt idx="5">
                    <c:v>0.29503488494300778</c:v>
                  </c:pt>
                </c:numCache>
              </c:numRef>
            </c:plus>
            <c:minus>
              <c:numRef>
                <c:f>averages!$B$24:$G$24</c:f>
                <c:numCache>
                  <c:formatCode>General</c:formatCode>
                  <c:ptCount val="6"/>
                  <c:pt idx="0">
                    <c:v>0.65444547915664764</c:v>
                  </c:pt>
                  <c:pt idx="1">
                    <c:v>1.3376290977976786</c:v>
                  </c:pt>
                  <c:pt idx="2">
                    <c:v>0.38742913330483369</c:v>
                  </c:pt>
                  <c:pt idx="3">
                    <c:v>0.25828411574164872</c:v>
                  </c:pt>
                  <c:pt idx="4">
                    <c:v>1.466877172772143</c:v>
                  </c:pt>
                  <c:pt idx="5">
                    <c:v>0.29503488494300778</c:v>
                  </c:pt>
                </c:numCache>
              </c:numRef>
            </c:minus>
          </c:errBars>
          <c:cat>
            <c:numRef>
              <c:f>averages!$B$16:$G$16</c:f>
              <c:numCache>
                <c:formatCode>General</c:formatCode>
                <c:ptCount val="6"/>
                <c:pt idx="0">
                  <c:v>0.30000000000000032</c:v>
                </c:pt>
                <c:pt idx="1">
                  <c:v>0.55000000000000004</c:v>
                </c:pt>
                <c:pt idx="2">
                  <c:v>0.8</c:v>
                </c:pt>
                <c:pt idx="3">
                  <c:v>1.04</c:v>
                </c:pt>
                <c:pt idx="4">
                  <c:v>1.44</c:v>
                </c:pt>
                <c:pt idx="5">
                  <c:v>1.85</c:v>
                </c:pt>
              </c:numCache>
            </c:numRef>
          </c:cat>
          <c:val>
            <c:numRef>
              <c:f>averages!$B$18:$G$18</c:f>
              <c:numCache>
                <c:formatCode>General</c:formatCode>
                <c:ptCount val="6"/>
                <c:pt idx="0">
                  <c:v>7.5492471465762732</c:v>
                </c:pt>
                <c:pt idx="1">
                  <c:v>12.046175230802262</c:v>
                </c:pt>
                <c:pt idx="2">
                  <c:v>12.52</c:v>
                </c:pt>
                <c:pt idx="3">
                  <c:v>14.70906666666667</c:v>
                </c:pt>
                <c:pt idx="4">
                  <c:v>25.0608</c:v>
                </c:pt>
                <c:pt idx="5">
                  <c:v>26.362499999999919</c:v>
                </c:pt>
              </c:numCache>
            </c:numRef>
          </c:val>
        </c:ser>
        <c:ser>
          <c:idx val="2"/>
          <c:order val="2"/>
          <c:tx>
            <c:strRef>
              <c:f>averages!$A$19</c:f>
              <c:strCache>
                <c:ptCount val="1"/>
                <c:pt idx="0">
                  <c:v>6 mm spacing</c:v>
                </c:pt>
              </c:strCache>
            </c:strRef>
          </c:tx>
          <c:errBars>
            <c:errBarType val="both"/>
            <c:errValType val="cust"/>
            <c:plus>
              <c:numRef>
                <c:f>averages!$B$25:$G$25</c:f>
                <c:numCache>
                  <c:formatCode>General</c:formatCode>
                  <c:ptCount val="6"/>
                  <c:pt idx="0">
                    <c:v>0.76403216850190858</c:v>
                  </c:pt>
                  <c:pt idx="1">
                    <c:v>1.0700398820570358</c:v>
                  </c:pt>
                  <c:pt idx="2">
                    <c:v>0.24165356286313</c:v>
                  </c:pt>
                  <c:pt idx="3">
                    <c:v>0.51155362486362055</c:v>
                  </c:pt>
                  <c:pt idx="4">
                    <c:v>0.33927546330378838</c:v>
                  </c:pt>
                  <c:pt idx="5">
                    <c:v>0.34714554264426112</c:v>
                  </c:pt>
                </c:numCache>
              </c:numRef>
            </c:plus>
            <c:minus>
              <c:numRef>
                <c:f>averages!$B$25:$G$25</c:f>
                <c:numCache>
                  <c:formatCode>General</c:formatCode>
                  <c:ptCount val="6"/>
                  <c:pt idx="0">
                    <c:v>0.76403216850190858</c:v>
                  </c:pt>
                  <c:pt idx="1">
                    <c:v>1.0700398820570358</c:v>
                  </c:pt>
                  <c:pt idx="2">
                    <c:v>0.24165356286313</c:v>
                  </c:pt>
                  <c:pt idx="3">
                    <c:v>0.51155362486362055</c:v>
                  </c:pt>
                  <c:pt idx="4">
                    <c:v>0.33927546330378838</c:v>
                  </c:pt>
                  <c:pt idx="5">
                    <c:v>0.34714554264426112</c:v>
                  </c:pt>
                </c:numCache>
              </c:numRef>
            </c:minus>
          </c:errBars>
          <c:cat>
            <c:numRef>
              <c:f>averages!$B$16:$G$16</c:f>
              <c:numCache>
                <c:formatCode>General</c:formatCode>
                <c:ptCount val="6"/>
                <c:pt idx="0">
                  <c:v>0.30000000000000032</c:v>
                </c:pt>
                <c:pt idx="1">
                  <c:v>0.55000000000000004</c:v>
                </c:pt>
                <c:pt idx="2">
                  <c:v>0.8</c:v>
                </c:pt>
                <c:pt idx="3">
                  <c:v>1.04</c:v>
                </c:pt>
                <c:pt idx="4">
                  <c:v>1.44</c:v>
                </c:pt>
                <c:pt idx="5">
                  <c:v>1.85</c:v>
                </c:pt>
              </c:numCache>
            </c:numRef>
          </c:cat>
          <c:val>
            <c:numRef>
              <c:f>averages!$B$19:$G$19</c:f>
              <c:numCache>
                <c:formatCode>General</c:formatCode>
                <c:ptCount val="6"/>
                <c:pt idx="0">
                  <c:v>6.4339817545518994</c:v>
                </c:pt>
                <c:pt idx="1">
                  <c:v>12.04905502406805</c:v>
                </c:pt>
                <c:pt idx="2">
                  <c:v>11.064</c:v>
                </c:pt>
                <c:pt idx="3">
                  <c:v>13.939466666666698</c:v>
                </c:pt>
                <c:pt idx="4">
                  <c:v>21.98879999999987</c:v>
                </c:pt>
                <c:pt idx="5">
                  <c:v>28.995666666666629</c:v>
                </c:pt>
              </c:numCache>
            </c:numRef>
          </c:val>
        </c:ser>
        <c:ser>
          <c:idx val="3"/>
          <c:order val="3"/>
          <c:tx>
            <c:strRef>
              <c:f>averages!$A$20</c:f>
              <c:strCache>
                <c:ptCount val="1"/>
                <c:pt idx="0">
                  <c:v>8 mm spacing</c:v>
                </c:pt>
              </c:strCache>
            </c:strRef>
          </c:tx>
          <c:errBars>
            <c:errBarType val="both"/>
            <c:errValType val="cust"/>
            <c:plus>
              <c:numRef>
                <c:f>averages!$B$26:$G$26</c:f>
                <c:numCache>
                  <c:formatCode>General</c:formatCode>
                  <c:ptCount val="6"/>
                  <c:pt idx="0">
                    <c:v>0.33577218240161638</c:v>
                  </c:pt>
                  <c:pt idx="1">
                    <c:v>0.85528890361123699</c:v>
                  </c:pt>
                  <c:pt idx="2">
                    <c:v>0.14671514350377549</c:v>
                  </c:pt>
                  <c:pt idx="3">
                    <c:v>0.42143888973109572</c:v>
                  </c:pt>
                  <c:pt idx="4">
                    <c:v>1.2082659309936721</c:v>
                  </c:pt>
                  <c:pt idx="5">
                    <c:v>0.51413138722833751</c:v>
                  </c:pt>
                </c:numCache>
              </c:numRef>
            </c:plus>
            <c:minus>
              <c:numRef>
                <c:f>averages!$B$26:$G$26</c:f>
                <c:numCache>
                  <c:formatCode>General</c:formatCode>
                  <c:ptCount val="6"/>
                  <c:pt idx="0">
                    <c:v>0.33577218240161638</c:v>
                  </c:pt>
                  <c:pt idx="1">
                    <c:v>0.85528890361123699</c:v>
                  </c:pt>
                  <c:pt idx="2">
                    <c:v>0.14671514350377549</c:v>
                  </c:pt>
                  <c:pt idx="3">
                    <c:v>0.42143888973109572</c:v>
                  </c:pt>
                  <c:pt idx="4">
                    <c:v>1.2082659309936721</c:v>
                  </c:pt>
                  <c:pt idx="5">
                    <c:v>0.51413138722833751</c:v>
                  </c:pt>
                </c:numCache>
              </c:numRef>
            </c:minus>
          </c:errBars>
          <c:cat>
            <c:numRef>
              <c:f>averages!$B$16:$G$16</c:f>
              <c:numCache>
                <c:formatCode>General</c:formatCode>
                <c:ptCount val="6"/>
                <c:pt idx="0">
                  <c:v>0.30000000000000032</c:v>
                </c:pt>
                <c:pt idx="1">
                  <c:v>0.55000000000000004</c:v>
                </c:pt>
                <c:pt idx="2">
                  <c:v>0.8</c:v>
                </c:pt>
                <c:pt idx="3">
                  <c:v>1.04</c:v>
                </c:pt>
                <c:pt idx="4">
                  <c:v>1.44</c:v>
                </c:pt>
                <c:pt idx="5">
                  <c:v>1.85</c:v>
                </c:pt>
              </c:numCache>
            </c:numRef>
          </c:cat>
          <c:val>
            <c:numRef>
              <c:f>averages!$B$20:$G$20</c:f>
              <c:numCache>
                <c:formatCode>General</c:formatCode>
                <c:ptCount val="6"/>
                <c:pt idx="0">
                  <c:v>5.6642915544223946</c:v>
                </c:pt>
                <c:pt idx="1">
                  <c:v>9.4313229454643519</c:v>
                </c:pt>
                <c:pt idx="2">
                  <c:v>10.984</c:v>
                </c:pt>
                <c:pt idx="3">
                  <c:v>12.66026666666667</c:v>
                </c:pt>
                <c:pt idx="4">
                  <c:v>23.078399999999924</c:v>
                </c:pt>
                <c:pt idx="5">
                  <c:v>24.740666666666669</c:v>
                </c:pt>
              </c:numCache>
            </c:numRef>
          </c:val>
        </c:ser>
        <c:dLbls/>
        <c:axId val="44774144"/>
        <c:axId val="44776064"/>
      </c:barChart>
      <c:catAx>
        <c:axId val="44774144"/>
        <c:scaling>
          <c:orientation val="minMax"/>
        </c:scaling>
        <c:axPos val="b"/>
        <c:title>
          <c:tx>
            <c:rich>
              <a:bodyPr/>
              <a:lstStyle/>
              <a:p>
                <a:pPr>
                  <a:defRPr sz="1600"/>
                </a:pPr>
                <a:r>
                  <a:rPr lang="en-US" sz="1600" dirty="0"/>
                  <a:t>Electrode </a:t>
                </a:r>
                <a:r>
                  <a:rPr lang="en-US" sz="1600" dirty="0" smtClean="0"/>
                  <a:t>Width </a:t>
                </a:r>
                <a:r>
                  <a:rPr lang="en-US" sz="1600" dirty="0"/>
                  <a:t>(mm)</a:t>
                </a:r>
              </a:p>
            </c:rich>
          </c:tx>
          <c:layout/>
        </c:title>
        <c:numFmt formatCode="General" sourceLinked="1"/>
        <c:tickLblPos val="nextTo"/>
        <c:txPr>
          <a:bodyPr/>
          <a:lstStyle/>
          <a:p>
            <a:pPr>
              <a:defRPr sz="1600"/>
            </a:pPr>
            <a:endParaRPr lang="en-US"/>
          </a:p>
        </c:txPr>
        <c:crossAx val="44776064"/>
        <c:crosses val="autoZero"/>
        <c:auto val="1"/>
        <c:lblAlgn val="ctr"/>
        <c:lblOffset val="100"/>
      </c:catAx>
      <c:valAx>
        <c:axId val="44776064"/>
        <c:scaling>
          <c:orientation val="minMax"/>
          <c:max val="30"/>
        </c:scaling>
        <c:axPos val="l"/>
        <c:majorGridlines/>
        <c:title>
          <c:tx>
            <c:rich>
              <a:bodyPr rot="-5400000" vert="horz"/>
              <a:lstStyle/>
              <a:p>
                <a:pPr>
                  <a:defRPr sz="1600"/>
                </a:pPr>
                <a:r>
                  <a:rPr lang="en-US" sz="1600"/>
                  <a:t>Contact Area (mm</a:t>
                </a:r>
                <a:r>
                  <a:rPr lang="en-US" sz="1600" baseline="30000"/>
                  <a:t>2</a:t>
                </a:r>
                <a:r>
                  <a:rPr lang="en-US" sz="1600"/>
                  <a:t>)</a:t>
                </a:r>
              </a:p>
            </c:rich>
          </c:tx>
          <c:layout/>
        </c:title>
        <c:numFmt formatCode="General" sourceLinked="1"/>
        <c:tickLblPos val="nextTo"/>
        <c:txPr>
          <a:bodyPr/>
          <a:lstStyle/>
          <a:p>
            <a:pPr>
              <a:defRPr sz="1600"/>
            </a:pPr>
            <a:endParaRPr lang="en-US"/>
          </a:p>
        </c:txPr>
        <c:crossAx val="44774144"/>
        <c:crosses val="autoZero"/>
        <c:crossBetween val="between"/>
      </c:valAx>
    </c:plotArea>
    <c:legend>
      <c:legendPos val="t"/>
      <c:layout/>
      <c:txPr>
        <a:bodyPr/>
        <a:lstStyle/>
        <a:p>
          <a:pPr>
            <a:defRPr sz="1600"/>
          </a:pPr>
          <a:endParaRPr lang="en-US"/>
        </a:p>
      </c:txPr>
    </c:legend>
    <c:plotVisOnly val="1"/>
    <c:dispBlanksAs val="gap"/>
  </c:chart>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en-US"/>
  <c:chart>
    <c:plotArea>
      <c:layout/>
      <c:barChart>
        <c:barDir val="col"/>
        <c:grouping val="clustered"/>
        <c:ser>
          <c:idx val="0"/>
          <c:order val="0"/>
          <c:tx>
            <c:strRef>
              <c:f>'averages (2)'!$H$17</c:f>
              <c:strCache>
                <c:ptCount val="1"/>
                <c:pt idx="0">
                  <c:v>2 mm spacing</c:v>
                </c:pt>
              </c:strCache>
            </c:strRef>
          </c:tx>
          <c:errBars>
            <c:errBarType val="both"/>
            <c:errValType val="cust"/>
            <c:plus>
              <c:numRef>
                <c:f>'averages (2)'!$I$23:$N$23</c:f>
                <c:numCache>
                  <c:formatCode>General</c:formatCode>
                  <c:ptCount val="6"/>
                  <c:pt idx="0">
                    <c:v>0.41503254374421261</c:v>
                  </c:pt>
                  <c:pt idx="1">
                    <c:v>0.81572252979054538</c:v>
                  </c:pt>
                  <c:pt idx="2">
                    <c:v>0.18496245865340108</c:v>
                  </c:pt>
                  <c:pt idx="3">
                    <c:v>0.10837178804672519</c:v>
                  </c:pt>
                  <c:pt idx="4">
                    <c:v>0.98810143428923569</c:v>
                  </c:pt>
                  <c:pt idx="5">
                    <c:v>0.18168960099882159</c:v>
                  </c:pt>
                </c:numCache>
              </c:numRef>
            </c:plus>
            <c:minus>
              <c:numRef>
                <c:f>'averages (2)'!$I$23:$N$23</c:f>
                <c:numCache>
                  <c:formatCode>General</c:formatCode>
                  <c:ptCount val="6"/>
                  <c:pt idx="0">
                    <c:v>0.41503254374421261</c:v>
                  </c:pt>
                  <c:pt idx="1">
                    <c:v>0.81572252979054538</c:v>
                  </c:pt>
                  <c:pt idx="2">
                    <c:v>0.18496245865340108</c:v>
                  </c:pt>
                  <c:pt idx="3">
                    <c:v>0.10837178804672519</c:v>
                  </c:pt>
                  <c:pt idx="4">
                    <c:v>0.98810143428923569</c:v>
                  </c:pt>
                  <c:pt idx="5">
                    <c:v>0.18168960099882159</c:v>
                  </c:pt>
                </c:numCache>
              </c:numRef>
            </c:minus>
          </c:errBars>
          <c:cat>
            <c:numRef>
              <c:f>'averages (2)'!$I$16:$N$16</c:f>
              <c:numCache>
                <c:formatCode>General</c:formatCode>
                <c:ptCount val="6"/>
                <c:pt idx="0">
                  <c:v>0.30000000000000032</c:v>
                </c:pt>
                <c:pt idx="1">
                  <c:v>0.55000000000000004</c:v>
                </c:pt>
                <c:pt idx="2">
                  <c:v>0.8</c:v>
                </c:pt>
                <c:pt idx="3">
                  <c:v>1.04</c:v>
                </c:pt>
                <c:pt idx="4">
                  <c:v>1.44</c:v>
                </c:pt>
                <c:pt idx="5">
                  <c:v>1.85</c:v>
                </c:pt>
              </c:numCache>
            </c:numRef>
          </c:cat>
          <c:val>
            <c:numRef>
              <c:f>'averages (2)'!$I$17:$N$17</c:f>
              <c:numCache>
                <c:formatCode>General</c:formatCode>
                <c:ptCount val="6"/>
                <c:pt idx="0">
                  <c:v>16.221090068035288</c:v>
                </c:pt>
                <c:pt idx="1">
                  <c:v>17.509143056007112</c:v>
                </c:pt>
                <c:pt idx="2">
                  <c:v>14.523333333333333</c:v>
                </c:pt>
                <c:pt idx="3">
                  <c:v>12.516666666666676</c:v>
                </c:pt>
                <c:pt idx="4">
                  <c:v>16.10666666666669</c:v>
                </c:pt>
                <c:pt idx="5">
                  <c:v>14.413333333333332</c:v>
                </c:pt>
              </c:numCache>
            </c:numRef>
          </c:val>
        </c:ser>
        <c:ser>
          <c:idx val="1"/>
          <c:order val="1"/>
          <c:tx>
            <c:strRef>
              <c:f>'averages (2)'!$H$18</c:f>
              <c:strCache>
                <c:ptCount val="1"/>
                <c:pt idx="0">
                  <c:v>4 mm spacing</c:v>
                </c:pt>
              </c:strCache>
            </c:strRef>
          </c:tx>
          <c:errBars>
            <c:errBarType val="both"/>
            <c:errValType val="cust"/>
            <c:plus>
              <c:numRef>
                <c:f>'averages (2)'!$I$24:$N$24</c:f>
                <c:numCache>
                  <c:formatCode>General</c:formatCode>
                  <c:ptCount val="6"/>
                  <c:pt idx="0">
                    <c:v>2.1814849305221551</c:v>
                  </c:pt>
                  <c:pt idx="1">
                    <c:v>2.4320529050866924</c:v>
                  </c:pt>
                  <c:pt idx="2">
                    <c:v>0.48428641663103972</c:v>
                  </c:pt>
                  <c:pt idx="3">
                    <c:v>0.24835011129004572</c:v>
                  </c:pt>
                  <c:pt idx="4">
                    <c:v>1.0186647033139864</c:v>
                  </c:pt>
                  <c:pt idx="5">
                    <c:v>0.15947831618540959</c:v>
                  </c:pt>
                </c:numCache>
              </c:numRef>
            </c:plus>
            <c:minus>
              <c:numRef>
                <c:f>'averages (2)'!$I$24:$N$24</c:f>
                <c:numCache>
                  <c:formatCode>General</c:formatCode>
                  <c:ptCount val="6"/>
                  <c:pt idx="0">
                    <c:v>2.1814849305221551</c:v>
                  </c:pt>
                  <c:pt idx="1">
                    <c:v>2.4320529050866924</c:v>
                  </c:pt>
                  <c:pt idx="2">
                    <c:v>0.48428641663103972</c:v>
                  </c:pt>
                  <c:pt idx="3">
                    <c:v>0.24835011129004572</c:v>
                  </c:pt>
                  <c:pt idx="4">
                    <c:v>1.0186647033139864</c:v>
                  </c:pt>
                  <c:pt idx="5">
                    <c:v>0.15947831618540959</c:v>
                  </c:pt>
                </c:numCache>
              </c:numRef>
            </c:minus>
          </c:errBars>
          <c:cat>
            <c:numRef>
              <c:f>'averages (2)'!$I$16:$N$16</c:f>
              <c:numCache>
                <c:formatCode>General</c:formatCode>
                <c:ptCount val="6"/>
                <c:pt idx="0">
                  <c:v>0.30000000000000032</c:v>
                </c:pt>
                <c:pt idx="1">
                  <c:v>0.55000000000000004</c:v>
                </c:pt>
                <c:pt idx="2">
                  <c:v>0.8</c:v>
                </c:pt>
                <c:pt idx="3">
                  <c:v>1.04</c:v>
                </c:pt>
                <c:pt idx="4">
                  <c:v>1.44</c:v>
                </c:pt>
                <c:pt idx="5">
                  <c:v>1.85</c:v>
                </c:pt>
              </c:numCache>
            </c:numRef>
          </c:cat>
          <c:val>
            <c:numRef>
              <c:f>'averages (2)'!$I$18:$N$18</c:f>
              <c:numCache>
                <c:formatCode>General</c:formatCode>
                <c:ptCount val="6"/>
                <c:pt idx="0">
                  <c:v>25.164157155254308</c:v>
                </c:pt>
                <c:pt idx="1">
                  <c:v>21.902136783276784</c:v>
                </c:pt>
                <c:pt idx="2">
                  <c:v>15.65</c:v>
                </c:pt>
                <c:pt idx="3">
                  <c:v>14.143333333333333</c:v>
                </c:pt>
                <c:pt idx="4">
                  <c:v>17.403333333333212</c:v>
                </c:pt>
                <c:pt idx="5">
                  <c:v>14.25</c:v>
                </c:pt>
              </c:numCache>
            </c:numRef>
          </c:val>
        </c:ser>
        <c:ser>
          <c:idx val="2"/>
          <c:order val="2"/>
          <c:tx>
            <c:strRef>
              <c:f>'averages (2)'!$H$19</c:f>
              <c:strCache>
                <c:ptCount val="1"/>
                <c:pt idx="0">
                  <c:v>6 mm spacing</c:v>
                </c:pt>
              </c:strCache>
            </c:strRef>
          </c:tx>
          <c:errBars>
            <c:errBarType val="both"/>
            <c:errValType val="cust"/>
            <c:plus>
              <c:numRef>
                <c:f>'averages (2)'!$I$25:$N$25</c:f>
                <c:numCache>
                  <c:formatCode>General</c:formatCode>
                  <c:ptCount val="6"/>
                  <c:pt idx="0">
                    <c:v>2.5467738950063592</c:v>
                  </c:pt>
                  <c:pt idx="1">
                    <c:v>1.9455270582855295</c:v>
                  </c:pt>
                  <c:pt idx="2">
                    <c:v>0.30206695357891267</c:v>
                  </c:pt>
                  <c:pt idx="3">
                    <c:v>0.49187848544579188</c:v>
                  </c:pt>
                  <c:pt idx="4">
                    <c:v>0.23560796062762979</c:v>
                  </c:pt>
                  <c:pt idx="5">
                    <c:v>0.18764623926716897</c:v>
                  </c:pt>
                </c:numCache>
              </c:numRef>
            </c:plus>
            <c:minus>
              <c:numRef>
                <c:f>'averages (2)'!$I$25:$N$25</c:f>
                <c:numCache>
                  <c:formatCode>General</c:formatCode>
                  <c:ptCount val="6"/>
                  <c:pt idx="0">
                    <c:v>2.5467738950063592</c:v>
                  </c:pt>
                  <c:pt idx="1">
                    <c:v>1.9455270582855295</c:v>
                  </c:pt>
                  <c:pt idx="2">
                    <c:v>0.30206695357891267</c:v>
                  </c:pt>
                  <c:pt idx="3">
                    <c:v>0.49187848544579188</c:v>
                  </c:pt>
                  <c:pt idx="4">
                    <c:v>0.23560796062762979</c:v>
                  </c:pt>
                  <c:pt idx="5">
                    <c:v>0.18764623926716897</c:v>
                  </c:pt>
                </c:numCache>
              </c:numRef>
            </c:minus>
          </c:errBars>
          <c:cat>
            <c:numRef>
              <c:f>'averages (2)'!$I$16:$N$16</c:f>
              <c:numCache>
                <c:formatCode>General</c:formatCode>
                <c:ptCount val="6"/>
                <c:pt idx="0">
                  <c:v>0.30000000000000032</c:v>
                </c:pt>
                <c:pt idx="1">
                  <c:v>0.55000000000000004</c:v>
                </c:pt>
                <c:pt idx="2">
                  <c:v>0.8</c:v>
                </c:pt>
                <c:pt idx="3">
                  <c:v>1.04</c:v>
                </c:pt>
                <c:pt idx="4">
                  <c:v>1.44</c:v>
                </c:pt>
                <c:pt idx="5">
                  <c:v>1.85</c:v>
                </c:pt>
              </c:numCache>
            </c:numRef>
          </c:cat>
          <c:val>
            <c:numRef>
              <c:f>'averages (2)'!$I$19:$N$19</c:f>
              <c:numCache>
                <c:formatCode>General</c:formatCode>
                <c:ptCount val="6"/>
                <c:pt idx="0">
                  <c:v>21.446605848506263</c:v>
                </c:pt>
                <c:pt idx="1">
                  <c:v>21.907372771032826</c:v>
                </c:pt>
                <c:pt idx="2">
                  <c:v>13.830000000000002</c:v>
                </c:pt>
                <c:pt idx="3">
                  <c:v>13.403333333333334</c:v>
                </c:pt>
                <c:pt idx="4">
                  <c:v>15.270000000000001</c:v>
                </c:pt>
                <c:pt idx="5">
                  <c:v>15.673333333333332</c:v>
                </c:pt>
              </c:numCache>
            </c:numRef>
          </c:val>
        </c:ser>
        <c:ser>
          <c:idx val="3"/>
          <c:order val="3"/>
          <c:tx>
            <c:strRef>
              <c:f>'averages (2)'!$H$20</c:f>
              <c:strCache>
                <c:ptCount val="1"/>
                <c:pt idx="0">
                  <c:v>8 mm spacing</c:v>
                </c:pt>
              </c:strCache>
            </c:strRef>
          </c:tx>
          <c:errBars>
            <c:errBarType val="both"/>
            <c:errValType val="cust"/>
            <c:plus>
              <c:numRef>
                <c:f>'averages (2)'!$I$26:$N$26</c:f>
                <c:numCache>
                  <c:formatCode>General</c:formatCode>
                  <c:ptCount val="6"/>
                  <c:pt idx="0">
                    <c:v>1.1192406080053858</c:v>
                  </c:pt>
                  <c:pt idx="1">
                    <c:v>1.5550707338386121</c:v>
                  </c:pt>
                  <c:pt idx="2">
                    <c:v>0.18339392937971816</c:v>
                  </c:pt>
                  <c:pt idx="3">
                    <c:v>0.40522970166451461</c:v>
                  </c:pt>
                  <c:pt idx="4">
                    <c:v>0.83907356319004889</c:v>
                  </c:pt>
                  <c:pt idx="5">
                    <c:v>0.27790885796126413</c:v>
                  </c:pt>
                </c:numCache>
              </c:numRef>
            </c:plus>
            <c:minus>
              <c:numRef>
                <c:f>'averages (2)'!$I$26:$N$26</c:f>
                <c:numCache>
                  <c:formatCode>General</c:formatCode>
                  <c:ptCount val="6"/>
                  <c:pt idx="0">
                    <c:v>1.1192406080053858</c:v>
                  </c:pt>
                  <c:pt idx="1">
                    <c:v>1.5550707338386121</c:v>
                  </c:pt>
                  <c:pt idx="2">
                    <c:v>0.18339392937971816</c:v>
                  </c:pt>
                  <c:pt idx="3">
                    <c:v>0.40522970166451461</c:v>
                  </c:pt>
                  <c:pt idx="4">
                    <c:v>0.83907356319004889</c:v>
                  </c:pt>
                  <c:pt idx="5">
                    <c:v>0.27790885796126413</c:v>
                  </c:pt>
                </c:numCache>
              </c:numRef>
            </c:minus>
          </c:errBars>
          <c:cat>
            <c:numRef>
              <c:f>'averages (2)'!$I$16:$N$16</c:f>
              <c:numCache>
                <c:formatCode>General</c:formatCode>
                <c:ptCount val="6"/>
                <c:pt idx="0">
                  <c:v>0.30000000000000032</c:v>
                </c:pt>
                <c:pt idx="1">
                  <c:v>0.55000000000000004</c:v>
                </c:pt>
                <c:pt idx="2">
                  <c:v>0.8</c:v>
                </c:pt>
                <c:pt idx="3">
                  <c:v>1.04</c:v>
                </c:pt>
                <c:pt idx="4">
                  <c:v>1.44</c:v>
                </c:pt>
                <c:pt idx="5">
                  <c:v>1.85</c:v>
                </c:pt>
              </c:numCache>
            </c:numRef>
          </c:cat>
          <c:val>
            <c:numRef>
              <c:f>'averages (2)'!$I$20:$N$20</c:f>
              <c:numCache>
                <c:formatCode>General</c:formatCode>
                <c:ptCount val="6"/>
                <c:pt idx="0">
                  <c:v>18.880971848074655</c:v>
                </c:pt>
                <c:pt idx="1">
                  <c:v>17.147859900844331</c:v>
                </c:pt>
                <c:pt idx="2">
                  <c:v>13.73</c:v>
                </c:pt>
                <c:pt idx="3">
                  <c:v>12.173333333333332</c:v>
                </c:pt>
                <c:pt idx="4">
                  <c:v>16.026666666666667</c:v>
                </c:pt>
                <c:pt idx="5">
                  <c:v>13.373333333333354</c:v>
                </c:pt>
              </c:numCache>
            </c:numRef>
          </c:val>
        </c:ser>
        <c:dLbls/>
        <c:axId val="44937600"/>
        <c:axId val="44939520"/>
      </c:barChart>
      <c:catAx>
        <c:axId val="44937600"/>
        <c:scaling>
          <c:orientation val="minMax"/>
        </c:scaling>
        <c:axPos val="b"/>
        <c:title>
          <c:tx>
            <c:rich>
              <a:bodyPr/>
              <a:lstStyle/>
              <a:p>
                <a:pPr>
                  <a:defRPr sz="1600"/>
                </a:pPr>
                <a:r>
                  <a:rPr lang="en-US" sz="1600"/>
                  <a:t>Electrode Width (mm)</a:t>
                </a:r>
              </a:p>
            </c:rich>
          </c:tx>
          <c:layout/>
        </c:title>
        <c:numFmt formatCode="General" sourceLinked="1"/>
        <c:tickLblPos val="nextTo"/>
        <c:txPr>
          <a:bodyPr/>
          <a:lstStyle/>
          <a:p>
            <a:pPr>
              <a:defRPr sz="1600"/>
            </a:pPr>
            <a:endParaRPr lang="en-US"/>
          </a:p>
        </c:txPr>
        <c:crossAx val="44939520"/>
        <c:crosses val="autoZero"/>
        <c:auto val="1"/>
        <c:lblAlgn val="ctr"/>
        <c:lblOffset val="100"/>
      </c:catAx>
      <c:valAx>
        <c:axId val="44939520"/>
        <c:scaling>
          <c:orientation val="minMax"/>
        </c:scaling>
        <c:axPos val="l"/>
        <c:majorGridlines/>
        <c:title>
          <c:tx>
            <c:rich>
              <a:bodyPr rot="-5400000" vert="horz"/>
              <a:lstStyle/>
              <a:p>
                <a:pPr>
                  <a:defRPr sz="1600"/>
                </a:pPr>
                <a:r>
                  <a:rPr lang="en-US" sz="1600"/>
                  <a:t>Contact</a:t>
                </a:r>
                <a:r>
                  <a:rPr lang="en-US" sz="1600" baseline="0"/>
                  <a:t> Area/Width (mm)</a:t>
                </a:r>
                <a:endParaRPr lang="en-US" sz="1600"/>
              </a:p>
            </c:rich>
          </c:tx>
          <c:layout/>
        </c:title>
        <c:numFmt formatCode="General" sourceLinked="1"/>
        <c:tickLblPos val="nextTo"/>
        <c:txPr>
          <a:bodyPr/>
          <a:lstStyle/>
          <a:p>
            <a:pPr>
              <a:defRPr sz="1600"/>
            </a:pPr>
            <a:endParaRPr lang="en-US"/>
          </a:p>
        </c:txPr>
        <c:crossAx val="44937600"/>
        <c:crosses val="autoZero"/>
        <c:crossBetween val="between"/>
      </c:valAx>
    </c:plotArea>
    <c:legend>
      <c:legendPos val="t"/>
      <c:layout/>
      <c:txPr>
        <a:bodyPr/>
        <a:lstStyle/>
        <a:p>
          <a:pPr>
            <a:defRPr sz="1600"/>
          </a:pPr>
          <a:endParaRPr lang="en-US"/>
        </a:p>
      </c:txPr>
    </c:legend>
    <c:plotVisOnly val="1"/>
    <c:dispBlanksAs val="gap"/>
  </c:chart>
  <c:externalData r:id="rId1"/>
</c:chartSpace>
</file>

<file path=ppt/drawings/drawing1.xml><?xml version="1.0" encoding="utf-8"?>
<c:userShapes xmlns:c="http://schemas.openxmlformats.org/drawingml/2006/chart">
  <cdr:relSizeAnchor xmlns:cdr="http://schemas.openxmlformats.org/drawingml/2006/chartDrawing">
    <cdr:from>
      <cdr:x>0.57694</cdr:x>
      <cdr:y>0.6219</cdr:y>
    </cdr:from>
    <cdr:to>
      <cdr:x>0.97403</cdr:x>
      <cdr:y>0.72085</cdr:y>
    </cdr:to>
    <cdr:sp macro="" textlink="">
      <cdr:nvSpPr>
        <cdr:cNvPr id="2" name="TextBox 1"/>
        <cdr:cNvSpPr txBox="1"/>
      </cdr:nvSpPr>
      <cdr:spPr>
        <a:xfrm xmlns:a="http://schemas.openxmlformats.org/drawingml/2006/main">
          <a:off x="4784300" y="3287010"/>
          <a:ext cx="3292899" cy="52299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a:t>Sensitivity: </a:t>
          </a:r>
          <a:r>
            <a:rPr lang="en-US" sz="1600" dirty="0" smtClean="0"/>
            <a:t>4.51 </a:t>
          </a:r>
          <a:r>
            <a:rPr lang="en-US" sz="1600" dirty="0" err="1"/>
            <a:t>uV</a:t>
          </a:r>
          <a:r>
            <a:rPr lang="en-US" sz="1600" dirty="0"/>
            <a:t>/V/mmHg</a:t>
          </a:r>
        </a:p>
      </cdr:txBody>
    </cdr:sp>
  </cdr:relSizeAnchor>
</c:userShapes>
</file>

<file path=ppt/drawings/drawing2.xml><?xml version="1.0" encoding="utf-8"?>
<c:userShapes xmlns:c="http://schemas.openxmlformats.org/drawingml/2006/chart">
  <cdr:relSizeAnchor xmlns:cdr="http://schemas.openxmlformats.org/drawingml/2006/chartDrawing">
    <cdr:from>
      <cdr:x>0.6096</cdr:x>
      <cdr:y>0.62688</cdr:y>
    </cdr:from>
    <cdr:to>
      <cdr:x>0.97097</cdr:x>
      <cdr:y>0.70431</cdr:y>
    </cdr:to>
    <cdr:sp macro="" textlink="">
      <cdr:nvSpPr>
        <cdr:cNvPr id="2" name="TextBox 1"/>
        <cdr:cNvSpPr txBox="1"/>
      </cdr:nvSpPr>
      <cdr:spPr>
        <a:xfrm xmlns:a="http://schemas.openxmlformats.org/drawingml/2006/main">
          <a:off x="4927556" y="3390186"/>
          <a:ext cx="2921044" cy="41872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a:t>Sensitivity: </a:t>
          </a:r>
          <a:r>
            <a:rPr lang="en-US" sz="1600" dirty="0" smtClean="0"/>
            <a:t>4.51 </a:t>
          </a:r>
          <a:r>
            <a:rPr lang="en-US" sz="1600" dirty="0" err="1"/>
            <a:t>uV</a:t>
          </a:r>
          <a:r>
            <a:rPr lang="en-US" sz="1600" dirty="0"/>
            <a:t>/V/mmHg</a:t>
          </a:r>
        </a:p>
      </cdr:txBody>
    </cdr:sp>
  </cdr:relSizeAnchor>
</c:userShapes>
</file>

<file path=ppt/drawings/drawing3.xml><?xml version="1.0" encoding="utf-8"?>
<c:userShapes xmlns:c="http://schemas.openxmlformats.org/drawingml/2006/chart">
  <cdr:relSizeAnchor xmlns:cdr="http://schemas.openxmlformats.org/drawingml/2006/chartDrawing">
    <cdr:from>
      <cdr:x>0.03706</cdr:x>
      <cdr:y>0.70588</cdr:y>
    </cdr:from>
    <cdr:to>
      <cdr:x>0.29706</cdr:x>
      <cdr:y>0.75648</cdr:y>
    </cdr:to>
    <cdr:sp macro="" textlink="">
      <cdr:nvSpPr>
        <cdr:cNvPr id="4" name="TextBox 1"/>
        <cdr:cNvSpPr txBox="1"/>
      </cdr:nvSpPr>
      <cdr:spPr>
        <a:xfrm xmlns:a="http://schemas.openxmlformats.org/drawingml/2006/main">
          <a:off x="304800" y="3657600"/>
          <a:ext cx="2138419" cy="26218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800" dirty="0" smtClean="0">
              <a:latin typeface="Times New Roman" pitchFamily="18" charset="0"/>
              <a:cs typeface="Times New Roman" pitchFamily="18" charset="0"/>
            </a:rPr>
            <a:t>Smoothness: 3.2</a:t>
          </a:r>
          <a:endParaRPr lang="en-US" sz="1800" dirty="0">
            <a:latin typeface="Times New Roman" pitchFamily="18" charset="0"/>
            <a:cs typeface="Times New Roman" pitchFamily="18" charset="0"/>
          </a:endParaRPr>
        </a:p>
      </cdr:txBody>
    </cdr:sp>
  </cdr:relSizeAnchor>
  <cdr:relSizeAnchor xmlns:cdr="http://schemas.openxmlformats.org/drawingml/2006/chartDrawing">
    <cdr:from>
      <cdr:x>0.03706</cdr:x>
      <cdr:y>0.51471</cdr:y>
    </cdr:from>
    <cdr:to>
      <cdr:x>0.21347</cdr:x>
      <cdr:y>0.56035</cdr:y>
    </cdr:to>
    <cdr:sp macro="" textlink="">
      <cdr:nvSpPr>
        <cdr:cNvPr id="7" name="TextBox 1"/>
        <cdr:cNvSpPr txBox="1"/>
      </cdr:nvSpPr>
      <cdr:spPr>
        <a:xfrm xmlns:a="http://schemas.openxmlformats.org/drawingml/2006/main">
          <a:off x="304800" y="2667000"/>
          <a:ext cx="1450917" cy="23648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smtClean="0">
              <a:latin typeface="Times New Roman" pitchFamily="18" charset="0"/>
              <a:cs typeface="Times New Roman" pitchFamily="18" charset="0"/>
            </a:rPr>
            <a:t>Shape: 4.6</a:t>
          </a:r>
          <a:endParaRPr lang="en-US" sz="1800" dirty="0">
            <a:latin typeface="Times New Roman" pitchFamily="18" charset="0"/>
            <a:cs typeface="Times New Roman" pitchFamily="18" charset="0"/>
          </a:endParaRPr>
        </a:p>
      </cdr:txBody>
    </cdr:sp>
  </cdr:relSizeAnchor>
  <cdr:relSizeAnchor xmlns:cdr="http://schemas.openxmlformats.org/drawingml/2006/chartDrawing">
    <cdr:from>
      <cdr:x>0.04</cdr:x>
      <cdr:y>0.32043</cdr:y>
    </cdr:from>
    <cdr:to>
      <cdr:x>0.21641</cdr:x>
      <cdr:y>0.36608</cdr:y>
    </cdr:to>
    <cdr:sp macro="" textlink="">
      <cdr:nvSpPr>
        <cdr:cNvPr id="9" name="TextBox 1"/>
        <cdr:cNvSpPr txBox="1"/>
      </cdr:nvSpPr>
      <cdr:spPr>
        <a:xfrm xmlns:a="http://schemas.openxmlformats.org/drawingml/2006/main">
          <a:off x="304800" y="1447800"/>
          <a:ext cx="1344244" cy="20625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smtClean="0">
              <a:latin typeface="Times New Roman" pitchFamily="18" charset="0"/>
              <a:cs typeface="Times New Roman" pitchFamily="18" charset="0"/>
            </a:rPr>
            <a:t>Size: 4</a:t>
          </a:r>
          <a:endParaRPr lang="en-US" sz="1800" dirty="0">
            <a:latin typeface="Times New Roman" pitchFamily="18" charset="0"/>
            <a:cs typeface="Times New Roman" pitchFamily="18" charset="0"/>
          </a:endParaRPr>
        </a:p>
      </cdr:txBody>
    </cdr:sp>
  </cdr:relSizeAnchor>
  <cdr:relSizeAnchor xmlns:cdr="http://schemas.openxmlformats.org/drawingml/2006/chartDrawing">
    <cdr:from>
      <cdr:x>0.03706</cdr:x>
      <cdr:y>0.14706</cdr:y>
    </cdr:from>
    <cdr:to>
      <cdr:x>0.25706</cdr:x>
      <cdr:y>0.19766</cdr:y>
    </cdr:to>
    <cdr:sp macro="" textlink="">
      <cdr:nvSpPr>
        <cdr:cNvPr id="10" name="TextBox 1"/>
        <cdr:cNvSpPr txBox="1"/>
      </cdr:nvSpPr>
      <cdr:spPr>
        <a:xfrm xmlns:a="http://schemas.openxmlformats.org/drawingml/2006/main">
          <a:off x="304800" y="762000"/>
          <a:ext cx="1809431" cy="26218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smtClean="0">
              <a:latin typeface="Times New Roman" pitchFamily="18" charset="0"/>
              <a:cs typeface="Times New Roman" pitchFamily="18" charset="0"/>
            </a:rPr>
            <a:t>Material: 3.4</a:t>
          </a:r>
          <a:endParaRPr lang="en-US" sz="1800" dirty="0">
            <a:latin typeface="Times New Roman" pitchFamily="18" charset="0"/>
            <a:cs typeface="Times New Roman" pitchFamily="18" charset="0"/>
          </a:endParaRPr>
        </a:p>
      </cdr:txBody>
    </cdr:sp>
  </cdr:relSizeAnchor>
  <cdr:relSizeAnchor xmlns:cdr="http://schemas.openxmlformats.org/drawingml/2006/chartDrawing">
    <cdr:from>
      <cdr:x>0.25</cdr:x>
      <cdr:y>0.13492</cdr:y>
    </cdr:from>
    <cdr:to>
      <cdr:x>0.2866</cdr:x>
      <cdr:y>0.18357</cdr:y>
    </cdr:to>
    <cdr:sp macro="" textlink="">
      <cdr:nvSpPr>
        <cdr:cNvPr id="21" name="TextBox 20"/>
        <cdr:cNvSpPr txBox="1"/>
      </cdr:nvSpPr>
      <cdr:spPr>
        <a:xfrm xmlns:a="http://schemas.openxmlformats.org/drawingml/2006/main">
          <a:off x="1905000" y="609600"/>
          <a:ext cx="278892" cy="21981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3200" dirty="0"/>
            <a:t>*</a:t>
          </a:r>
        </a:p>
      </cdr:txBody>
    </cdr:sp>
  </cdr:relSizeAnchor>
  <cdr:relSizeAnchor xmlns:cdr="http://schemas.openxmlformats.org/drawingml/2006/chartDrawing">
    <cdr:from>
      <cdr:x>0.48177</cdr:x>
      <cdr:y>0.69118</cdr:y>
    </cdr:from>
    <cdr:to>
      <cdr:x>0.51883</cdr:x>
      <cdr:y>0.76471</cdr:y>
    </cdr:to>
    <cdr:sp macro="" textlink="">
      <cdr:nvSpPr>
        <cdr:cNvPr id="25" name="TextBox 1"/>
        <cdr:cNvSpPr txBox="1"/>
      </cdr:nvSpPr>
      <cdr:spPr>
        <a:xfrm xmlns:a="http://schemas.openxmlformats.org/drawingml/2006/main">
          <a:off x="3962400" y="3581400"/>
          <a:ext cx="304800" cy="3810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3200" dirty="0"/>
            <a:t>*</a:t>
          </a:r>
        </a:p>
      </cdr:txBody>
    </cdr:sp>
  </cdr:relSizeAnchor>
  <cdr:relSizeAnchor xmlns:cdr="http://schemas.openxmlformats.org/drawingml/2006/chartDrawing">
    <cdr:from>
      <cdr:x>0.25015</cdr:x>
      <cdr:y>0.51471</cdr:y>
    </cdr:from>
    <cdr:to>
      <cdr:x>0.28721</cdr:x>
      <cdr:y>0.57353</cdr:y>
    </cdr:to>
    <cdr:sp macro="" textlink="">
      <cdr:nvSpPr>
        <cdr:cNvPr id="27" name="TextBox 1"/>
        <cdr:cNvSpPr txBox="1"/>
      </cdr:nvSpPr>
      <cdr:spPr>
        <a:xfrm xmlns:a="http://schemas.openxmlformats.org/drawingml/2006/main">
          <a:off x="2057400" y="2667000"/>
          <a:ext cx="304807" cy="30478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3200" dirty="0"/>
            <a:t>*</a:t>
          </a:r>
        </a:p>
      </cdr:txBody>
    </cdr:sp>
  </cdr:relSizeAnchor>
  <cdr:relSizeAnchor xmlns:cdr="http://schemas.openxmlformats.org/drawingml/2006/chartDrawing">
    <cdr:from>
      <cdr:x>0.48177</cdr:x>
      <cdr:y>0.32353</cdr:y>
    </cdr:from>
    <cdr:to>
      <cdr:x>0.51837</cdr:x>
      <cdr:y>0.37218</cdr:y>
    </cdr:to>
    <cdr:sp macro="" textlink="">
      <cdr:nvSpPr>
        <cdr:cNvPr id="29" name="TextBox 1"/>
        <cdr:cNvSpPr txBox="1"/>
      </cdr:nvSpPr>
      <cdr:spPr>
        <a:xfrm xmlns:a="http://schemas.openxmlformats.org/drawingml/2006/main">
          <a:off x="3962400" y="1676400"/>
          <a:ext cx="301023" cy="2520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3200" dirty="0"/>
            <a:t>*</a:t>
          </a:r>
        </a:p>
      </cdr:txBody>
    </cdr:sp>
  </cdr:relSizeAnchor>
  <cdr:relSizeAnchor xmlns:cdr="http://schemas.openxmlformats.org/drawingml/2006/chartDrawing">
    <cdr:from>
      <cdr:x>0.69</cdr:x>
      <cdr:y>0.80952</cdr:y>
    </cdr:from>
    <cdr:to>
      <cdr:x>0.97</cdr:x>
      <cdr:y>0.86011</cdr:y>
    </cdr:to>
    <cdr:sp macro="" textlink="">
      <cdr:nvSpPr>
        <cdr:cNvPr id="11" name="TextBox 10"/>
        <cdr:cNvSpPr txBox="1"/>
      </cdr:nvSpPr>
      <cdr:spPr>
        <a:xfrm xmlns:a="http://schemas.openxmlformats.org/drawingml/2006/main">
          <a:off x="5257800" y="3657600"/>
          <a:ext cx="21336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b="0" dirty="0" smtClean="0">
              <a:latin typeface="Times New Roman" pitchFamily="18" charset="0"/>
              <a:cs typeface="Times New Roman" pitchFamily="18" charset="0"/>
            </a:rPr>
            <a:t>* denotes</a:t>
          </a:r>
          <a:r>
            <a:rPr lang="en-US" b="0" baseline="0" dirty="0" smtClean="0">
              <a:latin typeface="Times New Roman" pitchFamily="18" charset="0"/>
              <a:cs typeface="Times New Roman" pitchFamily="18" charset="0"/>
            </a:rPr>
            <a:t> client response</a:t>
          </a:r>
          <a:endParaRPr lang="en-US" sz="1100" dirty="0"/>
        </a:p>
      </cdr:txBody>
    </cdr:sp>
  </cdr:relSizeAnchor>
</c:userShapes>
</file>

<file path=ppt/drawings/drawing4.xml><?xml version="1.0" encoding="utf-8"?>
<c:userShapes xmlns:c="http://schemas.openxmlformats.org/drawingml/2006/chart">
  <cdr:relSizeAnchor xmlns:cdr="http://schemas.openxmlformats.org/drawingml/2006/chartDrawing">
    <cdr:from>
      <cdr:x>0.04087</cdr:x>
      <cdr:y>0.1039</cdr:y>
    </cdr:from>
    <cdr:to>
      <cdr:x>0.21728</cdr:x>
      <cdr:y>0.14955</cdr:y>
    </cdr:to>
    <cdr:sp macro="" textlink="">
      <cdr:nvSpPr>
        <cdr:cNvPr id="2" name="TextBox 1"/>
        <cdr:cNvSpPr txBox="1"/>
      </cdr:nvSpPr>
      <cdr:spPr>
        <a:xfrm xmlns:a="http://schemas.openxmlformats.org/drawingml/2006/main">
          <a:off x="354567" y="653893"/>
          <a:ext cx="1530279" cy="28726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a:t>Material</a:t>
          </a:r>
        </a:p>
      </cdr:txBody>
    </cdr:sp>
  </cdr:relSizeAnchor>
  <cdr:relSizeAnchor xmlns:cdr="http://schemas.openxmlformats.org/drawingml/2006/chartDrawing">
    <cdr:from>
      <cdr:x>0.03471</cdr:x>
      <cdr:y>0.19477</cdr:y>
    </cdr:from>
    <cdr:to>
      <cdr:x>0.21112</cdr:x>
      <cdr:y>0.24042</cdr:y>
    </cdr:to>
    <cdr:sp macro="" textlink="">
      <cdr:nvSpPr>
        <cdr:cNvPr id="3" name="TextBox 1"/>
        <cdr:cNvSpPr txBox="1"/>
      </cdr:nvSpPr>
      <cdr:spPr>
        <a:xfrm xmlns:a="http://schemas.openxmlformats.org/drawingml/2006/main">
          <a:off x="301058" y="1225778"/>
          <a:ext cx="1530279" cy="28726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100"/>
            <a:t>Size</a:t>
          </a:r>
        </a:p>
      </cdr:txBody>
    </cdr:sp>
  </cdr:relSizeAnchor>
  <cdr:relSizeAnchor xmlns:cdr="http://schemas.openxmlformats.org/drawingml/2006/chartDrawing">
    <cdr:from>
      <cdr:x>0.04444</cdr:x>
      <cdr:y>0.81441</cdr:y>
    </cdr:from>
    <cdr:to>
      <cdr:x>0.22085</cdr:x>
      <cdr:y>0.86006</cdr:y>
    </cdr:to>
    <cdr:sp macro="" textlink="">
      <cdr:nvSpPr>
        <cdr:cNvPr id="4" name="TextBox 1"/>
        <cdr:cNvSpPr txBox="1"/>
      </cdr:nvSpPr>
      <cdr:spPr>
        <a:xfrm xmlns:a="http://schemas.openxmlformats.org/drawingml/2006/main">
          <a:off x="385536" y="5125357"/>
          <a:ext cx="1530279" cy="28726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100"/>
            <a:t>Difficulty</a:t>
          </a:r>
          <a:r>
            <a:rPr lang="en-US" sz="1100" baseline="0"/>
            <a:t> Putting On</a:t>
          </a:r>
          <a:endParaRPr lang="en-US" sz="1100"/>
        </a:p>
      </cdr:txBody>
    </cdr:sp>
  </cdr:relSizeAnchor>
  <cdr:relSizeAnchor xmlns:cdr="http://schemas.openxmlformats.org/drawingml/2006/chartDrawing">
    <cdr:from>
      <cdr:x>0.04444</cdr:x>
      <cdr:y>0.72432</cdr:y>
    </cdr:from>
    <cdr:to>
      <cdr:x>0.22085</cdr:x>
      <cdr:y>0.76997</cdr:y>
    </cdr:to>
    <cdr:sp macro="" textlink="">
      <cdr:nvSpPr>
        <cdr:cNvPr id="5" name="TextBox 1"/>
        <cdr:cNvSpPr txBox="1"/>
      </cdr:nvSpPr>
      <cdr:spPr>
        <a:xfrm xmlns:a="http://schemas.openxmlformats.org/drawingml/2006/main">
          <a:off x="385536" y="4558393"/>
          <a:ext cx="1530279" cy="28726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a:t>User</a:t>
          </a:r>
          <a:r>
            <a:rPr lang="en-US" sz="1100" baseline="0"/>
            <a:t> Comfort</a:t>
          </a:r>
          <a:endParaRPr lang="en-US" sz="1100"/>
        </a:p>
      </cdr:txBody>
    </cdr:sp>
  </cdr:relSizeAnchor>
  <cdr:relSizeAnchor xmlns:cdr="http://schemas.openxmlformats.org/drawingml/2006/chartDrawing">
    <cdr:from>
      <cdr:x>0.04444</cdr:x>
      <cdr:y>0.63604</cdr:y>
    </cdr:from>
    <cdr:to>
      <cdr:x>0.22085</cdr:x>
      <cdr:y>0.68168</cdr:y>
    </cdr:to>
    <cdr:sp macro="" textlink="">
      <cdr:nvSpPr>
        <cdr:cNvPr id="6" name="TextBox 1"/>
        <cdr:cNvSpPr txBox="1"/>
      </cdr:nvSpPr>
      <cdr:spPr>
        <a:xfrm xmlns:a="http://schemas.openxmlformats.org/drawingml/2006/main">
          <a:off x="385536" y="4002768"/>
          <a:ext cx="1530279" cy="28726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a:t>Fingertip</a:t>
          </a:r>
          <a:r>
            <a:rPr lang="en-US" sz="1100" baseline="0"/>
            <a:t> Sensation</a:t>
          </a:r>
          <a:endParaRPr lang="en-US" sz="1100"/>
        </a:p>
      </cdr:txBody>
    </cdr:sp>
  </cdr:relSizeAnchor>
  <cdr:relSizeAnchor xmlns:cdr="http://schemas.openxmlformats.org/drawingml/2006/chartDrawing">
    <cdr:from>
      <cdr:x>0.04314</cdr:x>
      <cdr:y>0.54775</cdr:y>
    </cdr:from>
    <cdr:to>
      <cdr:x>0.21955</cdr:x>
      <cdr:y>0.59339</cdr:y>
    </cdr:to>
    <cdr:sp macro="" textlink="">
      <cdr:nvSpPr>
        <cdr:cNvPr id="7" name="TextBox 1"/>
        <cdr:cNvSpPr txBox="1"/>
      </cdr:nvSpPr>
      <cdr:spPr>
        <a:xfrm xmlns:a="http://schemas.openxmlformats.org/drawingml/2006/main">
          <a:off x="374197" y="3447143"/>
          <a:ext cx="1530279" cy="28726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a:t>Flexion/Extension</a:t>
          </a:r>
        </a:p>
      </cdr:txBody>
    </cdr:sp>
  </cdr:relSizeAnchor>
  <cdr:relSizeAnchor xmlns:cdr="http://schemas.openxmlformats.org/drawingml/2006/chartDrawing">
    <cdr:from>
      <cdr:x>0.04314</cdr:x>
      <cdr:y>0.45766</cdr:y>
    </cdr:from>
    <cdr:to>
      <cdr:x>0.21955</cdr:x>
      <cdr:y>0.5033</cdr:y>
    </cdr:to>
    <cdr:sp macro="" textlink="">
      <cdr:nvSpPr>
        <cdr:cNvPr id="8" name="TextBox 1"/>
        <cdr:cNvSpPr txBox="1"/>
      </cdr:nvSpPr>
      <cdr:spPr>
        <a:xfrm xmlns:a="http://schemas.openxmlformats.org/drawingml/2006/main">
          <a:off x="374197" y="2880179"/>
          <a:ext cx="1530279" cy="28726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a:t>Durability</a:t>
          </a:r>
        </a:p>
      </cdr:txBody>
    </cdr:sp>
  </cdr:relSizeAnchor>
  <cdr:relSizeAnchor xmlns:cdr="http://schemas.openxmlformats.org/drawingml/2006/chartDrawing">
    <cdr:from>
      <cdr:x>0.04314</cdr:x>
      <cdr:y>0.37117</cdr:y>
    </cdr:from>
    <cdr:to>
      <cdr:x>0.21955</cdr:x>
      <cdr:y>0.41682</cdr:y>
    </cdr:to>
    <cdr:sp macro="" textlink="">
      <cdr:nvSpPr>
        <cdr:cNvPr id="9" name="TextBox 1"/>
        <cdr:cNvSpPr txBox="1"/>
      </cdr:nvSpPr>
      <cdr:spPr>
        <a:xfrm xmlns:a="http://schemas.openxmlformats.org/drawingml/2006/main">
          <a:off x="374197" y="2335893"/>
          <a:ext cx="1530279" cy="28726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a:t>Smoothness</a:t>
          </a:r>
        </a:p>
      </cdr:txBody>
    </cdr:sp>
  </cdr:relSizeAnchor>
  <cdr:relSizeAnchor xmlns:cdr="http://schemas.openxmlformats.org/drawingml/2006/chartDrawing">
    <cdr:from>
      <cdr:x>0.03608</cdr:x>
      <cdr:y>0.28288</cdr:y>
    </cdr:from>
    <cdr:to>
      <cdr:x>0.21249</cdr:x>
      <cdr:y>0.32853</cdr:y>
    </cdr:to>
    <cdr:sp macro="" textlink="">
      <cdr:nvSpPr>
        <cdr:cNvPr id="10" name="TextBox 1"/>
        <cdr:cNvSpPr txBox="1"/>
      </cdr:nvSpPr>
      <cdr:spPr>
        <a:xfrm xmlns:a="http://schemas.openxmlformats.org/drawingml/2006/main">
          <a:off x="312965" y="1780267"/>
          <a:ext cx="1530279" cy="28726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a:t>Shape</a:t>
          </a:r>
        </a:p>
      </cdr:txBody>
    </cdr:sp>
  </cdr:relSizeAnchor>
  <cdr:relSizeAnchor xmlns:cdr="http://schemas.openxmlformats.org/drawingml/2006/chartDrawing">
    <cdr:from>
      <cdr:x>0.25065</cdr:x>
      <cdr:y>0.09892</cdr:y>
    </cdr:from>
    <cdr:to>
      <cdr:x>0.28725</cdr:x>
      <cdr:y>0.14757</cdr:y>
    </cdr:to>
    <cdr:sp macro="" textlink="">
      <cdr:nvSpPr>
        <cdr:cNvPr id="21" name="TextBox 20"/>
        <cdr:cNvSpPr txBox="1"/>
      </cdr:nvSpPr>
      <cdr:spPr>
        <a:xfrm xmlns:a="http://schemas.openxmlformats.org/drawingml/2006/main">
          <a:off x="2174309" y="622527"/>
          <a:ext cx="317500" cy="30616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a:t>*</a:t>
          </a:r>
        </a:p>
      </cdr:txBody>
    </cdr:sp>
  </cdr:relSizeAnchor>
  <cdr:relSizeAnchor xmlns:cdr="http://schemas.openxmlformats.org/drawingml/2006/chartDrawing">
    <cdr:from>
      <cdr:x>0.63948</cdr:x>
      <cdr:y>0.8145</cdr:y>
    </cdr:from>
    <cdr:to>
      <cdr:x>0.67608</cdr:x>
      <cdr:y>0.86315</cdr:y>
    </cdr:to>
    <cdr:sp macro="" textlink="">
      <cdr:nvSpPr>
        <cdr:cNvPr id="23" name="TextBox 1"/>
        <cdr:cNvSpPr txBox="1"/>
      </cdr:nvSpPr>
      <cdr:spPr>
        <a:xfrm xmlns:a="http://schemas.openxmlformats.org/drawingml/2006/main">
          <a:off x="5547180" y="5125924"/>
          <a:ext cx="317500" cy="30616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a:t>*</a:t>
          </a:r>
        </a:p>
      </cdr:txBody>
    </cdr:sp>
  </cdr:relSizeAnchor>
  <cdr:relSizeAnchor xmlns:cdr="http://schemas.openxmlformats.org/drawingml/2006/chartDrawing">
    <cdr:from>
      <cdr:x>0.64</cdr:x>
      <cdr:y>0.72072</cdr:y>
    </cdr:from>
    <cdr:to>
      <cdr:x>0.6766</cdr:x>
      <cdr:y>0.76937</cdr:y>
    </cdr:to>
    <cdr:sp macro="" textlink="">
      <cdr:nvSpPr>
        <cdr:cNvPr id="24" name="TextBox 1"/>
        <cdr:cNvSpPr txBox="1"/>
      </cdr:nvSpPr>
      <cdr:spPr>
        <a:xfrm xmlns:a="http://schemas.openxmlformats.org/drawingml/2006/main">
          <a:off x="5551715" y="4535714"/>
          <a:ext cx="317500" cy="30616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a:t>*</a:t>
          </a:r>
        </a:p>
      </cdr:txBody>
    </cdr:sp>
  </cdr:relSizeAnchor>
  <cdr:relSizeAnchor xmlns:cdr="http://schemas.openxmlformats.org/drawingml/2006/chartDrawing">
    <cdr:from>
      <cdr:x>0.48569</cdr:x>
      <cdr:y>0.63604</cdr:y>
    </cdr:from>
    <cdr:to>
      <cdr:x>0.52229</cdr:x>
      <cdr:y>0.68468</cdr:y>
    </cdr:to>
    <cdr:sp macro="" textlink="">
      <cdr:nvSpPr>
        <cdr:cNvPr id="25" name="TextBox 1"/>
        <cdr:cNvSpPr txBox="1"/>
      </cdr:nvSpPr>
      <cdr:spPr>
        <a:xfrm xmlns:a="http://schemas.openxmlformats.org/drawingml/2006/main">
          <a:off x="4213112" y="4002768"/>
          <a:ext cx="317500" cy="30616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a:t>*</a:t>
          </a:r>
        </a:p>
      </cdr:txBody>
    </cdr:sp>
  </cdr:relSizeAnchor>
  <cdr:relSizeAnchor xmlns:cdr="http://schemas.openxmlformats.org/drawingml/2006/chartDrawing">
    <cdr:from>
      <cdr:x>0.79778</cdr:x>
      <cdr:y>0.54604</cdr:y>
    </cdr:from>
    <cdr:to>
      <cdr:x>0.83438</cdr:x>
      <cdr:y>0.59468</cdr:y>
    </cdr:to>
    <cdr:sp macro="" textlink="">
      <cdr:nvSpPr>
        <cdr:cNvPr id="26" name="TextBox 1"/>
        <cdr:cNvSpPr txBox="1"/>
      </cdr:nvSpPr>
      <cdr:spPr>
        <a:xfrm xmlns:a="http://schemas.openxmlformats.org/drawingml/2006/main">
          <a:off x="6920366" y="3436370"/>
          <a:ext cx="317500" cy="30616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a:t>*</a:t>
          </a:r>
        </a:p>
      </cdr:txBody>
    </cdr:sp>
  </cdr:relSizeAnchor>
  <cdr:relSizeAnchor xmlns:cdr="http://schemas.openxmlformats.org/drawingml/2006/chartDrawing">
    <cdr:from>
      <cdr:x>0.24706</cdr:x>
      <cdr:y>0.45766</cdr:y>
    </cdr:from>
    <cdr:to>
      <cdr:x>0.28366</cdr:x>
      <cdr:y>0.50631</cdr:y>
    </cdr:to>
    <cdr:sp macro="" textlink="">
      <cdr:nvSpPr>
        <cdr:cNvPr id="27" name="TextBox 1"/>
        <cdr:cNvSpPr txBox="1"/>
      </cdr:nvSpPr>
      <cdr:spPr>
        <a:xfrm xmlns:a="http://schemas.openxmlformats.org/drawingml/2006/main">
          <a:off x="2143125" y="2880179"/>
          <a:ext cx="317500" cy="30616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a:t>*</a:t>
          </a:r>
        </a:p>
      </cdr:txBody>
    </cdr:sp>
  </cdr:relSizeAnchor>
  <cdr:relSizeAnchor xmlns:cdr="http://schemas.openxmlformats.org/drawingml/2006/chartDrawing">
    <cdr:from>
      <cdr:x>0.48719</cdr:x>
      <cdr:y>0.36757</cdr:y>
    </cdr:from>
    <cdr:to>
      <cdr:x>0.52379</cdr:x>
      <cdr:y>0.41622</cdr:y>
    </cdr:to>
    <cdr:sp macro="" textlink="">
      <cdr:nvSpPr>
        <cdr:cNvPr id="28" name="TextBox 1"/>
        <cdr:cNvSpPr txBox="1"/>
      </cdr:nvSpPr>
      <cdr:spPr>
        <a:xfrm xmlns:a="http://schemas.openxmlformats.org/drawingml/2006/main">
          <a:off x="4226152" y="2313214"/>
          <a:ext cx="317500" cy="30616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a:t>*</a:t>
          </a:r>
        </a:p>
      </cdr:txBody>
    </cdr:sp>
  </cdr:relSizeAnchor>
  <cdr:relSizeAnchor xmlns:cdr="http://schemas.openxmlformats.org/drawingml/2006/chartDrawing">
    <cdr:from>
      <cdr:x>0.24895</cdr:x>
      <cdr:y>0.27559</cdr:y>
    </cdr:from>
    <cdr:to>
      <cdr:x>0.28556</cdr:x>
      <cdr:y>0.32423</cdr:y>
    </cdr:to>
    <cdr:sp macro="" textlink="">
      <cdr:nvSpPr>
        <cdr:cNvPr id="29" name="TextBox 1"/>
        <cdr:cNvSpPr txBox="1"/>
      </cdr:nvSpPr>
      <cdr:spPr>
        <a:xfrm xmlns:a="http://schemas.openxmlformats.org/drawingml/2006/main">
          <a:off x="2159566" y="1734344"/>
          <a:ext cx="317500" cy="30616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a:t>*</a:t>
          </a:r>
        </a:p>
      </cdr:txBody>
    </cdr:sp>
  </cdr:relSizeAnchor>
  <cdr:relSizeAnchor xmlns:cdr="http://schemas.openxmlformats.org/drawingml/2006/chartDrawing">
    <cdr:from>
      <cdr:x>0.4881</cdr:x>
      <cdr:y>0.1891</cdr:y>
    </cdr:from>
    <cdr:to>
      <cdr:x>0.52471</cdr:x>
      <cdr:y>0.23775</cdr:y>
    </cdr:to>
    <cdr:sp macro="" textlink="">
      <cdr:nvSpPr>
        <cdr:cNvPr id="30" name="TextBox 1"/>
        <cdr:cNvSpPr txBox="1"/>
      </cdr:nvSpPr>
      <cdr:spPr>
        <a:xfrm xmlns:a="http://schemas.openxmlformats.org/drawingml/2006/main">
          <a:off x="4234090" y="1190057"/>
          <a:ext cx="317500" cy="30616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a: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0DFCD10-AAF2-4136-A967-19F8D972006E}" type="datetimeFigureOut">
              <a:rPr lang="en-US" smtClean="0"/>
              <a:pPr/>
              <a:t>4/13/2011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A7769A4-C6D4-4286-A691-A47741ACA266}" type="slidenum">
              <a:rPr lang="en-US" smtClean="0"/>
              <a:pPr/>
              <a:t>‹#›</a:t>
            </a:fld>
            <a:endParaRPr lang="en-US"/>
          </a:p>
        </p:txBody>
      </p:sp>
    </p:spTree>
    <p:extLst>
      <p:ext uri="{BB962C8B-B14F-4D97-AF65-F5344CB8AC3E}">
        <p14:creationId xmlns:p14="http://schemas.microsoft.com/office/powerpoint/2010/main" xmlns="" val="21573023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5326E8-EB17-4871-BC96-59F79D7A3A37}" type="datetimeFigureOut">
              <a:rPr lang="en-US" smtClean="0"/>
              <a:pPr/>
              <a:t>4/13/2011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61D155-AFD9-4AAA-AFE1-2EB85DA9EC88}" type="slidenum">
              <a:rPr lang="en-US" smtClean="0"/>
              <a:pPr/>
              <a:t>‹#›</a:t>
            </a:fld>
            <a:endParaRPr lang="en-US"/>
          </a:p>
        </p:txBody>
      </p:sp>
    </p:spTree>
    <p:extLst>
      <p:ext uri="{BB962C8B-B14F-4D97-AF65-F5344CB8AC3E}">
        <p14:creationId xmlns:p14="http://schemas.microsoft.com/office/powerpoint/2010/main" xmlns="" val="2700750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zeusinc.com/UserFiles/zeusinc/Documents/Zeus_Biocompatibility.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F61D155-AFD9-4AAA-AFE1-2EB85DA9EC88}" type="slidenum">
              <a:rPr lang="en-US" smtClean="0">
                <a:solidFill>
                  <a:prstClr val="black"/>
                </a:solidFill>
              </a:rPr>
              <a:pPr/>
              <a:t>1</a:t>
            </a:fld>
            <a:endParaRPr 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Critical Design Requirements</a:t>
            </a:r>
            <a:r>
              <a:rPr lang="en-US" baseline="0" dirty="0" smtClean="0"/>
              <a:t> will be distributed on a handout along with specs, budget and timeline information</a:t>
            </a:r>
            <a:endParaRPr lang="en-US" dirty="0"/>
          </a:p>
        </p:txBody>
      </p:sp>
      <p:sp>
        <p:nvSpPr>
          <p:cNvPr id="4" name="Slide Number Placeholder 3"/>
          <p:cNvSpPr>
            <a:spLocks noGrp="1"/>
          </p:cNvSpPr>
          <p:nvPr>
            <p:ph type="sldNum" sz="quarter" idx="10"/>
          </p:nvPr>
        </p:nvSpPr>
        <p:spPr/>
        <p:txBody>
          <a:bodyPr/>
          <a:lstStyle/>
          <a:p>
            <a:fld id="{DD832257-0006-4F52-BE1A-1BF86A42BE52}" type="slidenum">
              <a:rPr lang="en-US" smtClean="0"/>
              <a:pPr/>
              <a:t>10</a:t>
            </a:fld>
            <a:endParaRPr lang="en-US"/>
          </a:p>
        </p:txBody>
      </p:sp>
    </p:spTree>
    <p:extLst>
      <p:ext uri="{BB962C8B-B14F-4D97-AF65-F5344CB8AC3E}">
        <p14:creationId xmlns:p14="http://schemas.microsoft.com/office/powerpoint/2010/main" xmlns="" val="707024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a:t>
            </a:r>
            <a:r>
              <a:rPr lang="en-US" baseline="0" dirty="0" smtClean="0"/>
              <a:t> here is a system block diagram for our solution showing the flow of information.  Our finger device will capture data from the patient. Data will be passed through our conditioning circuitry into a PC laptop where diagnostic algorithms will interpret the signals and output a diagnostic recommendation to the user. </a:t>
            </a:r>
            <a:r>
              <a:rPr lang="en-US" u="sng" baseline="0" dirty="0" smtClean="0">
                <a:solidFill>
                  <a:srgbClr val="00B050"/>
                </a:solidFill>
              </a:rPr>
              <a:t>Rationale is very obvious, “and as such…” and finger device carries w/ it a lot of the design requirements</a:t>
            </a:r>
            <a:endParaRPr lang="en-US" u="sng" dirty="0">
              <a:solidFill>
                <a:srgbClr val="00B050"/>
              </a:solidFill>
            </a:endParaRPr>
          </a:p>
        </p:txBody>
      </p:sp>
      <p:sp>
        <p:nvSpPr>
          <p:cNvPr id="4" name="Slide Number Placeholder 3"/>
          <p:cNvSpPr>
            <a:spLocks noGrp="1"/>
          </p:cNvSpPr>
          <p:nvPr>
            <p:ph type="sldNum" sz="quarter" idx="10"/>
          </p:nvPr>
        </p:nvSpPr>
        <p:spPr/>
        <p:txBody>
          <a:bodyPr/>
          <a:lstStyle/>
          <a:p>
            <a:fld id="{FF61D155-AFD9-4AAA-AFE1-2EB85DA9EC88}"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5 minutes and 20 seconds</a:t>
            </a:r>
            <a:r>
              <a:rPr lang="en-US" baseline="0" dirty="0" smtClean="0"/>
              <a:t> to get here</a:t>
            </a:r>
            <a:endParaRPr lang="en-US" dirty="0"/>
          </a:p>
        </p:txBody>
      </p:sp>
      <p:sp>
        <p:nvSpPr>
          <p:cNvPr id="4" name="Slide Number Placeholder 3"/>
          <p:cNvSpPr>
            <a:spLocks noGrp="1"/>
          </p:cNvSpPr>
          <p:nvPr>
            <p:ph type="sldNum" sz="quarter" idx="10"/>
          </p:nvPr>
        </p:nvSpPr>
        <p:spPr/>
        <p:txBody>
          <a:bodyPr/>
          <a:lstStyle/>
          <a:p>
            <a:fld id="{FF61D155-AFD9-4AAA-AFE1-2EB85DA9EC88}"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smtClean="0"/>
              <a:t>Text box to left or up</a:t>
            </a:r>
            <a:r>
              <a:rPr lang="en-US" u="sng" baseline="0" dirty="0" smtClean="0"/>
              <a:t> top: bullet the primary requirements of the inner layer, “lead candidate material… silicone, option: polyurethane” (duplicate the text box on multiple slides)</a:t>
            </a:r>
            <a:endParaRPr lang="en-US" u="sng" dirty="0"/>
          </a:p>
        </p:txBody>
      </p:sp>
      <p:sp>
        <p:nvSpPr>
          <p:cNvPr id="4" name="Slide Number Placeholder 3"/>
          <p:cNvSpPr>
            <a:spLocks noGrp="1"/>
          </p:cNvSpPr>
          <p:nvPr>
            <p:ph type="sldNum" sz="quarter" idx="10"/>
          </p:nvPr>
        </p:nvSpPr>
        <p:spPr/>
        <p:txBody>
          <a:bodyPr/>
          <a:lstStyle/>
          <a:p>
            <a:fld id="{FF61D155-AFD9-4AAA-AFE1-2EB85DA9EC88}"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hlinkClick r:id="rId3"/>
              </a:rPr>
              <a:t>http://www.zeusinc.com/UserFiles/zeusinc/Documents/Zeus_Biocompatibility.pdf</a:t>
            </a:r>
            <a:endParaRPr lang="en-US" dirty="0"/>
          </a:p>
        </p:txBody>
      </p:sp>
      <p:sp>
        <p:nvSpPr>
          <p:cNvPr id="4" name="Slide Number Placeholder 3"/>
          <p:cNvSpPr>
            <a:spLocks noGrp="1"/>
          </p:cNvSpPr>
          <p:nvPr>
            <p:ph type="sldNum" sz="quarter" idx="10"/>
          </p:nvPr>
        </p:nvSpPr>
        <p:spPr/>
        <p:txBody>
          <a:bodyPr/>
          <a:lstStyle/>
          <a:p>
            <a:fld id="{FF61D155-AFD9-4AAA-AFE1-2EB85DA9EC88}"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adhesives for bonding and </a:t>
            </a:r>
          </a:p>
          <a:p>
            <a:r>
              <a:rPr lang="en-US" dirty="0" smtClean="0"/>
              <a:t>sealing silicones to each other and </a:t>
            </a:r>
          </a:p>
          <a:p>
            <a:r>
              <a:rPr lang="en-US" dirty="0" smtClean="0"/>
              <a:t>other substrates such as metals and </a:t>
            </a:r>
          </a:p>
          <a:p>
            <a:r>
              <a:rPr lang="en-US" dirty="0" smtClean="0"/>
              <a:t>plastics </a:t>
            </a:r>
          </a:p>
          <a:p>
            <a:r>
              <a:rPr lang="en-US" dirty="0" smtClean="0"/>
              <a:t>•  For rapid production or prototyping </a:t>
            </a:r>
          </a:p>
          <a:p>
            <a:r>
              <a:rPr lang="en-US" dirty="0" smtClean="0"/>
              <a:t>due to a rapid cure</a:t>
            </a:r>
          </a:p>
          <a:p>
            <a:endParaRPr lang="en-US" dirty="0" smtClean="0"/>
          </a:p>
          <a:p>
            <a:r>
              <a:rPr lang="en-US" dirty="0" smtClean="0"/>
              <a:t>They shall not be </a:t>
            </a:r>
          </a:p>
          <a:p>
            <a:r>
              <a:rPr lang="en-US" dirty="0" smtClean="0"/>
              <a:t>considered for use in human </a:t>
            </a:r>
          </a:p>
          <a:p>
            <a:r>
              <a:rPr lang="en-US" dirty="0" smtClean="0"/>
              <a:t>implantation for a period of greater </a:t>
            </a:r>
          </a:p>
          <a:p>
            <a:r>
              <a:rPr lang="en-US" dirty="0" smtClean="0"/>
              <a:t>than 29 days.</a:t>
            </a:r>
            <a:endParaRPr lang="en-US" dirty="0"/>
          </a:p>
        </p:txBody>
      </p:sp>
      <p:sp>
        <p:nvSpPr>
          <p:cNvPr id="4" name="Slide Number Placeholder 3"/>
          <p:cNvSpPr>
            <a:spLocks noGrp="1"/>
          </p:cNvSpPr>
          <p:nvPr>
            <p:ph type="sldNum" sz="quarter" idx="10"/>
          </p:nvPr>
        </p:nvSpPr>
        <p:spPr/>
        <p:txBody>
          <a:bodyPr/>
          <a:lstStyle/>
          <a:p>
            <a:fld id="{FF61D155-AFD9-4AAA-AFE1-2EB85DA9EC88}"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A5FB14CC-22DD-4096-8A73-1629DC55E60A}" type="slidenum">
              <a:rPr lang="en-US" smtClean="0"/>
              <a:pPr/>
              <a:t>16</a:t>
            </a:fld>
            <a:endParaRPr lang="en-US"/>
          </a:p>
        </p:txBody>
      </p:sp>
    </p:spTree>
    <p:extLst>
      <p:ext uri="{BB962C8B-B14F-4D97-AF65-F5344CB8AC3E}">
        <p14:creationId xmlns:p14="http://schemas.microsoft.com/office/powerpoint/2010/main" xmlns="" val="34549159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A5FB14CC-22DD-4096-8A73-1629DC55E60A}" type="slidenum">
              <a:rPr lang="en-US" smtClean="0"/>
              <a:pPr/>
              <a:t>17</a:t>
            </a:fld>
            <a:endParaRPr lang="en-US"/>
          </a:p>
        </p:txBody>
      </p:sp>
    </p:spTree>
    <p:extLst>
      <p:ext uri="{BB962C8B-B14F-4D97-AF65-F5344CB8AC3E}">
        <p14:creationId xmlns:p14="http://schemas.microsoft.com/office/powerpoint/2010/main" xmlns="" val="3454915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A5FB14CC-22DD-4096-8A73-1629DC55E60A}" type="slidenum">
              <a:rPr lang="en-US" smtClean="0"/>
              <a:pPr/>
              <a:t>18</a:t>
            </a:fld>
            <a:endParaRPr lang="en-US"/>
          </a:p>
        </p:txBody>
      </p:sp>
    </p:spTree>
    <p:extLst>
      <p:ext uri="{BB962C8B-B14F-4D97-AF65-F5344CB8AC3E}">
        <p14:creationId xmlns:p14="http://schemas.microsoft.com/office/powerpoint/2010/main" xmlns="" val="34549159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“We’ll</a:t>
            </a:r>
            <a:r>
              <a:rPr lang="en-US" i="1" baseline="0" dirty="0" smtClean="0"/>
              <a:t> do a pilot test to see what the standard deviation and adjust the trial size accordingly”</a:t>
            </a:r>
            <a:endParaRPr lang="en-US" i="1" dirty="0" smtClean="0"/>
          </a:p>
          <a:p>
            <a:endParaRPr lang="en-US" i="1" dirty="0"/>
          </a:p>
        </p:txBody>
      </p:sp>
      <p:sp>
        <p:nvSpPr>
          <p:cNvPr id="4" name="Slide Number Placeholder 3"/>
          <p:cNvSpPr>
            <a:spLocks noGrp="1"/>
          </p:cNvSpPr>
          <p:nvPr>
            <p:ph type="sldNum" sz="quarter" idx="10"/>
          </p:nvPr>
        </p:nvSpPr>
        <p:spPr/>
        <p:txBody>
          <a:bodyPr/>
          <a:lstStyle/>
          <a:p>
            <a:fld id="{A5FB14CC-22DD-4096-8A73-1629DC55E60A}" type="slidenum">
              <a:rPr lang="en-US" smtClean="0"/>
              <a:pPr/>
              <a:t>19</a:t>
            </a:fld>
            <a:endParaRPr lang="en-US"/>
          </a:p>
        </p:txBody>
      </p:sp>
    </p:spTree>
    <p:extLst>
      <p:ext uri="{BB962C8B-B14F-4D97-AF65-F5344CB8AC3E}">
        <p14:creationId xmlns:p14="http://schemas.microsoft.com/office/powerpoint/2010/main" xmlns="" val="3454915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F61D155-AFD9-4AAA-AFE1-2EB85DA9EC88}"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“We’ll</a:t>
            </a:r>
            <a:r>
              <a:rPr lang="en-US" i="1" baseline="0" dirty="0" smtClean="0"/>
              <a:t> do a pilot test to see what the standard deviation and adjust the trial size accordingly”</a:t>
            </a:r>
            <a:endParaRPr lang="en-US" i="1" dirty="0" smtClean="0"/>
          </a:p>
          <a:p>
            <a:endParaRPr lang="en-US" i="1" dirty="0"/>
          </a:p>
        </p:txBody>
      </p:sp>
      <p:sp>
        <p:nvSpPr>
          <p:cNvPr id="4" name="Slide Number Placeholder 3"/>
          <p:cNvSpPr>
            <a:spLocks noGrp="1"/>
          </p:cNvSpPr>
          <p:nvPr>
            <p:ph type="sldNum" sz="quarter" idx="10"/>
          </p:nvPr>
        </p:nvSpPr>
        <p:spPr/>
        <p:txBody>
          <a:bodyPr/>
          <a:lstStyle/>
          <a:p>
            <a:fld id="{A5FB14CC-22DD-4096-8A73-1629DC55E60A}" type="slidenum">
              <a:rPr lang="en-US" smtClean="0"/>
              <a:pPr/>
              <a:t>20</a:t>
            </a:fld>
            <a:endParaRPr lang="en-US"/>
          </a:p>
        </p:txBody>
      </p:sp>
    </p:spTree>
    <p:extLst>
      <p:ext uri="{BB962C8B-B14F-4D97-AF65-F5344CB8AC3E}">
        <p14:creationId xmlns:p14="http://schemas.microsoft.com/office/powerpoint/2010/main" xmlns="" val="34549159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A5FB14CC-22DD-4096-8A73-1629DC55E60A}" type="slidenum">
              <a:rPr lang="en-US" smtClean="0"/>
              <a:pPr/>
              <a:t>21</a:t>
            </a:fld>
            <a:endParaRPr lang="en-US"/>
          </a:p>
        </p:txBody>
      </p:sp>
    </p:spTree>
    <p:extLst>
      <p:ext uri="{BB962C8B-B14F-4D97-AF65-F5344CB8AC3E}">
        <p14:creationId xmlns:p14="http://schemas.microsoft.com/office/powerpoint/2010/main" xmlns="" val="34549159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F61D155-AFD9-4AAA-AFE1-2EB85DA9EC88}"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order to simulate the types of pressures our</a:t>
            </a:r>
            <a:r>
              <a:rPr lang="en-US" baseline="0" dirty="0" smtClean="0"/>
              <a:t> device would need to measure, we created a pressure chamber utilizing PVC piping. As we can see in this photograph, we mounted our sensor in the cap of the chamber and had wires coming out of the chamber. We then attached two vent valves in order to control the pressure within the chamber and measure the pressure at any given moment. </a:t>
            </a:r>
            <a:endParaRPr lang="en-US" dirty="0"/>
          </a:p>
        </p:txBody>
      </p:sp>
      <p:sp>
        <p:nvSpPr>
          <p:cNvPr id="4" name="Slide Number Placeholder 3"/>
          <p:cNvSpPr>
            <a:spLocks noGrp="1"/>
          </p:cNvSpPr>
          <p:nvPr>
            <p:ph type="sldNum" sz="quarter" idx="10"/>
          </p:nvPr>
        </p:nvSpPr>
        <p:spPr/>
        <p:txBody>
          <a:bodyPr/>
          <a:lstStyle/>
          <a:p>
            <a:fld id="{FF61D155-AFD9-4AAA-AFE1-2EB85DA9EC88}"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F61D155-AFD9-4AAA-AFE1-2EB85DA9EC88}"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as reference</a:t>
            </a:r>
            <a:endParaRPr lang="en-US" dirty="0"/>
          </a:p>
        </p:txBody>
      </p:sp>
      <p:sp>
        <p:nvSpPr>
          <p:cNvPr id="4" name="Slide Number Placeholder 3"/>
          <p:cNvSpPr>
            <a:spLocks noGrp="1"/>
          </p:cNvSpPr>
          <p:nvPr>
            <p:ph type="sldNum" sz="quarter" idx="10"/>
          </p:nvPr>
        </p:nvSpPr>
        <p:spPr/>
        <p:txBody>
          <a:bodyPr/>
          <a:lstStyle/>
          <a:p>
            <a:fld id="{FF61D155-AFD9-4AAA-AFE1-2EB85DA9EC88}" type="slidenum">
              <a:rPr lang="en-US" smtClean="0"/>
              <a:pPr/>
              <a:t>25</a:t>
            </a:fld>
            <a:endParaRPr lang="en-US"/>
          </a:p>
        </p:txBody>
      </p:sp>
    </p:spTree>
    <p:extLst>
      <p:ext uri="{BB962C8B-B14F-4D97-AF65-F5344CB8AC3E}">
        <p14:creationId xmlns:p14="http://schemas.microsoft.com/office/powerpoint/2010/main" xmlns="" val="29591874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F61D155-AFD9-4AAA-AFE1-2EB85DA9EC88}"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F61D155-AFD9-4AAA-AFE1-2EB85DA9EC88}"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F61D155-AFD9-4AAA-AFE1-2EB85DA9EC88}"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F61D155-AFD9-4AAA-AFE1-2EB85DA9EC88}"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Dysynergic</a:t>
            </a:r>
            <a:r>
              <a:rPr lang="en-US" baseline="0" dirty="0" smtClean="0"/>
              <a:t> Defecation or DD occurs when one or more of these key events during defection is compromised.  </a:t>
            </a:r>
            <a:r>
              <a:rPr lang="en-US" baseline="0" dirty="0" err="1" smtClean="0"/>
              <a:t>Thes</a:t>
            </a:r>
            <a:endParaRPr lang="en-US" dirty="0"/>
          </a:p>
        </p:txBody>
      </p:sp>
      <p:sp>
        <p:nvSpPr>
          <p:cNvPr id="4" name="Slide Number Placeholder 3"/>
          <p:cNvSpPr>
            <a:spLocks noGrp="1"/>
          </p:cNvSpPr>
          <p:nvPr>
            <p:ph type="sldNum" sz="quarter" idx="10"/>
          </p:nvPr>
        </p:nvSpPr>
        <p:spPr/>
        <p:txBody>
          <a:bodyPr/>
          <a:lstStyle/>
          <a:p>
            <a:fld id="{DD832257-0006-4F52-BE1A-1BF86A42BE52}" type="slidenum">
              <a:rPr lang="en-US" smtClean="0"/>
              <a:pPr/>
              <a:t>3</a:t>
            </a:fld>
            <a:endParaRPr lang="en-US"/>
          </a:p>
        </p:txBody>
      </p:sp>
    </p:spTree>
    <p:extLst>
      <p:ext uri="{BB962C8B-B14F-4D97-AF65-F5344CB8AC3E}">
        <p14:creationId xmlns:p14="http://schemas.microsoft.com/office/powerpoint/2010/main" xmlns="" val="18030113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Circuit diagram?</a:t>
            </a:r>
            <a:endParaRPr lang="en-US" dirty="0"/>
          </a:p>
        </p:txBody>
      </p:sp>
      <p:sp>
        <p:nvSpPr>
          <p:cNvPr id="4" name="Slide Number Placeholder 3"/>
          <p:cNvSpPr>
            <a:spLocks noGrp="1"/>
          </p:cNvSpPr>
          <p:nvPr>
            <p:ph type="sldNum" sz="quarter" idx="10"/>
          </p:nvPr>
        </p:nvSpPr>
        <p:spPr/>
        <p:txBody>
          <a:bodyPr/>
          <a:lstStyle/>
          <a:p>
            <a:fld id="{FF61D155-AFD9-4AAA-AFE1-2EB85DA9EC88}"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A5FB14CC-22DD-4096-8A73-1629DC55E60A}" type="slidenum">
              <a:rPr lang="en-US" smtClean="0"/>
              <a:pPr/>
              <a:t>31</a:t>
            </a:fld>
            <a:endParaRPr lang="en-US"/>
          </a:p>
        </p:txBody>
      </p:sp>
    </p:spTree>
    <p:extLst>
      <p:ext uri="{BB962C8B-B14F-4D97-AF65-F5344CB8AC3E}">
        <p14:creationId xmlns:p14="http://schemas.microsoft.com/office/powerpoint/2010/main" xmlns="" val="34549159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F61D155-AFD9-4AAA-AFE1-2EB85DA9EC88}"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basic algorithm we have developed is shown</a:t>
            </a:r>
            <a:r>
              <a:rPr lang="en-US" baseline="0" dirty="0" smtClean="0"/>
              <a:t> on this slide. Up and down arrows indicate changes in magnitude of the signal from baseline to defecation. The double headed arrow indicates a magnitude change of less than 20%, which we will consider constant. Synchrony will be defined as the three signals occurring within a given time period relative to each other. Since synchrony of these signals is not currently tested, we will only be able to define this time period after testing with our clinical prototype. If the algorithm follows the path outlined in green, it indicates a normal patient and returns a result of “no” for dyssynergic defecation. Deviations from this pathway indicate the patient is abnormal and requires further testing to confirm dyssynergic defecation.</a:t>
            </a:r>
            <a:endParaRPr lang="en-US" dirty="0"/>
          </a:p>
        </p:txBody>
      </p:sp>
      <p:sp>
        <p:nvSpPr>
          <p:cNvPr id="4" name="Slide Number Placeholder 3"/>
          <p:cNvSpPr>
            <a:spLocks noGrp="1"/>
          </p:cNvSpPr>
          <p:nvPr>
            <p:ph type="sldNum" sz="quarter" idx="10"/>
          </p:nvPr>
        </p:nvSpPr>
        <p:spPr/>
        <p:txBody>
          <a:bodyPr/>
          <a:lstStyle/>
          <a:p>
            <a:fld id="{FF61D155-AFD9-4AAA-AFE1-2EB85DA9EC88}" type="slidenum">
              <a:rPr lang="en-US" smtClean="0"/>
              <a:pPr/>
              <a:t>33</a:t>
            </a:fld>
            <a:endParaRPr lang="en-US"/>
          </a:p>
        </p:txBody>
      </p:sp>
    </p:spTree>
    <p:extLst>
      <p:ext uri="{BB962C8B-B14F-4D97-AF65-F5344CB8AC3E}">
        <p14:creationId xmlns:p14="http://schemas.microsoft.com/office/powerpoint/2010/main" xmlns="" val="761034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F61D155-AFD9-4AAA-AFE1-2EB85DA9EC88}"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adjust this??</a:t>
            </a:r>
            <a:endParaRPr lang="en-US" dirty="0"/>
          </a:p>
        </p:txBody>
      </p:sp>
      <p:sp>
        <p:nvSpPr>
          <p:cNvPr id="4" name="Slide Number Placeholder 3"/>
          <p:cNvSpPr>
            <a:spLocks noGrp="1"/>
          </p:cNvSpPr>
          <p:nvPr>
            <p:ph type="sldNum" sz="quarter" idx="10"/>
          </p:nvPr>
        </p:nvSpPr>
        <p:spPr/>
        <p:txBody>
          <a:bodyPr/>
          <a:lstStyle/>
          <a:p>
            <a:fld id="{FF61D155-AFD9-4AAA-AFE1-2EB85DA9EC88}"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F61D155-AFD9-4AAA-AFE1-2EB85DA9EC88}"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F61D155-AFD9-4AAA-AFE1-2EB85DA9EC88}"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F61D155-AFD9-4AAA-AFE1-2EB85DA9EC88}"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A5FB14CC-22DD-4096-8A73-1629DC55E60A}" type="slidenum">
              <a:rPr lang="en-US" smtClean="0"/>
              <a:pPr/>
              <a:t>39</a:t>
            </a:fld>
            <a:endParaRPr lang="en-US"/>
          </a:p>
        </p:txBody>
      </p:sp>
    </p:spTree>
    <p:extLst>
      <p:ext uri="{BB962C8B-B14F-4D97-AF65-F5344CB8AC3E}">
        <p14:creationId xmlns:p14="http://schemas.microsoft.com/office/powerpoint/2010/main" xmlns="" val="3454915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allows the </a:t>
            </a:r>
            <a:r>
              <a:rPr lang="en-US" dirty="0" err="1" smtClean="0"/>
              <a:t>physican</a:t>
            </a:r>
            <a:r>
              <a:rPr lang="en-US" dirty="0" smtClean="0"/>
              <a:t> to monitor </a:t>
            </a:r>
            <a:r>
              <a:rPr lang="en-US" dirty="0" err="1" smtClean="0"/>
              <a:t>asynchrnous</a:t>
            </a:r>
            <a:r>
              <a:rPr lang="en-US" baseline="0" dirty="0" smtClean="0"/>
              <a:t> contractions—meaning that the sphincter does to relax in time with the volunteer abdominal muscle contraction—as well as paradoxical contractions, meaning that the sphincter contracts when it should in fact relax.</a:t>
            </a:r>
          </a:p>
          <a:p>
            <a:endParaRPr lang="en-US" dirty="0" smtClean="0"/>
          </a:p>
          <a:p>
            <a:r>
              <a:rPr lang="en-US" dirty="0" smtClean="0"/>
              <a:t>The current gold standard diagnostic tool for </a:t>
            </a:r>
            <a:r>
              <a:rPr lang="en-US" dirty="0" err="1" smtClean="0"/>
              <a:t>dyssyergic</a:t>
            </a:r>
            <a:r>
              <a:rPr lang="en-US" dirty="0" smtClean="0"/>
              <a:t> defecation is a machine</a:t>
            </a:r>
            <a:r>
              <a:rPr lang="en-US" baseline="0" dirty="0" smtClean="0"/>
              <a:t> called </a:t>
            </a:r>
            <a:r>
              <a:rPr lang="en-US" baseline="0" dirty="0" err="1" smtClean="0"/>
              <a:t>Anorectal</a:t>
            </a:r>
            <a:r>
              <a:rPr lang="en-US" baseline="0" dirty="0" smtClean="0"/>
              <a:t> </a:t>
            </a:r>
            <a:r>
              <a:rPr lang="en-US" baseline="0" dirty="0" err="1" smtClean="0"/>
              <a:t>Manometry</a:t>
            </a:r>
            <a:r>
              <a:rPr lang="en-US" baseline="0" dirty="0" smtClean="0"/>
              <a:t>.  It is a catheter-based system which is inserted within the patients rectum, and measures anal sphincter squeeze pressures of the patient to assess asynchronous or paradoxical contractions of the sphincter during the act of defecation. </a:t>
            </a:r>
          </a:p>
          <a:p>
            <a:endParaRPr lang="en-US" baseline="0" dirty="0" smtClean="0"/>
          </a:p>
          <a:p>
            <a:r>
              <a:rPr lang="en-US" baseline="0" dirty="0" smtClean="0"/>
              <a:t>Despite being the gold standard, however, ARM is cost-prohibitive for both health care providers as well as for patients.  With a base unit price of $75,000 and over $300,000 dollars in yearly maintenance fees for the machine, ARM is available in fewer than 200 clinics across the United States.  All of these factors combined makes the entire diagnosis procedure quite expensive, such that by the time the patient is actually diagnosed with </a:t>
            </a:r>
            <a:r>
              <a:rPr lang="en-US" baseline="0" dirty="0" err="1" smtClean="0"/>
              <a:t>dyssynergia</a:t>
            </a:r>
            <a:r>
              <a:rPr lang="en-US" baseline="0" dirty="0" smtClean="0"/>
              <a:t>, the total cost of the medical procedure is right around $2800 (and this doesn’t account for the ineffective laxative treatments/fruitless physician visits).</a:t>
            </a:r>
            <a:endParaRPr lang="en-US" dirty="0"/>
          </a:p>
        </p:txBody>
      </p:sp>
      <p:sp>
        <p:nvSpPr>
          <p:cNvPr id="4" name="Slide Number Placeholder 3"/>
          <p:cNvSpPr>
            <a:spLocks noGrp="1"/>
          </p:cNvSpPr>
          <p:nvPr>
            <p:ph type="sldNum" sz="quarter" idx="10"/>
          </p:nvPr>
        </p:nvSpPr>
        <p:spPr/>
        <p:txBody>
          <a:bodyPr/>
          <a:lstStyle/>
          <a:p>
            <a:fld id="{DD832257-0006-4F52-BE1A-1BF86A42BE52}" type="slidenum">
              <a:rPr lang="en-US" smtClean="0"/>
              <a:pPr/>
              <a:t>4</a:t>
            </a:fld>
            <a:endParaRPr lang="en-US"/>
          </a:p>
        </p:txBody>
      </p:sp>
    </p:spTree>
    <p:extLst>
      <p:ext uri="{BB962C8B-B14F-4D97-AF65-F5344CB8AC3E}">
        <p14:creationId xmlns:p14="http://schemas.microsoft.com/office/powerpoint/2010/main" xmlns="" val="27942111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A5FB14CC-22DD-4096-8A73-1629DC55E60A}" type="slidenum">
              <a:rPr lang="en-US" smtClean="0"/>
              <a:pPr/>
              <a:t>40</a:t>
            </a:fld>
            <a:endParaRPr lang="en-US"/>
          </a:p>
        </p:txBody>
      </p:sp>
    </p:spTree>
    <p:extLst>
      <p:ext uri="{BB962C8B-B14F-4D97-AF65-F5344CB8AC3E}">
        <p14:creationId xmlns:p14="http://schemas.microsoft.com/office/powerpoint/2010/main" xmlns="" val="34549159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Who are these other participants?</a:t>
            </a:r>
            <a:r>
              <a:rPr lang="en-US" baseline="0" dirty="0" smtClean="0"/>
              <a:t> Behaving as doctors/users?  Clarify what perspective is being tested</a:t>
            </a:r>
          </a:p>
          <a:p>
            <a:r>
              <a:rPr lang="en-US" baseline="0" dirty="0" smtClean="0"/>
              <a:t>-not ‘random’ participants</a:t>
            </a:r>
            <a:endParaRPr lang="en-US" dirty="0"/>
          </a:p>
        </p:txBody>
      </p:sp>
      <p:sp>
        <p:nvSpPr>
          <p:cNvPr id="4" name="Slide Number Placeholder 3"/>
          <p:cNvSpPr>
            <a:spLocks noGrp="1"/>
          </p:cNvSpPr>
          <p:nvPr>
            <p:ph type="sldNum" sz="quarter" idx="10"/>
          </p:nvPr>
        </p:nvSpPr>
        <p:spPr/>
        <p:txBody>
          <a:bodyPr/>
          <a:lstStyle/>
          <a:p>
            <a:fld id="{FF61D155-AFD9-4AAA-AFE1-2EB85DA9EC88}"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A5FB14CC-22DD-4096-8A73-1629DC55E60A}" type="slidenum">
              <a:rPr lang="en-US" smtClean="0"/>
              <a:pPr/>
              <a:t>42</a:t>
            </a:fld>
            <a:endParaRPr lang="en-US"/>
          </a:p>
        </p:txBody>
      </p:sp>
    </p:spTree>
    <p:extLst>
      <p:ext uri="{BB962C8B-B14F-4D97-AF65-F5344CB8AC3E}">
        <p14:creationId xmlns:p14="http://schemas.microsoft.com/office/powerpoint/2010/main" xmlns="" val="34549159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F61D155-AFD9-4AAA-AFE1-2EB85DA9EC88}"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A5FB14CC-22DD-4096-8A73-1629DC55E60A}" type="slidenum">
              <a:rPr lang="en-US" smtClean="0"/>
              <a:pPr/>
              <a:t>44</a:t>
            </a:fld>
            <a:endParaRPr lang="en-US"/>
          </a:p>
        </p:txBody>
      </p:sp>
    </p:spTree>
    <p:extLst>
      <p:ext uri="{BB962C8B-B14F-4D97-AF65-F5344CB8AC3E}">
        <p14:creationId xmlns:p14="http://schemas.microsoft.com/office/powerpoint/2010/main" xmlns="" val="34549159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A5FB14CC-22DD-4096-8A73-1629DC55E60A}" type="slidenum">
              <a:rPr lang="en-US" smtClean="0"/>
              <a:pPr/>
              <a:t>45</a:t>
            </a:fld>
            <a:endParaRPr lang="en-US"/>
          </a:p>
        </p:txBody>
      </p:sp>
    </p:spTree>
    <p:extLst>
      <p:ext uri="{BB962C8B-B14F-4D97-AF65-F5344CB8AC3E}">
        <p14:creationId xmlns:p14="http://schemas.microsoft.com/office/powerpoint/2010/main" xmlns="" val="34549159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F61D155-AFD9-4AAA-AFE1-2EB85DA9EC88}"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A5FB14CC-22DD-4096-8A73-1629DC55E60A}" type="slidenum">
              <a:rPr lang="en-US" smtClean="0"/>
              <a:pPr/>
              <a:t>47</a:t>
            </a:fld>
            <a:endParaRPr lang="en-US"/>
          </a:p>
        </p:txBody>
      </p:sp>
    </p:spTree>
    <p:extLst>
      <p:ext uri="{BB962C8B-B14F-4D97-AF65-F5344CB8AC3E}">
        <p14:creationId xmlns:p14="http://schemas.microsoft.com/office/powerpoint/2010/main" xmlns="" val="34549159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A5FB14CC-22DD-4096-8A73-1629DC55E60A}" type="slidenum">
              <a:rPr lang="en-US" smtClean="0"/>
              <a:pPr/>
              <a:t>48</a:t>
            </a:fld>
            <a:endParaRPr lang="en-US"/>
          </a:p>
        </p:txBody>
      </p:sp>
    </p:spTree>
    <p:extLst>
      <p:ext uri="{BB962C8B-B14F-4D97-AF65-F5344CB8AC3E}">
        <p14:creationId xmlns:p14="http://schemas.microsoft.com/office/powerpoint/2010/main" xmlns="" val="34549159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F61D155-AFD9-4AAA-AFE1-2EB85DA9EC88}"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Benefits of </a:t>
            </a:r>
            <a:r>
              <a:rPr lang="en-US" sz="1200" b="1" dirty="0" err="1" smtClean="0"/>
              <a:t>GastroAnalytics</a:t>
            </a:r>
            <a:r>
              <a:rPr lang="en-US" sz="1200" b="1" dirty="0" smtClean="0"/>
              <a:t> Solution</a:t>
            </a:r>
          </a:p>
          <a:p>
            <a:pPr marL="285750" indent="-285750">
              <a:buFont typeface="Arial" pitchFamily="34" charset="0"/>
              <a:buChar char="•"/>
            </a:pPr>
            <a:r>
              <a:rPr lang="en-US" sz="1200" dirty="0" smtClean="0"/>
              <a:t>Low cost</a:t>
            </a:r>
          </a:p>
          <a:p>
            <a:pPr marL="285750" indent="-285750">
              <a:buFont typeface="Arial" pitchFamily="34" charset="0"/>
              <a:buChar char="•"/>
            </a:pPr>
            <a:r>
              <a:rPr lang="en-US" sz="1200" dirty="0" smtClean="0"/>
              <a:t>Automated software data analysis</a:t>
            </a:r>
          </a:p>
          <a:p>
            <a:pPr marL="285750" indent="-285750">
              <a:buFont typeface="Arial" pitchFamily="34" charset="0"/>
              <a:buChar char="•"/>
            </a:pPr>
            <a:r>
              <a:rPr lang="en-US" sz="1200" dirty="0" smtClean="0"/>
              <a:t>More comprehensive assessment</a:t>
            </a:r>
          </a:p>
          <a:p>
            <a:pPr marL="285750" indent="-285750">
              <a:buFont typeface="Arial" pitchFamily="34" charset="0"/>
              <a:buChar char="•"/>
            </a:pPr>
            <a:r>
              <a:rPr lang="en-US" sz="1200" dirty="0" smtClean="0"/>
              <a:t>Sooner treatment</a:t>
            </a:r>
          </a:p>
          <a:p>
            <a:endParaRPr lang="en-US" dirty="0"/>
          </a:p>
        </p:txBody>
      </p:sp>
      <p:sp>
        <p:nvSpPr>
          <p:cNvPr id="4" name="Slide Number Placeholder 3"/>
          <p:cNvSpPr>
            <a:spLocks noGrp="1"/>
          </p:cNvSpPr>
          <p:nvPr>
            <p:ph type="sldNum" sz="quarter" idx="10"/>
          </p:nvPr>
        </p:nvSpPr>
        <p:spPr/>
        <p:txBody>
          <a:bodyPr/>
          <a:lstStyle/>
          <a:p>
            <a:fld id="{DD832257-0006-4F52-BE1A-1BF86A42BE52}" type="slidenum">
              <a:rPr lang="en-US" smtClean="0"/>
              <a:pPr/>
              <a:t>5</a:t>
            </a:fld>
            <a:endParaRPr lang="en-US"/>
          </a:p>
        </p:txBody>
      </p:sp>
    </p:spTree>
    <p:extLst>
      <p:ext uri="{BB962C8B-B14F-4D97-AF65-F5344CB8AC3E}">
        <p14:creationId xmlns:p14="http://schemas.microsoft.com/office/powerpoint/2010/main" xmlns="" val="41602163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F61D155-AFD9-4AAA-AFE1-2EB85DA9EC88}"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A5FB14CC-22DD-4096-8A73-1629DC55E60A}" type="slidenum">
              <a:rPr lang="en-US" smtClean="0"/>
              <a:pPr/>
              <a:t>51</a:t>
            </a:fld>
            <a:endParaRPr lang="en-US"/>
          </a:p>
        </p:txBody>
      </p:sp>
    </p:spTree>
    <p:extLst>
      <p:ext uri="{BB962C8B-B14F-4D97-AF65-F5344CB8AC3E}">
        <p14:creationId xmlns:p14="http://schemas.microsoft.com/office/powerpoint/2010/main" xmlns="" val="34549159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A5FB14CC-22DD-4096-8A73-1629DC55E60A}" type="slidenum">
              <a:rPr lang="en-US" smtClean="0"/>
              <a:pPr/>
              <a:t>52</a:t>
            </a:fld>
            <a:endParaRPr lang="en-US"/>
          </a:p>
        </p:txBody>
      </p:sp>
    </p:spTree>
    <p:extLst>
      <p:ext uri="{BB962C8B-B14F-4D97-AF65-F5344CB8AC3E}">
        <p14:creationId xmlns:p14="http://schemas.microsoft.com/office/powerpoint/2010/main" xmlns="" val="34549159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A5FB14CC-22DD-4096-8A73-1629DC55E60A}" type="slidenum">
              <a:rPr lang="en-US" smtClean="0"/>
              <a:pPr/>
              <a:t>53</a:t>
            </a:fld>
            <a:endParaRPr lang="en-US"/>
          </a:p>
        </p:txBody>
      </p:sp>
    </p:spTree>
    <p:extLst>
      <p:ext uri="{BB962C8B-B14F-4D97-AF65-F5344CB8AC3E}">
        <p14:creationId xmlns:p14="http://schemas.microsoft.com/office/powerpoint/2010/main" xmlns="" val="34549159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A5FB14CC-22DD-4096-8A73-1629DC55E60A}" type="slidenum">
              <a:rPr lang="en-US" smtClean="0"/>
              <a:pPr/>
              <a:t>54</a:t>
            </a:fld>
            <a:endParaRPr lang="en-US"/>
          </a:p>
        </p:txBody>
      </p:sp>
    </p:spTree>
    <p:extLst>
      <p:ext uri="{BB962C8B-B14F-4D97-AF65-F5344CB8AC3E}">
        <p14:creationId xmlns:p14="http://schemas.microsoft.com/office/powerpoint/2010/main" xmlns="" val="34549159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What’s the minimum acceptable?</a:t>
            </a:r>
            <a:endParaRPr lang="en-US" i="1" dirty="0"/>
          </a:p>
        </p:txBody>
      </p:sp>
      <p:sp>
        <p:nvSpPr>
          <p:cNvPr id="4" name="Slide Number Placeholder 3"/>
          <p:cNvSpPr>
            <a:spLocks noGrp="1"/>
          </p:cNvSpPr>
          <p:nvPr>
            <p:ph type="sldNum" sz="quarter" idx="10"/>
          </p:nvPr>
        </p:nvSpPr>
        <p:spPr/>
        <p:txBody>
          <a:bodyPr/>
          <a:lstStyle/>
          <a:p>
            <a:fld id="{A5FB14CC-22DD-4096-8A73-1629DC55E60A}" type="slidenum">
              <a:rPr lang="en-US" smtClean="0"/>
              <a:pPr/>
              <a:t>55</a:t>
            </a:fld>
            <a:endParaRPr lang="en-US"/>
          </a:p>
        </p:txBody>
      </p:sp>
    </p:spTree>
    <p:extLst>
      <p:ext uri="{BB962C8B-B14F-4D97-AF65-F5344CB8AC3E}">
        <p14:creationId xmlns:p14="http://schemas.microsoft.com/office/powerpoint/2010/main" xmlns="" val="34549159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What’s the requirement</a:t>
            </a:r>
            <a:r>
              <a:rPr lang="en-US" i="1" baseline="0" dirty="0" smtClean="0"/>
              <a:t> for contact area? Are all of these acceptable? (what’s the minimum requirement) leave the error bars in for style points </a:t>
            </a:r>
            <a:r>
              <a:rPr lang="en-US" b="1" i="1" baseline="0" dirty="0" smtClean="0"/>
              <a:t>(we have limited statistical power because of our n)</a:t>
            </a:r>
          </a:p>
          <a:p>
            <a:r>
              <a:rPr lang="en-US" b="0" i="1" baseline="0" dirty="0" smtClean="0"/>
              <a:t>skin effect at higher frequency</a:t>
            </a:r>
          </a:p>
        </p:txBody>
      </p:sp>
      <p:sp>
        <p:nvSpPr>
          <p:cNvPr id="4" name="Slide Number Placeholder 3"/>
          <p:cNvSpPr>
            <a:spLocks noGrp="1"/>
          </p:cNvSpPr>
          <p:nvPr>
            <p:ph type="sldNum" sz="quarter" idx="10"/>
          </p:nvPr>
        </p:nvSpPr>
        <p:spPr/>
        <p:txBody>
          <a:bodyPr/>
          <a:lstStyle/>
          <a:p>
            <a:fld id="{A5FB14CC-22DD-4096-8A73-1629DC55E60A}" type="slidenum">
              <a:rPr lang="en-US" smtClean="0"/>
              <a:pPr/>
              <a:t>56</a:t>
            </a:fld>
            <a:endParaRPr lang="en-US"/>
          </a:p>
        </p:txBody>
      </p:sp>
    </p:spTree>
    <p:extLst>
      <p:ext uri="{BB962C8B-B14F-4D97-AF65-F5344CB8AC3E}">
        <p14:creationId xmlns:p14="http://schemas.microsoft.com/office/powerpoint/2010/main" xmlns="" val="34549159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F61D155-AFD9-4AAA-AFE1-2EB85DA9EC88}"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F61D155-AFD9-4AAA-AFE1-2EB85DA9EC88}"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F61D155-AFD9-4AAA-AFE1-2EB85DA9EC88}"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The gastro analytics solution is to empower primary care physicians</a:t>
            </a:r>
            <a:r>
              <a:rPr lang="en-US" i="1" baseline="0" dirty="0" smtClean="0"/>
              <a:t> with a point of service diagnostic tool that will enable them to identify patients suffering from DD at the first physician visit.  In this manner, our solution will eliminate </a:t>
            </a:r>
            <a:r>
              <a:rPr lang="en-US" i="1" baseline="0" dirty="0" err="1" smtClean="0"/>
              <a:t>unncessary</a:t>
            </a:r>
            <a:r>
              <a:rPr lang="en-US" i="1" baseline="0" dirty="0" smtClean="0"/>
              <a:t> time and costs associated with ineffective laxative treatments and ARM tests, and the patient can be referred to proper therapy sooner and begin recovery sooner as well.  Our device will also improve on ARM measurements by taking into account </a:t>
            </a:r>
            <a:r>
              <a:rPr lang="en-US" i="1" baseline="0" dirty="0" err="1" smtClean="0"/>
              <a:t>puborectalis</a:t>
            </a:r>
            <a:r>
              <a:rPr lang="en-US" i="1" baseline="0" dirty="0" smtClean="0"/>
              <a:t> activity and </a:t>
            </a:r>
            <a:r>
              <a:rPr lang="en-US" i="1" baseline="0" dirty="0" err="1" smtClean="0"/>
              <a:t>intrarectal</a:t>
            </a:r>
            <a:r>
              <a:rPr lang="en-US" i="1" baseline="0" dirty="0" smtClean="0"/>
              <a:t> pressure as well as anal sphincter squeeze pressures.  Our device will also feature automated data analysis so the user won’t have to</a:t>
            </a:r>
            <a:endParaRPr lang="en-US" i="1" dirty="0"/>
          </a:p>
        </p:txBody>
      </p:sp>
      <p:sp>
        <p:nvSpPr>
          <p:cNvPr id="4" name="Slide Number Placeholder 3"/>
          <p:cNvSpPr>
            <a:spLocks noGrp="1"/>
          </p:cNvSpPr>
          <p:nvPr>
            <p:ph type="sldNum" sz="quarter" idx="10"/>
          </p:nvPr>
        </p:nvSpPr>
        <p:spPr/>
        <p:txBody>
          <a:bodyPr/>
          <a:lstStyle/>
          <a:p>
            <a:fld id="{A5FB14CC-22DD-4096-8A73-1629DC55E60A}" type="slidenum">
              <a:rPr lang="en-US" smtClean="0"/>
              <a:pPr/>
              <a:t>6</a:t>
            </a:fld>
            <a:endParaRPr lang="en-US"/>
          </a:p>
        </p:txBody>
      </p:sp>
    </p:spTree>
    <p:extLst>
      <p:ext uri="{BB962C8B-B14F-4D97-AF65-F5344CB8AC3E}">
        <p14:creationId xmlns:p14="http://schemas.microsoft.com/office/powerpoint/2010/main" xmlns="" val="34549159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F61D155-AFD9-4AAA-AFE1-2EB85DA9EC88}"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A5FB14CC-22DD-4096-8A73-1629DC55E60A}" type="slidenum">
              <a:rPr lang="en-US" smtClean="0"/>
              <a:pPr/>
              <a:t>61</a:t>
            </a:fld>
            <a:endParaRPr lang="en-US"/>
          </a:p>
        </p:txBody>
      </p:sp>
    </p:spTree>
    <p:extLst>
      <p:ext uri="{BB962C8B-B14F-4D97-AF65-F5344CB8AC3E}">
        <p14:creationId xmlns:p14="http://schemas.microsoft.com/office/powerpoint/2010/main" xmlns="" val="3454915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Critical Design Requirements</a:t>
            </a:r>
            <a:r>
              <a:rPr lang="en-US" baseline="0" dirty="0" smtClean="0"/>
              <a:t> will be distributed on a handout along with specs, budget and timeline information</a:t>
            </a:r>
            <a:endParaRPr lang="en-US" dirty="0"/>
          </a:p>
        </p:txBody>
      </p:sp>
      <p:sp>
        <p:nvSpPr>
          <p:cNvPr id="4" name="Slide Number Placeholder 3"/>
          <p:cNvSpPr>
            <a:spLocks noGrp="1"/>
          </p:cNvSpPr>
          <p:nvPr>
            <p:ph type="sldNum" sz="quarter" idx="10"/>
          </p:nvPr>
        </p:nvSpPr>
        <p:spPr/>
        <p:txBody>
          <a:bodyPr/>
          <a:lstStyle/>
          <a:p>
            <a:fld id="{DD832257-0006-4F52-BE1A-1BF86A42BE52}" type="slidenum">
              <a:rPr lang="en-US" smtClean="0"/>
              <a:pPr/>
              <a:t>7</a:t>
            </a:fld>
            <a:endParaRPr lang="en-US"/>
          </a:p>
        </p:txBody>
      </p:sp>
    </p:spTree>
    <p:extLst>
      <p:ext uri="{BB962C8B-B14F-4D97-AF65-F5344CB8AC3E}">
        <p14:creationId xmlns:p14="http://schemas.microsoft.com/office/powerpoint/2010/main" xmlns="" val="707024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Critical Design Requirements</a:t>
            </a:r>
            <a:r>
              <a:rPr lang="en-US" baseline="0" dirty="0" smtClean="0"/>
              <a:t> will be distributed on a handout along with specs, budget and timeline information</a:t>
            </a:r>
            <a:endParaRPr lang="en-US" dirty="0"/>
          </a:p>
        </p:txBody>
      </p:sp>
      <p:sp>
        <p:nvSpPr>
          <p:cNvPr id="4" name="Slide Number Placeholder 3"/>
          <p:cNvSpPr>
            <a:spLocks noGrp="1"/>
          </p:cNvSpPr>
          <p:nvPr>
            <p:ph type="sldNum" sz="quarter" idx="10"/>
          </p:nvPr>
        </p:nvSpPr>
        <p:spPr/>
        <p:txBody>
          <a:bodyPr/>
          <a:lstStyle/>
          <a:p>
            <a:fld id="{DD832257-0006-4F52-BE1A-1BF86A42BE52}" type="slidenum">
              <a:rPr lang="en-US" smtClean="0"/>
              <a:pPr/>
              <a:t>8</a:t>
            </a:fld>
            <a:endParaRPr lang="en-US"/>
          </a:p>
        </p:txBody>
      </p:sp>
    </p:spTree>
    <p:extLst>
      <p:ext uri="{BB962C8B-B14F-4D97-AF65-F5344CB8AC3E}">
        <p14:creationId xmlns:p14="http://schemas.microsoft.com/office/powerpoint/2010/main" xmlns="" val="707024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Critical Design Requirements</a:t>
            </a:r>
            <a:r>
              <a:rPr lang="en-US" baseline="0" dirty="0" smtClean="0"/>
              <a:t> will be distributed on a handout along with specs, budget and timeline information</a:t>
            </a:r>
            <a:endParaRPr lang="en-US" dirty="0"/>
          </a:p>
        </p:txBody>
      </p:sp>
      <p:sp>
        <p:nvSpPr>
          <p:cNvPr id="4" name="Slide Number Placeholder 3"/>
          <p:cNvSpPr>
            <a:spLocks noGrp="1"/>
          </p:cNvSpPr>
          <p:nvPr>
            <p:ph type="sldNum" sz="quarter" idx="10"/>
          </p:nvPr>
        </p:nvSpPr>
        <p:spPr/>
        <p:txBody>
          <a:bodyPr/>
          <a:lstStyle/>
          <a:p>
            <a:fld id="{DD832257-0006-4F52-BE1A-1BF86A42BE52}" type="slidenum">
              <a:rPr lang="en-US" smtClean="0"/>
              <a:pPr/>
              <a:t>9</a:t>
            </a:fld>
            <a:endParaRPr lang="en-US"/>
          </a:p>
        </p:txBody>
      </p:sp>
    </p:spTree>
    <p:extLst>
      <p:ext uri="{BB962C8B-B14F-4D97-AF65-F5344CB8AC3E}">
        <p14:creationId xmlns:p14="http://schemas.microsoft.com/office/powerpoint/2010/main" xmlns="" val="707024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42C6812-0520-44D2-88FD-232084D15C48}" type="datetimeFigureOut">
              <a:rPr lang="en-US" smtClean="0">
                <a:solidFill>
                  <a:prstClr val="black">
                    <a:tint val="75000"/>
                  </a:prstClr>
                </a:solidFill>
              </a:rPr>
              <a:pPr/>
              <a:t>4/13/2011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9BA3B3-8F93-491D-B56B-FFE77B1392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8260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2C6812-0520-44D2-88FD-232084D15C48}" type="datetimeFigureOut">
              <a:rPr lang="en-US" smtClean="0">
                <a:solidFill>
                  <a:prstClr val="black">
                    <a:tint val="75000"/>
                  </a:prstClr>
                </a:solidFill>
              </a:rPr>
              <a:pPr/>
              <a:t>4/13/2011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9BA3B3-8F93-491D-B56B-FFE77B1392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444156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2C6812-0520-44D2-88FD-232084D15C48}" type="datetimeFigureOut">
              <a:rPr lang="en-US" smtClean="0">
                <a:solidFill>
                  <a:prstClr val="black">
                    <a:tint val="75000"/>
                  </a:prstClr>
                </a:solidFill>
              </a:rPr>
              <a:pPr/>
              <a:t>4/13/2011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9BA3B3-8F93-491D-B56B-FFE77B1392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29956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2C6812-0520-44D2-88FD-232084D15C48}" type="datetimeFigureOut">
              <a:rPr lang="en-US" smtClean="0">
                <a:solidFill>
                  <a:prstClr val="black">
                    <a:tint val="75000"/>
                  </a:prstClr>
                </a:solidFill>
              </a:rPr>
              <a:pPr/>
              <a:t>4/13/2011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9BA3B3-8F93-491D-B56B-FFE77B1392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652032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2C6812-0520-44D2-88FD-232084D15C48}" type="datetimeFigureOut">
              <a:rPr lang="en-US" smtClean="0">
                <a:solidFill>
                  <a:prstClr val="black">
                    <a:tint val="75000"/>
                  </a:prstClr>
                </a:solidFill>
              </a:rPr>
              <a:pPr/>
              <a:t>4/13/2011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9BA3B3-8F93-491D-B56B-FFE77B1392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78747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42C6812-0520-44D2-88FD-232084D15C48}" type="datetimeFigureOut">
              <a:rPr lang="en-US" smtClean="0">
                <a:solidFill>
                  <a:prstClr val="black">
                    <a:tint val="75000"/>
                  </a:prstClr>
                </a:solidFill>
              </a:rPr>
              <a:pPr/>
              <a:t>4/13/2011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9BA3B3-8F93-491D-B56B-FFE77B1392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56243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42C6812-0520-44D2-88FD-232084D15C48}" type="datetimeFigureOut">
              <a:rPr lang="en-US" smtClean="0">
                <a:solidFill>
                  <a:prstClr val="black">
                    <a:tint val="75000"/>
                  </a:prstClr>
                </a:solidFill>
              </a:rPr>
              <a:pPr/>
              <a:t>4/13/2011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09BA3B3-8F93-491D-B56B-FFE77B1392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28202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42C6812-0520-44D2-88FD-232084D15C48}" type="datetimeFigureOut">
              <a:rPr lang="en-US" smtClean="0">
                <a:solidFill>
                  <a:prstClr val="black">
                    <a:tint val="75000"/>
                  </a:prstClr>
                </a:solidFill>
              </a:rPr>
              <a:pPr/>
              <a:t>4/13/2011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09BA3B3-8F93-491D-B56B-FFE77B1392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65340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2C6812-0520-44D2-88FD-232084D15C48}" type="datetimeFigureOut">
              <a:rPr lang="en-US" smtClean="0">
                <a:solidFill>
                  <a:prstClr val="black">
                    <a:tint val="75000"/>
                  </a:prstClr>
                </a:solidFill>
              </a:rPr>
              <a:pPr/>
              <a:t>4/13/2011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09BA3B3-8F93-491D-B56B-FFE77B1392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16999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2C6812-0520-44D2-88FD-232084D15C48}" type="datetimeFigureOut">
              <a:rPr lang="en-US" smtClean="0">
                <a:solidFill>
                  <a:prstClr val="black">
                    <a:tint val="75000"/>
                  </a:prstClr>
                </a:solidFill>
              </a:rPr>
              <a:pPr/>
              <a:t>4/13/2011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9BA3B3-8F93-491D-B56B-FFE77B1392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333491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2C6812-0520-44D2-88FD-232084D15C48}" type="datetimeFigureOut">
              <a:rPr lang="en-US" smtClean="0">
                <a:solidFill>
                  <a:prstClr val="black">
                    <a:tint val="75000"/>
                  </a:prstClr>
                </a:solidFill>
              </a:rPr>
              <a:pPr/>
              <a:t>4/13/2011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9BA3B3-8F93-491D-B56B-FFE77B1392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63881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C6812-0520-44D2-88FD-232084D15C48}" type="datetimeFigureOut">
              <a:rPr lang="en-US" smtClean="0">
                <a:solidFill>
                  <a:prstClr val="black">
                    <a:tint val="75000"/>
                  </a:prstClr>
                </a:solidFill>
              </a:rPr>
              <a:pPr/>
              <a:t>4/13/2011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9BA3B3-8F93-491D-B56B-FFE77B1392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1953637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37.png"/><Relationship Id="rId4" Type="http://schemas.microsoft.com/office/2007/relationships/hdphoto" Target="../media/hdphoto2.wdp"/></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57.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14400"/>
            <a:ext cx="7772400" cy="1470025"/>
          </a:xfrm>
        </p:spPr>
        <p:txBody>
          <a:bodyPr>
            <a:noAutofit/>
          </a:bodyPr>
          <a:lstStyle/>
          <a:p>
            <a:r>
              <a:rPr lang="en-US" sz="3600" dirty="0"/>
              <a:t>Point-of-Service Device for </a:t>
            </a:r>
            <a:r>
              <a:rPr lang="en-US" sz="3600" dirty="0" smtClean="0"/>
              <a:t>Identification of </a:t>
            </a:r>
            <a:r>
              <a:rPr lang="en-US" sz="3600" dirty="0"/>
              <a:t>Dyssynergic </a:t>
            </a:r>
            <a:r>
              <a:rPr lang="en-US" sz="3600" dirty="0" smtClean="0"/>
              <a:t>Defecation: Final Design Review</a:t>
            </a:r>
            <a:endParaRPr lang="en-US" sz="3600" dirty="0"/>
          </a:p>
        </p:txBody>
      </p:sp>
      <p:sp>
        <p:nvSpPr>
          <p:cNvPr id="3" name="Subtitle 2"/>
          <p:cNvSpPr>
            <a:spLocks noGrp="1"/>
          </p:cNvSpPr>
          <p:nvPr>
            <p:ph type="subTitle" idx="1"/>
          </p:nvPr>
        </p:nvSpPr>
        <p:spPr>
          <a:xfrm>
            <a:off x="1371600" y="2819400"/>
            <a:ext cx="6400800" cy="2971800"/>
          </a:xfrm>
        </p:spPr>
        <p:txBody>
          <a:bodyPr>
            <a:noAutofit/>
          </a:bodyPr>
          <a:lstStyle/>
          <a:p>
            <a:r>
              <a:rPr lang="en-US" sz="2000" dirty="0" smtClean="0">
                <a:solidFill>
                  <a:schemeClr val="tx1">
                    <a:lumMod val="75000"/>
                    <a:lumOff val="25000"/>
                  </a:schemeClr>
                </a:solidFill>
              </a:rPr>
              <a:t>April 13, 2011</a:t>
            </a:r>
          </a:p>
          <a:p>
            <a:endParaRPr lang="en-US" sz="900" dirty="0" smtClean="0">
              <a:solidFill>
                <a:schemeClr val="tx1">
                  <a:lumMod val="75000"/>
                  <a:lumOff val="25000"/>
                </a:schemeClr>
              </a:solidFill>
            </a:endParaRPr>
          </a:p>
          <a:p>
            <a:r>
              <a:rPr lang="en-US" sz="2000" b="1" dirty="0" smtClean="0">
                <a:solidFill>
                  <a:schemeClr val="tx1">
                    <a:lumMod val="75000"/>
                    <a:lumOff val="25000"/>
                  </a:schemeClr>
                </a:solidFill>
              </a:rPr>
              <a:t>Student Engineers:</a:t>
            </a:r>
          </a:p>
          <a:p>
            <a:r>
              <a:rPr lang="en-US" sz="2000" dirty="0" smtClean="0">
                <a:solidFill>
                  <a:schemeClr val="tx1">
                    <a:lumMod val="75000"/>
                    <a:lumOff val="25000"/>
                  </a:schemeClr>
                </a:solidFill>
              </a:rPr>
              <a:t>Powell Perng</a:t>
            </a:r>
            <a:endParaRPr lang="en-US" sz="2000" dirty="0">
              <a:solidFill>
                <a:schemeClr val="tx1">
                  <a:lumMod val="75000"/>
                  <a:lumOff val="25000"/>
                </a:schemeClr>
              </a:solidFill>
            </a:endParaRPr>
          </a:p>
          <a:p>
            <a:r>
              <a:rPr lang="en-US" sz="2000" dirty="0" smtClean="0">
                <a:solidFill>
                  <a:schemeClr val="tx1">
                    <a:lumMod val="75000"/>
                    <a:lumOff val="25000"/>
                  </a:schemeClr>
                </a:solidFill>
              </a:rPr>
              <a:t>Liting Chen</a:t>
            </a:r>
          </a:p>
          <a:p>
            <a:r>
              <a:rPr lang="en-US" sz="2000" dirty="0" smtClean="0">
                <a:solidFill>
                  <a:schemeClr val="tx1">
                    <a:lumMod val="75000"/>
                    <a:lumOff val="25000"/>
                  </a:schemeClr>
                </a:solidFill>
              </a:rPr>
              <a:t>Chris Jaeger</a:t>
            </a:r>
          </a:p>
          <a:p>
            <a:r>
              <a:rPr lang="en-US" sz="2000" dirty="0" smtClean="0">
                <a:solidFill>
                  <a:schemeClr val="tx1">
                    <a:lumMod val="75000"/>
                    <a:lumOff val="25000"/>
                  </a:schemeClr>
                </a:solidFill>
              </a:rPr>
              <a:t>Julie Foucher</a:t>
            </a:r>
          </a:p>
          <a:p>
            <a:r>
              <a:rPr lang="en-US" sz="2000" dirty="0" smtClean="0">
                <a:solidFill>
                  <a:schemeClr val="tx1">
                    <a:lumMod val="75000"/>
                    <a:lumOff val="25000"/>
                  </a:schemeClr>
                </a:solidFill>
              </a:rPr>
              <a:t>John Sidhom</a:t>
            </a:r>
            <a:endParaRPr lang="en-US" sz="2000" dirty="0">
              <a:solidFill>
                <a:schemeClr val="tx1">
                  <a:lumMod val="75000"/>
                  <a:lumOff val="25000"/>
                </a:schemeClr>
              </a:solidFill>
            </a:endParaRPr>
          </a:p>
        </p:txBody>
      </p:sp>
    </p:spTree>
    <p:extLst>
      <p:ext uri="{BB962C8B-B14F-4D97-AF65-F5344CB8AC3E}">
        <p14:creationId xmlns:p14="http://schemas.microsoft.com/office/powerpoint/2010/main" xmlns="" val="25271569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Critical Design Requirements</a:t>
            </a:r>
            <a:endParaRPr lang="en-US" sz="4000" dirty="0"/>
          </a:p>
        </p:txBody>
      </p:sp>
      <p:sp>
        <p:nvSpPr>
          <p:cNvPr id="9" name="TextBox 8"/>
          <p:cNvSpPr txBox="1"/>
          <p:nvPr/>
        </p:nvSpPr>
        <p:spPr>
          <a:xfrm>
            <a:off x="0" y="0"/>
            <a:ext cx="2427831" cy="461665"/>
          </a:xfrm>
          <a:prstGeom prst="rect">
            <a:avLst/>
          </a:prstGeom>
          <a:noFill/>
        </p:spPr>
        <p:txBody>
          <a:bodyPr wrap="square" rtlCol="0">
            <a:spAutoFit/>
          </a:bodyPr>
          <a:lstStyle/>
          <a:p>
            <a:r>
              <a:rPr lang="en-US" sz="2400" dirty="0" smtClean="0">
                <a:latin typeface="+mj-lt"/>
              </a:rPr>
              <a:t>Requirements</a:t>
            </a:r>
            <a:endParaRPr lang="en-US" sz="2400" dirty="0">
              <a:latin typeface="+mj-lt"/>
            </a:endParaRPr>
          </a:p>
        </p:txBody>
      </p:sp>
      <p:sp>
        <p:nvSpPr>
          <p:cNvPr id="3" name="Content Placeholder 2"/>
          <p:cNvSpPr>
            <a:spLocks noGrp="1"/>
          </p:cNvSpPr>
          <p:nvPr>
            <p:ph idx="1"/>
          </p:nvPr>
        </p:nvSpPr>
        <p:spPr/>
        <p:txBody>
          <a:bodyPr/>
          <a:lstStyle/>
          <a:p>
            <a:endParaRPr lang="en-US"/>
          </a:p>
        </p:txBody>
      </p:sp>
      <p:graphicFrame>
        <p:nvGraphicFramePr>
          <p:cNvPr id="8" name="Content Placeholder 3"/>
          <p:cNvGraphicFramePr>
            <a:graphicFrameLocks/>
          </p:cNvGraphicFramePr>
          <p:nvPr>
            <p:extLst>
              <p:ext uri="{D42A27DB-BD31-4B8C-83A1-F6EECF244321}">
                <p14:modId xmlns:p14="http://schemas.microsoft.com/office/powerpoint/2010/main" xmlns="" val="3270771104"/>
              </p:ext>
            </p:extLst>
          </p:nvPr>
        </p:nvGraphicFramePr>
        <p:xfrm>
          <a:off x="304800" y="1447800"/>
          <a:ext cx="8382000" cy="4399364"/>
        </p:xfrm>
        <a:graphic>
          <a:graphicData uri="http://schemas.openxmlformats.org/drawingml/2006/table">
            <a:tbl>
              <a:tblPr firstRow="1" firstCol="1" bandRow="1">
                <a:tableStyleId>{793D81CF-94F2-401A-BA57-92F5A7B2D0C5}</a:tableStyleId>
              </a:tblPr>
              <a:tblGrid>
                <a:gridCol w="3850608"/>
                <a:gridCol w="4531392"/>
              </a:tblGrid>
              <a:tr h="340841">
                <a:tc>
                  <a:txBody>
                    <a:bodyPr/>
                    <a:lstStyle/>
                    <a:p>
                      <a:pPr marL="0" marR="0">
                        <a:spcBef>
                          <a:spcPts val="0"/>
                        </a:spcBef>
                        <a:spcAft>
                          <a:spcPts val="0"/>
                        </a:spcAft>
                      </a:pPr>
                      <a:r>
                        <a:rPr lang="en-US" sz="2200" b="0" dirty="0" smtClean="0">
                          <a:effectLst/>
                        </a:rPr>
                        <a:t>Requirement</a:t>
                      </a:r>
                      <a:endParaRPr lang="en-US" sz="2200" b="0" dirty="0">
                        <a:effectLst/>
                        <a:latin typeface="Times New Roman"/>
                        <a:ea typeface="Times New Roman"/>
                      </a:endParaRPr>
                    </a:p>
                  </a:txBody>
                  <a:tcPr marL="9244" marR="9244" marT="9244" marB="0" anchor="b"/>
                </a:tc>
                <a:tc>
                  <a:txBody>
                    <a:bodyPr/>
                    <a:lstStyle/>
                    <a:p>
                      <a:pPr marL="0" marR="0">
                        <a:spcBef>
                          <a:spcPts val="0"/>
                        </a:spcBef>
                        <a:spcAft>
                          <a:spcPts val="0"/>
                        </a:spcAft>
                      </a:pPr>
                      <a:r>
                        <a:rPr lang="en-US" sz="2200" b="0" dirty="0" smtClean="0">
                          <a:effectLst/>
                        </a:rPr>
                        <a:t>Specification</a:t>
                      </a:r>
                      <a:endParaRPr lang="en-US" sz="2200" b="0" dirty="0">
                        <a:effectLst/>
                        <a:latin typeface="Times New Roman"/>
                        <a:ea typeface="Times New Roman"/>
                      </a:endParaRPr>
                    </a:p>
                  </a:txBody>
                  <a:tcPr marL="9244" marR="9244" marT="9244" marB="0" anchor="b"/>
                </a:tc>
              </a:tr>
              <a:tr h="310687">
                <a:tc>
                  <a:txBody>
                    <a:bodyPr/>
                    <a:lstStyle/>
                    <a:p>
                      <a:pPr marL="0" marR="0" algn="l">
                        <a:spcBef>
                          <a:spcPts val="0"/>
                        </a:spcBef>
                        <a:spcAft>
                          <a:spcPts val="0"/>
                        </a:spcAft>
                      </a:pPr>
                      <a:r>
                        <a:rPr lang="en-US" sz="2000" b="0" dirty="0" smtClean="0">
                          <a:solidFill>
                            <a:schemeClr val="tx1"/>
                          </a:solidFill>
                          <a:effectLst/>
                          <a:latin typeface="Times New Roman"/>
                          <a:ea typeface="Times New Roman"/>
                        </a:rPr>
                        <a:t>Measure Pressure</a:t>
                      </a:r>
                      <a:endParaRPr lang="en-US" sz="2000" b="0" dirty="0">
                        <a:solidFill>
                          <a:schemeClr val="tx1"/>
                        </a:solidFill>
                        <a:effectLst/>
                        <a:latin typeface="Times New Roman"/>
                        <a:ea typeface="Times New Roman"/>
                      </a:endParaRPr>
                    </a:p>
                  </a:txBody>
                  <a:tcPr marL="9244" marR="9244" marT="9244" marB="0" anchor="ctr"/>
                </a:tc>
                <a:tc>
                  <a:txBody>
                    <a:bodyPr/>
                    <a:lstStyle/>
                    <a:p>
                      <a:pPr marL="0" marR="0">
                        <a:spcBef>
                          <a:spcPts val="0"/>
                        </a:spcBef>
                        <a:spcAft>
                          <a:spcPts val="0"/>
                        </a:spcAft>
                      </a:pPr>
                      <a:r>
                        <a:rPr lang="en-US" sz="2000" b="0" dirty="0" smtClean="0">
                          <a:solidFill>
                            <a:schemeClr val="tx1"/>
                          </a:solidFill>
                          <a:effectLst/>
                          <a:latin typeface="Times New Roman"/>
                          <a:ea typeface="Times New Roman"/>
                        </a:rPr>
                        <a:t>-30</a:t>
                      </a:r>
                      <a:r>
                        <a:rPr lang="en-US" sz="2000" b="0" baseline="0" dirty="0" smtClean="0">
                          <a:solidFill>
                            <a:schemeClr val="tx1"/>
                          </a:solidFill>
                          <a:effectLst/>
                          <a:latin typeface="Times New Roman"/>
                          <a:ea typeface="Times New Roman"/>
                        </a:rPr>
                        <a:t> – 300 mmHg</a:t>
                      </a:r>
                    </a:p>
                    <a:p>
                      <a:pPr marL="0" marR="0">
                        <a:spcBef>
                          <a:spcPts val="0"/>
                        </a:spcBef>
                        <a:spcAft>
                          <a:spcPts val="0"/>
                        </a:spcAft>
                      </a:pPr>
                      <a:r>
                        <a:rPr lang="en-US" sz="2000" b="0" baseline="0" dirty="0" smtClean="0">
                          <a:solidFill>
                            <a:schemeClr val="tx1"/>
                          </a:solidFill>
                          <a:effectLst/>
                          <a:latin typeface="Times New Roman"/>
                          <a:ea typeface="Times New Roman"/>
                        </a:rPr>
                        <a:t>5 mmHg resolution</a:t>
                      </a:r>
                      <a:endParaRPr lang="en-US" sz="2000" b="0" dirty="0">
                        <a:solidFill>
                          <a:schemeClr val="tx1"/>
                        </a:solidFill>
                        <a:effectLst/>
                        <a:latin typeface="Times New Roman"/>
                        <a:ea typeface="Times New Roman"/>
                      </a:endParaRPr>
                    </a:p>
                  </a:txBody>
                  <a:tcPr marL="9244" marR="9244" marT="9244" marB="0" anchor="b"/>
                </a:tc>
              </a:tr>
              <a:tr h="310687">
                <a:tc>
                  <a:txBody>
                    <a:bodyPr/>
                    <a:lstStyle/>
                    <a:p>
                      <a:pPr marL="0" marR="0">
                        <a:spcBef>
                          <a:spcPts val="0"/>
                        </a:spcBef>
                        <a:spcAft>
                          <a:spcPts val="0"/>
                        </a:spcAft>
                      </a:pPr>
                      <a:r>
                        <a:rPr lang="en-US" sz="2000" b="0" dirty="0" smtClean="0">
                          <a:solidFill>
                            <a:srgbClr val="000000"/>
                          </a:solidFill>
                          <a:effectLst/>
                          <a:latin typeface="Times New Roman"/>
                          <a:ea typeface="Times New Roman"/>
                        </a:rPr>
                        <a:t>Measure</a:t>
                      </a:r>
                      <a:r>
                        <a:rPr lang="en-US" sz="2000" b="0" baseline="0" dirty="0" smtClean="0">
                          <a:solidFill>
                            <a:srgbClr val="000000"/>
                          </a:solidFill>
                          <a:effectLst/>
                          <a:latin typeface="Times New Roman"/>
                          <a:ea typeface="Times New Roman"/>
                        </a:rPr>
                        <a:t> Electromyography (EMG)</a:t>
                      </a:r>
                      <a:endParaRPr lang="en-US" sz="2000" b="0" dirty="0">
                        <a:solidFill>
                          <a:srgbClr val="000000"/>
                        </a:solidFill>
                        <a:effectLst/>
                        <a:latin typeface="Times New Roman"/>
                        <a:ea typeface="Times New Roman"/>
                      </a:endParaRPr>
                    </a:p>
                  </a:txBody>
                  <a:tcPr marL="9244" marR="9244" marT="9244" marB="0" anchor="b"/>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smtClean="0">
                          <a:solidFill>
                            <a:srgbClr val="000000"/>
                          </a:solidFill>
                          <a:effectLst/>
                          <a:latin typeface="Times New Roman"/>
                          <a:ea typeface="Times New Roman"/>
                        </a:rPr>
                        <a:t>0-250 </a:t>
                      </a:r>
                      <a:r>
                        <a:rPr lang="en-US" sz="2000" b="0" dirty="0" err="1" smtClean="0">
                          <a:solidFill>
                            <a:srgbClr val="000000"/>
                          </a:solidFill>
                        </a:rPr>
                        <a:t>μV</a:t>
                      </a:r>
                      <a:endParaRPr lang="en-US" sz="2000" b="0" dirty="0" smtClean="0">
                        <a:solidFill>
                          <a:srgbClr val="000000"/>
                        </a:solidFill>
                      </a:endParaRPr>
                    </a:p>
                  </a:txBody>
                  <a:tcPr marL="9244" marR="9244" marT="9244" marB="0" anchor="b"/>
                </a:tc>
              </a:tr>
              <a:tr h="310687">
                <a:tc>
                  <a:txBody>
                    <a:bodyPr/>
                    <a:lstStyle/>
                    <a:p>
                      <a:pPr marL="0" marR="0">
                        <a:spcBef>
                          <a:spcPts val="0"/>
                        </a:spcBef>
                        <a:spcAft>
                          <a:spcPts val="0"/>
                        </a:spcAft>
                      </a:pPr>
                      <a:r>
                        <a:rPr lang="en-US" sz="2000" b="0" dirty="0" smtClean="0">
                          <a:effectLst/>
                        </a:rPr>
                        <a:t>Calibration</a:t>
                      </a:r>
                      <a:r>
                        <a:rPr lang="en-US" sz="2000" b="0" baseline="0" dirty="0" smtClean="0">
                          <a:effectLst/>
                        </a:rPr>
                        <a:t> of device</a:t>
                      </a:r>
                      <a:endParaRPr lang="en-US" sz="2000" b="0" dirty="0">
                        <a:effectLst/>
                        <a:latin typeface="Times New Roman"/>
                        <a:ea typeface="Times New Roman"/>
                      </a:endParaRPr>
                    </a:p>
                  </a:txBody>
                  <a:tcPr marL="9244" marR="9244" marT="9244" marB="0" anchor="b"/>
                </a:tc>
                <a:tc>
                  <a:txBody>
                    <a:bodyPr/>
                    <a:lstStyle/>
                    <a:p>
                      <a:pPr marL="0" marR="0">
                        <a:spcBef>
                          <a:spcPts val="0"/>
                        </a:spcBef>
                        <a:spcAft>
                          <a:spcPts val="0"/>
                        </a:spcAft>
                      </a:pPr>
                      <a:r>
                        <a:rPr lang="en-US" sz="2000" b="0" dirty="0">
                          <a:effectLst/>
                        </a:rPr>
                        <a:t>Yes</a:t>
                      </a:r>
                      <a:endParaRPr lang="en-US" sz="2000" b="0" dirty="0">
                        <a:effectLst/>
                        <a:latin typeface="Times New Roman"/>
                        <a:ea typeface="Times New Roman"/>
                      </a:endParaRPr>
                    </a:p>
                  </a:txBody>
                  <a:tcPr marL="9244" marR="9244" marT="9244" marB="0" anchor="b"/>
                </a:tc>
              </a:tr>
              <a:tr h="310687">
                <a:tc>
                  <a:txBody>
                    <a:bodyPr/>
                    <a:lstStyle/>
                    <a:p>
                      <a:pPr marL="0" marR="0">
                        <a:spcBef>
                          <a:spcPts val="0"/>
                        </a:spcBef>
                        <a:spcAft>
                          <a:spcPts val="0"/>
                        </a:spcAft>
                      </a:pPr>
                      <a:r>
                        <a:rPr lang="en-US" sz="2000" b="0" dirty="0" smtClean="0">
                          <a:effectLst/>
                          <a:latin typeface="+mn-lt"/>
                          <a:ea typeface="Times New Roman"/>
                        </a:rPr>
                        <a:t>Interface with personal computer</a:t>
                      </a:r>
                      <a:endParaRPr lang="en-US" sz="2000" b="0" dirty="0">
                        <a:effectLst/>
                        <a:latin typeface="+mn-lt"/>
                        <a:ea typeface="Times New Roman"/>
                      </a:endParaRPr>
                    </a:p>
                  </a:txBody>
                  <a:tcPr marL="9244" marR="9244" marT="9244" marB="0" anchor="b"/>
                </a:tc>
                <a:tc>
                  <a:txBody>
                    <a:bodyPr/>
                    <a:lstStyle/>
                    <a:p>
                      <a:pPr marL="0" marR="0">
                        <a:spcBef>
                          <a:spcPts val="0"/>
                        </a:spcBef>
                        <a:spcAft>
                          <a:spcPts val="0"/>
                        </a:spcAft>
                      </a:pPr>
                      <a:r>
                        <a:rPr lang="en-US" sz="1800" kern="1200" dirty="0" smtClean="0">
                          <a:solidFill>
                            <a:schemeClr val="dk1"/>
                          </a:solidFill>
                          <a:latin typeface="+mn-lt"/>
                          <a:ea typeface="+mn-ea"/>
                          <a:cs typeface="+mn-cs"/>
                        </a:rPr>
                        <a:t>Windows XP, Vista, or 7</a:t>
                      </a:r>
                      <a:r>
                        <a:rPr lang="en-US" sz="1800" kern="1200" baseline="30000" dirty="0" smtClean="0">
                          <a:solidFill>
                            <a:schemeClr val="dk1"/>
                          </a:solidFill>
                          <a:latin typeface="+mn-lt"/>
                          <a:ea typeface="+mn-ea"/>
                          <a:cs typeface="+mn-cs"/>
                        </a:rPr>
                        <a:t>®</a:t>
                      </a:r>
                      <a:endParaRPr lang="en-US" sz="2000" b="0" dirty="0">
                        <a:effectLst/>
                        <a:latin typeface="+mn-lt"/>
                        <a:ea typeface="Times New Roman"/>
                      </a:endParaRPr>
                    </a:p>
                  </a:txBody>
                  <a:tcPr marL="9244" marR="9244" marT="9244" marB="0" anchor="b"/>
                </a:tc>
              </a:tr>
              <a:tr h="301542">
                <a:tc>
                  <a:txBody>
                    <a:bodyPr/>
                    <a:lstStyle/>
                    <a:p>
                      <a:pPr marL="0" marR="0">
                        <a:spcBef>
                          <a:spcPts val="0"/>
                        </a:spcBef>
                        <a:spcAft>
                          <a:spcPts val="0"/>
                        </a:spcAft>
                      </a:pPr>
                      <a:r>
                        <a:rPr lang="en-US" sz="2000" b="0" dirty="0">
                          <a:effectLst/>
                        </a:rPr>
                        <a:t>Relay </a:t>
                      </a:r>
                      <a:r>
                        <a:rPr lang="en-US" sz="2000" b="0" dirty="0" smtClean="0">
                          <a:effectLst/>
                        </a:rPr>
                        <a:t>data</a:t>
                      </a:r>
                      <a:endParaRPr lang="en-US" sz="2000" b="0" dirty="0">
                        <a:effectLst/>
                        <a:latin typeface="Times New Roman"/>
                        <a:ea typeface="Times New Roman"/>
                      </a:endParaRPr>
                    </a:p>
                  </a:txBody>
                  <a:tcPr marL="9244" marR="9244" marT="0" marB="0" anchor="b"/>
                </a:tc>
                <a:tc>
                  <a:txBody>
                    <a:bodyPr/>
                    <a:lstStyle/>
                    <a:p>
                      <a:pPr marL="0" marR="0">
                        <a:spcBef>
                          <a:spcPts val="0"/>
                        </a:spcBef>
                        <a:spcAft>
                          <a:spcPts val="0"/>
                        </a:spcAft>
                      </a:pPr>
                      <a:r>
                        <a:rPr lang="en-US" sz="2000" b="0" dirty="0" smtClean="0">
                          <a:effectLst/>
                        </a:rPr>
                        <a:t>≤ 200 </a:t>
                      </a:r>
                      <a:r>
                        <a:rPr lang="en-US" sz="2000" b="0" dirty="0">
                          <a:effectLst/>
                        </a:rPr>
                        <a:t>ms delay</a:t>
                      </a:r>
                      <a:endParaRPr lang="en-US" sz="2000" b="0" dirty="0">
                        <a:effectLst/>
                        <a:latin typeface="Times New Roman"/>
                        <a:ea typeface="Times New Roman"/>
                      </a:endParaRPr>
                    </a:p>
                  </a:txBody>
                  <a:tcPr marL="9244" marR="9244" marT="0" marB="0" anchor="b"/>
                </a:tc>
              </a:tr>
              <a:tr h="301542">
                <a:tc>
                  <a:txBody>
                    <a:bodyPr/>
                    <a:lstStyle/>
                    <a:p>
                      <a:pPr marL="0" marR="0">
                        <a:spcBef>
                          <a:spcPts val="0"/>
                        </a:spcBef>
                        <a:spcAft>
                          <a:spcPts val="0"/>
                        </a:spcAft>
                      </a:pPr>
                      <a:r>
                        <a:rPr lang="en-US" sz="2000" b="0" dirty="0" smtClean="0">
                          <a:effectLst/>
                          <a:latin typeface="+mn-lt"/>
                          <a:ea typeface="Times New Roman"/>
                        </a:rPr>
                        <a:t>Temperature performance</a:t>
                      </a:r>
                      <a:endParaRPr lang="en-US" sz="2000" b="0" dirty="0">
                        <a:effectLst/>
                        <a:latin typeface="+mn-lt"/>
                        <a:ea typeface="Times New Roman"/>
                      </a:endParaRPr>
                    </a:p>
                  </a:txBody>
                  <a:tcPr marL="9244" marR="9244" marT="9244" marB="0" anchor="b"/>
                </a:tc>
                <a:tc>
                  <a:txBody>
                    <a:bodyPr/>
                    <a:lstStyle/>
                    <a:p>
                      <a:pPr marL="0" marR="0">
                        <a:spcBef>
                          <a:spcPts val="0"/>
                        </a:spcBef>
                        <a:spcAft>
                          <a:spcPts val="0"/>
                        </a:spcAft>
                      </a:pPr>
                      <a:r>
                        <a:rPr lang="en-US" sz="2000" b="0" dirty="0" smtClean="0">
                          <a:effectLst/>
                          <a:latin typeface="+mn-lt"/>
                          <a:ea typeface="Times New Roman"/>
                        </a:rPr>
                        <a:t>15 </a:t>
                      </a:r>
                      <a:r>
                        <a:rPr lang="en-US" sz="2000" b="0" baseline="0" dirty="0" smtClean="0">
                          <a:effectLst/>
                          <a:latin typeface="+mn-lt"/>
                          <a:ea typeface="Times New Roman"/>
                          <a:cs typeface="Times New Roman"/>
                        </a:rPr>
                        <a:t>°C to 45 °C</a:t>
                      </a:r>
                      <a:endParaRPr lang="en-US" sz="2000" b="0" dirty="0">
                        <a:effectLst/>
                        <a:latin typeface="+mn-lt"/>
                        <a:ea typeface="Times New Roman"/>
                      </a:endParaRPr>
                    </a:p>
                  </a:txBody>
                  <a:tcPr marL="9244" marR="9244" marT="9244" marB="0" anchor="b"/>
                </a:tc>
              </a:tr>
              <a:tr h="301542">
                <a:tc>
                  <a:txBody>
                    <a:bodyPr/>
                    <a:lstStyle/>
                    <a:p>
                      <a:pPr marL="0" marR="0">
                        <a:spcBef>
                          <a:spcPts val="0"/>
                        </a:spcBef>
                        <a:spcAft>
                          <a:spcPts val="0"/>
                        </a:spcAft>
                      </a:pPr>
                      <a:r>
                        <a:rPr lang="en-US" sz="2000" b="0" dirty="0">
                          <a:effectLst/>
                        </a:rPr>
                        <a:t>Finger-based</a:t>
                      </a:r>
                      <a:endParaRPr lang="en-US" sz="2000" b="0" dirty="0">
                        <a:effectLst/>
                        <a:latin typeface="Times New Roman"/>
                        <a:ea typeface="Times New Roman"/>
                      </a:endParaRPr>
                    </a:p>
                  </a:txBody>
                  <a:tcPr marL="9244" marR="9244" marT="9244" marB="0" anchor="b"/>
                </a:tc>
                <a:tc>
                  <a:txBody>
                    <a:bodyPr/>
                    <a:lstStyle/>
                    <a:p>
                      <a:pPr marL="0" marR="0">
                        <a:spcBef>
                          <a:spcPts val="0"/>
                        </a:spcBef>
                        <a:spcAft>
                          <a:spcPts val="0"/>
                        </a:spcAft>
                      </a:pPr>
                      <a:r>
                        <a:rPr lang="en-US" sz="2000" b="0" dirty="0">
                          <a:effectLst/>
                        </a:rPr>
                        <a:t>≤ 3 mm thickness</a:t>
                      </a:r>
                      <a:endParaRPr lang="en-US" sz="2000" b="0" dirty="0">
                        <a:effectLst/>
                        <a:latin typeface="Times New Roman"/>
                        <a:ea typeface="Times New Roman"/>
                      </a:endParaRPr>
                    </a:p>
                  </a:txBody>
                  <a:tcPr marL="9244" marR="9244" marT="9244" marB="0" anchor="b"/>
                </a:tc>
              </a:tr>
              <a:tr h="301542">
                <a:tc>
                  <a:txBody>
                    <a:bodyPr/>
                    <a:lstStyle/>
                    <a:p>
                      <a:pPr marL="0" marR="0">
                        <a:spcBef>
                          <a:spcPts val="0"/>
                        </a:spcBef>
                        <a:spcAft>
                          <a:spcPts val="0"/>
                        </a:spcAft>
                      </a:pPr>
                      <a:r>
                        <a:rPr lang="en-US" sz="2000" b="0" dirty="0">
                          <a:effectLst/>
                        </a:rPr>
                        <a:t>Maintain finger function</a:t>
                      </a:r>
                      <a:endParaRPr lang="en-US" sz="2000" b="0" dirty="0">
                        <a:effectLst/>
                        <a:latin typeface="Times New Roman"/>
                        <a:ea typeface="Times New Roman"/>
                      </a:endParaRPr>
                    </a:p>
                  </a:txBody>
                  <a:tcPr marL="9244" marR="9244" marT="9244" marB="0" anchor="b"/>
                </a:tc>
                <a:tc>
                  <a:txBody>
                    <a:bodyPr/>
                    <a:lstStyle/>
                    <a:p>
                      <a:pPr marL="0" marR="0">
                        <a:spcBef>
                          <a:spcPts val="0"/>
                        </a:spcBef>
                        <a:spcAft>
                          <a:spcPts val="0"/>
                        </a:spcAft>
                      </a:pPr>
                      <a:r>
                        <a:rPr lang="en-US" sz="2000" b="0" dirty="0">
                          <a:effectLst/>
                        </a:rPr>
                        <a:t>≥90° flexion</a:t>
                      </a:r>
                      <a:endParaRPr lang="en-US" sz="2000" b="0" dirty="0">
                        <a:effectLst/>
                        <a:latin typeface="Times New Roman"/>
                        <a:ea typeface="Times New Roman"/>
                      </a:endParaRPr>
                    </a:p>
                  </a:txBody>
                  <a:tcPr marL="9244" marR="9244" marT="9244" marB="0" anchor="b"/>
                </a:tc>
              </a:tr>
              <a:tr h="301542">
                <a:tc>
                  <a:txBody>
                    <a:bodyPr/>
                    <a:lstStyle/>
                    <a:p>
                      <a:pPr marL="0" marR="0">
                        <a:spcBef>
                          <a:spcPts val="0"/>
                        </a:spcBef>
                        <a:spcAft>
                          <a:spcPts val="0"/>
                        </a:spcAft>
                      </a:pPr>
                      <a:r>
                        <a:rPr lang="en-US" sz="2000" b="0" dirty="0" smtClean="0">
                          <a:effectLst/>
                          <a:latin typeface="+mn-lt"/>
                          <a:ea typeface="Times New Roman"/>
                        </a:rPr>
                        <a:t>Maximize</a:t>
                      </a:r>
                      <a:r>
                        <a:rPr lang="en-US" sz="2000" b="0" baseline="0" dirty="0" smtClean="0">
                          <a:effectLst/>
                          <a:latin typeface="+mn-lt"/>
                          <a:ea typeface="Times New Roman"/>
                        </a:rPr>
                        <a:t> patient comfort</a:t>
                      </a:r>
                      <a:endParaRPr lang="en-US" sz="2000" b="0" dirty="0">
                        <a:effectLst/>
                        <a:latin typeface="+mn-lt"/>
                        <a:ea typeface="Times New Roman"/>
                      </a:endParaRPr>
                    </a:p>
                  </a:txBody>
                  <a:tcPr marL="9244" marR="9244" marT="9244" marB="0" anchor="b"/>
                </a:tc>
                <a:tc>
                  <a:txBody>
                    <a:bodyPr/>
                    <a:lstStyle/>
                    <a:p>
                      <a:pPr marL="0" marR="0">
                        <a:spcBef>
                          <a:spcPts val="0"/>
                        </a:spcBef>
                        <a:spcAft>
                          <a:spcPts val="0"/>
                        </a:spcAft>
                      </a:pPr>
                      <a:r>
                        <a:rPr lang="en-US" sz="2000" b="0" dirty="0" smtClean="0">
                          <a:effectLst/>
                          <a:latin typeface="+mn-lt"/>
                        </a:rPr>
                        <a:t>Optimize through testing</a:t>
                      </a:r>
                      <a:endParaRPr lang="en-US" sz="2000" b="0" dirty="0">
                        <a:effectLst/>
                        <a:latin typeface="+mn-lt"/>
                        <a:ea typeface="Times New Roman"/>
                      </a:endParaRPr>
                    </a:p>
                  </a:txBody>
                  <a:tcPr marL="9244" marR="9244" marT="9244" marB="0" anchor="b"/>
                </a:tc>
              </a:tr>
              <a:tr h="301542">
                <a:tc>
                  <a:txBody>
                    <a:bodyPr/>
                    <a:lstStyle/>
                    <a:p>
                      <a:pPr marL="0" marR="0">
                        <a:spcBef>
                          <a:spcPts val="0"/>
                        </a:spcBef>
                        <a:spcAft>
                          <a:spcPts val="0"/>
                        </a:spcAft>
                      </a:pPr>
                      <a:r>
                        <a:rPr lang="en-US" sz="2000" b="0" dirty="0">
                          <a:effectLst/>
                        </a:rPr>
                        <a:t>Low </a:t>
                      </a:r>
                      <a:r>
                        <a:rPr lang="en-US" sz="2000" b="0" dirty="0" smtClean="0">
                          <a:effectLst/>
                        </a:rPr>
                        <a:t>production </a:t>
                      </a:r>
                      <a:r>
                        <a:rPr lang="en-US" sz="2000" b="0" dirty="0">
                          <a:effectLst/>
                        </a:rPr>
                        <a:t>cost</a:t>
                      </a:r>
                      <a:endParaRPr lang="en-US" sz="2000" b="0" dirty="0">
                        <a:effectLst/>
                        <a:latin typeface="Times New Roman"/>
                        <a:ea typeface="Times New Roman"/>
                      </a:endParaRPr>
                    </a:p>
                  </a:txBody>
                  <a:tcPr marL="9244" marR="9244" marT="0" marB="0" anchor="b"/>
                </a:tc>
                <a:tc>
                  <a:txBody>
                    <a:bodyPr/>
                    <a:lstStyle/>
                    <a:p>
                      <a:pPr marL="0" marR="0">
                        <a:spcBef>
                          <a:spcPts val="0"/>
                        </a:spcBef>
                        <a:spcAft>
                          <a:spcPts val="0"/>
                        </a:spcAft>
                      </a:pPr>
                      <a:r>
                        <a:rPr lang="en-US" sz="2000" b="0" dirty="0" smtClean="0">
                          <a:effectLst/>
                        </a:rPr>
                        <a:t>≤ $</a:t>
                      </a:r>
                      <a:r>
                        <a:rPr lang="en-US" sz="2000" b="0" dirty="0">
                          <a:effectLst/>
                        </a:rPr>
                        <a:t>75 per </a:t>
                      </a:r>
                      <a:r>
                        <a:rPr lang="en-US" sz="2000" b="0" dirty="0" smtClean="0">
                          <a:effectLst/>
                        </a:rPr>
                        <a:t>disposable</a:t>
                      </a:r>
                      <a:r>
                        <a:rPr lang="en-US" sz="2000" b="0" baseline="0" dirty="0" smtClean="0">
                          <a:effectLst/>
                        </a:rPr>
                        <a:t> device</a:t>
                      </a:r>
                      <a:endParaRPr lang="en-US" sz="2000" b="0" dirty="0">
                        <a:effectLst/>
                        <a:latin typeface="Times New Roman"/>
                        <a:ea typeface="Times New Roman"/>
                      </a:endParaRPr>
                    </a:p>
                  </a:txBody>
                  <a:tcPr marL="9244" marR="9244" marT="0" marB="0" anchor="b"/>
                </a:tc>
              </a:tr>
              <a:tr h="310687">
                <a:tc>
                  <a:txBody>
                    <a:bodyPr/>
                    <a:lstStyle/>
                    <a:p>
                      <a:pPr marL="0" marR="0">
                        <a:spcBef>
                          <a:spcPts val="0"/>
                        </a:spcBef>
                        <a:spcAft>
                          <a:spcPts val="0"/>
                        </a:spcAft>
                      </a:pPr>
                      <a:r>
                        <a:rPr lang="en-US" sz="2000" b="0" dirty="0">
                          <a:effectLst/>
                          <a:latin typeface="+mn-lt"/>
                        </a:rPr>
                        <a:t>Electrical </a:t>
                      </a:r>
                      <a:r>
                        <a:rPr lang="en-US" sz="2000" b="0" dirty="0" smtClean="0">
                          <a:effectLst/>
                          <a:latin typeface="+mn-lt"/>
                        </a:rPr>
                        <a:t>safety</a:t>
                      </a:r>
                      <a:endParaRPr lang="en-US" sz="2000" b="0" dirty="0">
                        <a:effectLst/>
                        <a:latin typeface="+mn-lt"/>
                        <a:ea typeface="Times New Roman"/>
                      </a:endParaRPr>
                    </a:p>
                  </a:txBody>
                  <a:tcPr marL="9244" marR="9244" marT="9244" marB="0" anchor="b"/>
                </a:tc>
                <a:tc>
                  <a:txBody>
                    <a:bodyPr/>
                    <a:lstStyle/>
                    <a:p>
                      <a:pPr marL="0" marR="0">
                        <a:spcBef>
                          <a:spcPts val="0"/>
                        </a:spcBef>
                        <a:spcAft>
                          <a:spcPts val="0"/>
                        </a:spcAft>
                      </a:pPr>
                      <a:r>
                        <a:rPr lang="en-US" sz="2000" b="0" dirty="0">
                          <a:effectLst/>
                          <a:latin typeface="+mn-lt"/>
                        </a:rPr>
                        <a:t>Meet IEC 60601-1 standards</a:t>
                      </a:r>
                      <a:endParaRPr lang="en-US" sz="2000" b="0" dirty="0">
                        <a:effectLst/>
                        <a:latin typeface="+mn-lt"/>
                        <a:ea typeface="Times New Roman"/>
                      </a:endParaRPr>
                    </a:p>
                  </a:txBody>
                  <a:tcPr marL="9244" marR="9244" marT="9244" marB="0" anchor="b"/>
                </a:tc>
              </a:tr>
              <a:tr h="310687">
                <a:tc>
                  <a:txBody>
                    <a:bodyPr/>
                    <a:lstStyle/>
                    <a:p>
                      <a:pPr marL="0" marR="0">
                        <a:spcBef>
                          <a:spcPts val="0"/>
                        </a:spcBef>
                        <a:spcAft>
                          <a:spcPts val="0"/>
                        </a:spcAft>
                      </a:pPr>
                      <a:r>
                        <a:rPr lang="en-US" sz="2000" b="0" dirty="0" smtClean="0">
                          <a:effectLst/>
                          <a:latin typeface="+mn-lt"/>
                          <a:ea typeface="Times New Roman"/>
                        </a:rPr>
                        <a:t>Biocompatibility</a:t>
                      </a:r>
                      <a:endParaRPr lang="en-US" sz="2000" b="0" dirty="0">
                        <a:effectLst/>
                        <a:latin typeface="+mn-lt"/>
                        <a:ea typeface="Times New Roman"/>
                      </a:endParaRPr>
                    </a:p>
                  </a:txBody>
                  <a:tcPr marL="9244" marR="9244" marT="9244" marB="0" anchor="b"/>
                </a:tc>
                <a:tc>
                  <a:txBody>
                    <a:bodyPr/>
                    <a:lstStyle/>
                    <a:p>
                      <a:pPr marL="0" marR="0">
                        <a:spcBef>
                          <a:spcPts val="0"/>
                        </a:spcBef>
                        <a:spcAft>
                          <a:spcPts val="0"/>
                        </a:spcAft>
                      </a:pPr>
                      <a:r>
                        <a:rPr lang="en-US" sz="2000" b="0" dirty="0" smtClean="0">
                          <a:effectLst/>
                          <a:latin typeface="+mn-lt"/>
                          <a:ea typeface="Times New Roman"/>
                        </a:rPr>
                        <a:t>Meet</a:t>
                      </a:r>
                      <a:r>
                        <a:rPr lang="en-US" sz="2000" b="0" baseline="0" dirty="0" smtClean="0">
                          <a:effectLst/>
                          <a:latin typeface="+mn-lt"/>
                          <a:ea typeface="Times New Roman"/>
                        </a:rPr>
                        <a:t> AAMI/ANSI/ISO 10933 standards</a:t>
                      </a:r>
                      <a:endParaRPr lang="en-US" sz="2000" b="0" dirty="0">
                        <a:effectLst/>
                        <a:latin typeface="+mn-lt"/>
                        <a:ea typeface="Times New Roman"/>
                      </a:endParaRPr>
                    </a:p>
                  </a:txBody>
                  <a:tcPr marL="9244" marR="9244" marT="9244" marB="0" anchor="b"/>
                </a:tc>
              </a:tr>
            </a:tbl>
          </a:graphicData>
        </a:graphic>
      </p:graphicFrame>
      <p:sp>
        <p:nvSpPr>
          <p:cNvPr id="4" name="Rectangle 3"/>
          <p:cNvSpPr/>
          <p:nvPr/>
        </p:nvSpPr>
        <p:spPr>
          <a:xfrm>
            <a:off x="228600" y="2743200"/>
            <a:ext cx="8534400" cy="914400"/>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1920335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482" y="381000"/>
            <a:ext cx="8229600" cy="1143000"/>
          </a:xfrm>
        </p:spPr>
        <p:txBody>
          <a:bodyPr>
            <a:normAutofit/>
          </a:bodyPr>
          <a:lstStyle/>
          <a:p>
            <a:r>
              <a:rPr lang="en-US" sz="4000" dirty="0" smtClean="0"/>
              <a:t>System Block Diagram</a:t>
            </a:r>
            <a:endParaRPr lang="en-US" sz="2400" dirty="0"/>
          </a:p>
        </p:txBody>
      </p:sp>
      <p:sp>
        <p:nvSpPr>
          <p:cNvPr id="4" name="Rectangle 3"/>
          <p:cNvSpPr/>
          <p:nvPr/>
        </p:nvSpPr>
        <p:spPr>
          <a:xfrm>
            <a:off x="152400" y="2767149"/>
            <a:ext cx="1737360" cy="132370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a:r>
              <a:rPr lang="en-US" sz="2400" dirty="0" smtClean="0">
                <a:solidFill>
                  <a:schemeClr val="tx1"/>
                </a:solidFill>
                <a:latin typeface="Times New Roman" pitchFamily="18" charset="0"/>
                <a:cs typeface="Times New Roman" pitchFamily="18" charset="0"/>
              </a:rPr>
              <a:t>Finger Device</a:t>
            </a:r>
          </a:p>
          <a:p>
            <a:pPr algn="ctr"/>
            <a:r>
              <a:rPr lang="en-US" sz="1500" dirty="0" smtClean="0">
                <a:solidFill>
                  <a:schemeClr val="tx1"/>
                </a:solidFill>
                <a:latin typeface="Times New Roman" pitchFamily="18" charset="0"/>
                <a:cs typeface="Times New Roman" pitchFamily="18" charset="0"/>
              </a:rPr>
              <a:t>Sensors</a:t>
            </a:r>
            <a:endParaRPr lang="en-US" sz="2400" dirty="0" smtClean="0">
              <a:solidFill>
                <a:schemeClr val="tx1"/>
              </a:solidFill>
              <a:latin typeface="Times New Roman" pitchFamily="18" charset="0"/>
              <a:cs typeface="Times New Roman" pitchFamily="18" charset="0"/>
            </a:endParaRPr>
          </a:p>
        </p:txBody>
      </p:sp>
      <p:sp>
        <p:nvSpPr>
          <p:cNvPr id="5" name="Rectangle 4"/>
          <p:cNvSpPr/>
          <p:nvPr/>
        </p:nvSpPr>
        <p:spPr>
          <a:xfrm>
            <a:off x="2481470" y="2767149"/>
            <a:ext cx="1938130" cy="132370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a:r>
              <a:rPr lang="en-US" sz="2400" dirty="0" smtClean="0">
                <a:solidFill>
                  <a:schemeClr val="tx1"/>
                </a:solidFill>
                <a:latin typeface="Times New Roman" pitchFamily="18" charset="0"/>
                <a:cs typeface="Times New Roman" pitchFamily="18" charset="0"/>
              </a:rPr>
              <a:t>Wrist Box</a:t>
            </a:r>
          </a:p>
          <a:p>
            <a:pPr algn="ctr"/>
            <a:r>
              <a:rPr lang="en-US" sz="1500" dirty="0" smtClean="0">
                <a:solidFill>
                  <a:schemeClr val="tx1"/>
                </a:solidFill>
                <a:latin typeface="Times New Roman" pitchFamily="18" charset="0"/>
                <a:cs typeface="Times New Roman" pitchFamily="18" charset="0"/>
              </a:rPr>
              <a:t>Circuitry</a:t>
            </a:r>
          </a:p>
        </p:txBody>
      </p:sp>
      <p:sp>
        <p:nvSpPr>
          <p:cNvPr id="8" name="Rectangle 7"/>
          <p:cNvSpPr/>
          <p:nvPr/>
        </p:nvSpPr>
        <p:spPr>
          <a:xfrm>
            <a:off x="4911918" y="2050143"/>
            <a:ext cx="1737360" cy="27577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a:endParaRPr lang="en-US" sz="1100" dirty="0" smtClean="0">
              <a:solidFill>
                <a:schemeClr val="tx1"/>
              </a:solidFill>
              <a:latin typeface="Times New Roman" pitchFamily="18" charset="0"/>
              <a:cs typeface="Times New Roman" pitchFamily="18" charset="0"/>
            </a:endParaRPr>
          </a:p>
          <a:p>
            <a:pPr algn="ctr"/>
            <a:endParaRPr lang="en-US" sz="1100" dirty="0" smtClean="0">
              <a:solidFill>
                <a:schemeClr val="tx1"/>
              </a:solidFill>
              <a:latin typeface="Times New Roman" pitchFamily="18" charset="0"/>
              <a:cs typeface="Times New Roman" pitchFamily="18" charset="0"/>
            </a:endParaRPr>
          </a:p>
          <a:p>
            <a:pPr algn="ctr"/>
            <a:endParaRPr lang="en-US" sz="1100" dirty="0" smtClean="0">
              <a:solidFill>
                <a:schemeClr val="tx1"/>
              </a:solidFill>
              <a:latin typeface="Times New Roman" pitchFamily="18" charset="0"/>
              <a:cs typeface="Times New Roman" pitchFamily="18" charset="0"/>
            </a:endParaRPr>
          </a:p>
          <a:p>
            <a:pPr algn="ctr"/>
            <a:endParaRPr lang="en-US" sz="1100" dirty="0" smtClean="0">
              <a:solidFill>
                <a:schemeClr val="tx1"/>
              </a:solidFill>
              <a:latin typeface="Times New Roman" pitchFamily="18" charset="0"/>
              <a:cs typeface="Times New Roman" pitchFamily="18" charset="0"/>
            </a:endParaRPr>
          </a:p>
          <a:p>
            <a:pPr algn="ctr"/>
            <a:endParaRPr lang="en-US" sz="1100" dirty="0" smtClean="0">
              <a:solidFill>
                <a:schemeClr val="tx1"/>
              </a:solidFill>
              <a:latin typeface="Times New Roman" pitchFamily="18" charset="0"/>
              <a:cs typeface="Times New Roman" pitchFamily="18" charset="0"/>
            </a:endParaRPr>
          </a:p>
          <a:p>
            <a:pPr algn="ctr"/>
            <a:endParaRPr lang="en-US" sz="1100" dirty="0" smtClean="0">
              <a:solidFill>
                <a:schemeClr val="tx1"/>
              </a:solidFill>
              <a:latin typeface="Times New Roman" pitchFamily="18" charset="0"/>
              <a:cs typeface="Times New Roman" pitchFamily="18" charset="0"/>
            </a:endParaRPr>
          </a:p>
          <a:p>
            <a:pPr algn="ctr"/>
            <a:endParaRPr lang="en-US" sz="1100" dirty="0" smtClean="0">
              <a:solidFill>
                <a:schemeClr val="tx1"/>
              </a:solidFill>
              <a:latin typeface="Times New Roman" pitchFamily="18" charset="0"/>
              <a:cs typeface="Times New Roman" pitchFamily="18" charset="0"/>
            </a:endParaRPr>
          </a:p>
          <a:p>
            <a:pPr algn="ctr"/>
            <a:endParaRPr lang="en-US" sz="1100" dirty="0" smtClean="0">
              <a:solidFill>
                <a:schemeClr val="tx1"/>
              </a:solidFill>
              <a:latin typeface="Times New Roman" pitchFamily="18" charset="0"/>
              <a:cs typeface="Times New Roman" pitchFamily="18" charset="0"/>
            </a:endParaRPr>
          </a:p>
          <a:p>
            <a:pPr algn="ctr"/>
            <a:endParaRPr lang="en-US" sz="1100" dirty="0">
              <a:latin typeface="Times New Roman" pitchFamily="18" charset="0"/>
              <a:cs typeface="Times New Roman" pitchFamily="18" charset="0"/>
            </a:endParaRPr>
          </a:p>
        </p:txBody>
      </p:sp>
      <p:grpSp>
        <p:nvGrpSpPr>
          <p:cNvPr id="3" name="Group 8"/>
          <p:cNvGrpSpPr/>
          <p:nvPr/>
        </p:nvGrpSpPr>
        <p:grpSpPr>
          <a:xfrm>
            <a:off x="5029200" y="3505200"/>
            <a:ext cx="1491731" cy="1233715"/>
            <a:chOff x="5176089" y="5418221"/>
            <a:chExt cx="1967909" cy="1363580"/>
          </a:xfrm>
          <a:noFill/>
        </p:grpSpPr>
        <p:sp>
          <p:nvSpPr>
            <p:cNvPr id="10" name="Diamond 9"/>
            <p:cNvSpPr/>
            <p:nvPr/>
          </p:nvSpPr>
          <p:spPr>
            <a:xfrm>
              <a:off x="5276613" y="5418221"/>
              <a:ext cx="1708907" cy="1363580"/>
            </a:xfrm>
            <a:prstGeom prst="diamond">
              <a:avLst/>
            </a:prstGeom>
            <a:grpFill/>
            <a:ln w="95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Times New Roman" pitchFamily="18" charset="0"/>
                <a:cs typeface="Times New Roman" pitchFamily="18" charset="0"/>
              </a:endParaRPr>
            </a:p>
          </p:txBody>
        </p:sp>
        <p:sp>
          <p:nvSpPr>
            <p:cNvPr id="11" name="TextBox 10"/>
            <p:cNvSpPr txBox="1"/>
            <p:nvPr/>
          </p:nvSpPr>
          <p:spPr>
            <a:xfrm>
              <a:off x="5176089" y="5923547"/>
              <a:ext cx="1967909" cy="357182"/>
            </a:xfrm>
            <a:prstGeom prst="rect">
              <a:avLst/>
            </a:prstGeom>
            <a:grpFill/>
            <a:ln w="9525">
              <a:noFill/>
              <a:prstDash val="sysDash"/>
            </a:ln>
          </p:spPr>
          <p:txBody>
            <a:bodyPr wrap="square" rtlCol="0">
              <a:spAutoFit/>
            </a:bodyPr>
            <a:lstStyle/>
            <a:p>
              <a:pPr algn="ctr"/>
              <a:r>
                <a:rPr lang="en-US" sz="1500" dirty="0" smtClean="0">
                  <a:latin typeface="Times New Roman" pitchFamily="18" charset="0"/>
                  <a:cs typeface="Times New Roman" pitchFamily="18" charset="0"/>
                </a:rPr>
                <a:t>Algorithms</a:t>
              </a:r>
              <a:endParaRPr lang="en-US" sz="1500" dirty="0"/>
            </a:p>
          </p:txBody>
        </p:sp>
      </p:grpSp>
      <p:sp>
        <p:nvSpPr>
          <p:cNvPr id="12" name="TextBox 11"/>
          <p:cNvSpPr txBox="1"/>
          <p:nvPr/>
        </p:nvSpPr>
        <p:spPr>
          <a:xfrm>
            <a:off x="4886739" y="2194562"/>
            <a:ext cx="1780387" cy="751838"/>
          </a:xfrm>
          <a:prstGeom prst="rect">
            <a:avLst/>
          </a:prstGeom>
          <a:noFill/>
        </p:spPr>
        <p:txBody>
          <a:bodyPr wrap="square" lIns="91420" tIns="45711" rIns="91420" bIns="45711" rtlCol="0">
            <a:spAutoFit/>
          </a:bodyPr>
          <a:lstStyle/>
          <a:p>
            <a:pPr algn="ctr"/>
            <a:r>
              <a:rPr lang="en-US" sz="2400" dirty="0" smtClean="0">
                <a:latin typeface="Times New Roman" pitchFamily="18" charset="0"/>
                <a:cs typeface="Times New Roman" pitchFamily="18" charset="0"/>
              </a:rPr>
              <a:t>PC Laptop</a:t>
            </a:r>
          </a:p>
          <a:p>
            <a:pPr algn="ctr"/>
            <a:endParaRPr lang="en-US" sz="1200" b="1" dirty="0" smtClean="0">
              <a:latin typeface="Times New Roman" pitchFamily="18" charset="0"/>
              <a:cs typeface="Times New Roman" pitchFamily="18" charset="0"/>
            </a:endParaRPr>
          </a:p>
          <a:p>
            <a:endParaRPr lang="en-US" sz="1200" dirty="0"/>
          </a:p>
        </p:txBody>
      </p:sp>
      <p:cxnSp>
        <p:nvCxnSpPr>
          <p:cNvPr id="13" name="Elbow Connector 12"/>
          <p:cNvCxnSpPr>
            <a:stCxn id="10" idx="3"/>
            <a:endCxn id="8" idx="3"/>
          </p:cNvCxnSpPr>
          <p:nvPr/>
        </p:nvCxnSpPr>
        <p:spPr>
          <a:xfrm flipV="1">
            <a:off x="6400800" y="3429000"/>
            <a:ext cx="248478" cy="693058"/>
          </a:xfrm>
          <a:prstGeom prst="bentConnector3">
            <a:avLst>
              <a:gd name="adj1" fmla="val 49194"/>
            </a:avLst>
          </a:prstGeom>
          <a:ln w="9525">
            <a:solidFill>
              <a:schemeClr val="tx1"/>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14" name="Elbow Connector 13"/>
          <p:cNvCxnSpPr>
            <a:stCxn id="8" idx="1"/>
            <a:endCxn id="10" idx="1"/>
          </p:cNvCxnSpPr>
          <p:nvPr/>
        </p:nvCxnSpPr>
        <p:spPr>
          <a:xfrm rot="10800000" flipH="1" flipV="1">
            <a:off x="4911918" y="3429000"/>
            <a:ext cx="193482" cy="693058"/>
          </a:xfrm>
          <a:prstGeom prst="bentConnector3">
            <a:avLst>
              <a:gd name="adj1" fmla="val 44085"/>
            </a:avLst>
          </a:prstGeom>
          <a:ln w="9525">
            <a:solidFill>
              <a:schemeClr val="tx1"/>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15" name="Elbow Connector 14"/>
          <p:cNvCxnSpPr>
            <a:stCxn id="8" idx="3"/>
            <a:endCxn id="6" idx="2"/>
          </p:cNvCxnSpPr>
          <p:nvPr/>
        </p:nvCxnSpPr>
        <p:spPr>
          <a:xfrm flipV="1">
            <a:off x="6649278" y="2462468"/>
            <a:ext cx="1133061" cy="966532"/>
          </a:xfrm>
          <a:prstGeom prst="bentConnector3">
            <a:avLst>
              <a:gd name="adj1" fmla="val 50000"/>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Elbow Connector 15"/>
          <p:cNvCxnSpPr>
            <a:stCxn id="8" idx="3"/>
            <a:endCxn id="7" idx="2"/>
          </p:cNvCxnSpPr>
          <p:nvPr/>
        </p:nvCxnSpPr>
        <p:spPr>
          <a:xfrm>
            <a:off x="6649278" y="3429000"/>
            <a:ext cx="1133061" cy="965200"/>
          </a:xfrm>
          <a:prstGeom prst="bentConnector3">
            <a:avLst>
              <a:gd name="adj1" fmla="val 50000"/>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4" idx="3"/>
            <a:endCxn id="5" idx="1"/>
          </p:cNvCxnSpPr>
          <p:nvPr/>
        </p:nvCxnSpPr>
        <p:spPr>
          <a:xfrm>
            <a:off x="1889760" y="3429001"/>
            <a:ext cx="591710" cy="0"/>
          </a:xfrm>
          <a:prstGeom prst="line">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7782339" y="1981200"/>
            <a:ext cx="912743" cy="96253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Times New Roman" pitchFamily="18" charset="0"/>
                <a:cs typeface="Times New Roman" pitchFamily="18" charset="0"/>
              </a:rPr>
              <a:t>NO</a:t>
            </a:r>
            <a:endParaRPr lang="en-US" sz="1400" dirty="0">
              <a:solidFill>
                <a:schemeClr val="tx1"/>
              </a:solidFill>
              <a:latin typeface="Times New Roman" pitchFamily="18" charset="0"/>
              <a:cs typeface="Times New Roman" pitchFamily="18" charset="0"/>
            </a:endParaRPr>
          </a:p>
        </p:txBody>
      </p:sp>
      <p:sp>
        <p:nvSpPr>
          <p:cNvPr id="7" name="Oval 6"/>
          <p:cNvSpPr/>
          <p:nvPr/>
        </p:nvSpPr>
        <p:spPr>
          <a:xfrm>
            <a:off x="7782339" y="3911600"/>
            <a:ext cx="912743" cy="965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Times New Roman" pitchFamily="18" charset="0"/>
              <a:cs typeface="Times New Roman" pitchFamily="18" charset="0"/>
            </a:endParaRPr>
          </a:p>
        </p:txBody>
      </p:sp>
      <p:sp>
        <p:nvSpPr>
          <p:cNvPr id="18" name="TextBox 17"/>
          <p:cNvSpPr txBox="1"/>
          <p:nvPr/>
        </p:nvSpPr>
        <p:spPr>
          <a:xfrm>
            <a:off x="7696200" y="4168735"/>
            <a:ext cx="1119809" cy="553998"/>
          </a:xfrm>
          <a:prstGeom prst="rect">
            <a:avLst/>
          </a:prstGeom>
          <a:noFill/>
        </p:spPr>
        <p:txBody>
          <a:bodyPr wrap="square" rtlCol="0">
            <a:spAutoFit/>
          </a:bodyPr>
          <a:lstStyle/>
          <a:p>
            <a:pPr algn="ctr"/>
            <a:r>
              <a:rPr lang="en-US" sz="1500" dirty="0" smtClean="0">
                <a:latin typeface="Times New Roman" pitchFamily="18" charset="0"/>
                <a:cs typeface="Times New Roman" pitchFamily="18" charset="0"/>
              </a:rPr>
              <a:t>FURTHER TESTING</a:t>
            </a:r>
            <a:endParaRPr lang="en-US" sz="1500" dirty="0">
              <a:latin typeface="Times New Roman" pitchFamily="18" charset="0"/>
              <a:cs typeface="Times New Roman" pitchFamily="18" charset="0"/>
            </a:endParaRPr>
          </a:p>
        </p:txBody>
      </p:sp>
      <p:cxnSp>
        <p:nvCxnSpPr>
          <p:cNvPr id="19" name="Straight Connector 18"/>
          <p:cNvCxnSpPr>
            <a:stCxn id="5" idx="3"/>
            <a:endCxn id="8" idx="1"/>
          </p:cNvCxnSpPr>
          <p:nvPr/>
        </p:nvCxnSpPr>
        <p:spPr>
          <a:xfrm flipV="1">
            <a:off x="4419600" y="3429000"/>
            <a:ext cx="492318" cy="1"/>
          </a:xfrm>
          <a:prstGeom prst="line">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378148" y="3124200"/>
            <a:ext cx="1613452" cy="553998"/>
          </a:xfrm>
          <a:prstGeom prst="rect">
            <a:avLst/>
          </a:prstGeom>
          <a:noFill/>
        </p:spPr>
        <p:txBody>
          <a:bodyPr wrap="square" rtlCol="0">
            <a:spAutoFit/>
          </a:bodyPr>
          <a:lstStyle/>
          <a:p>
            <a:pPr algn="ctr"/>
            <a:r>
              <a:rPr lang="en-US" sz="1500" dirty="0" smtClean="0">
                <a:latin typeface="Times New Roman" pitchFamily="18" charset="0"/>
                <a:cs typeface="Times New Roman" pitchFamily="18" charset="0"/>
              </a:rPr>
              <a:t>DYSSYNERGIC DEFECATION?</a:t>
            </a:r>
            <a:endParaRPr lang="en-US" sz="1500" dirty="0">
              <a:latin typeface="Times New Roman" pitchFamily="18" charset="0"/>
              <a:cs typeface="Times New Roman" pitchFamily="18" charset="0"/>
            </a:endParaRPr>
          </a:p>
        </p:txBody>
      </p:sp>
      <p:sp>
        <p:nvSpPr>
          <p:cNvPr id="21" name="TextBox 20"/>
          <p:cNvSpPr txBox="1"/>
          <p:nvPr/>
        </p:nvSpPr>
        <p:spPr>
          <a:xfrm>
            <a:off x="0" y="0"/>
            <a:ext cx="3124200" cy="461665"/>
          </a:xfrm>
          <a:prstGeom prst="rect">
            <a:avLst/>
          </a:prstGeom>
          <a:noFill/>
        </p:spPr>
        <p:txBody>
          <a:bodyPr wrap="square" rtlCol="0">
            <a:spAutoFit/>
          </a:bodyPr>
          <a:lstStyle/>
          <a:p>
            <a:r>
              <a:rPr lang="en-US" sz="2400" dirty="0" smtClean="0">
                <a:latin typeface="+mj-lt"/>
              </a:rPr>
              <a:t>System Overview</a:t>
            </a:r>
            <a:endParaRPr lang="en-US" sz="2400" dirty="0">
              <a:latin typeface="+mj-lt"/>
            </a:endParaRPr>
          </a:p>
        </p:txBody>
      </p:sp>
    </p:spTree>
    <p:extLst>
      <p:ext uri="{BB962C8B-B14F-4D97-AF65-F5344CB8AC3E}">
        <p14:creationId xmlns:p14="http://schemas.microsoft.com/office/powerpoint/2010/main" xmlns="" val="508059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300" fill="hold"/>
                                        <p:tgtEl>
                                          <p:spTgt spid="4"/>
                                        </p:tgtEl>
                                        <p:attrNameLst>
                                          <p:attrName>fillcolor</p:attrName>
                                        </p:attrNameLst>
                                      </p:cBhvr>
                                      <p:to>
                                        <a:srgbClr val="FBD5B5"/>
                                      </p:to>
                                    </p:animClr>
                                    <p:set>
                                      <p:cBhvr>
                                        <p:cTn id="7" dur="300" fill="hold"/>
                                        <p:tgtEl>
                                          <p:spTgt spid="4"/>
                                        </p:tgtEl>
                                        <p:attrNameLst>
                                          <p:attrName>fill.type</p:attrName>
                                        </p:attrNameLst>
                                      </p:cBhvr>
                                      <p:to>
                                        <p:strVal val="solid"/>
                                      </p:to>
                                    </p:set>
                                    <p:set>
                                      <p:cBhvr>
                                        <p:cTn id="8" dur="300" fill="hold"/>
                                        <p:tgtEl>
                                          <p:spTgt spid="4"/>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300" fill="hold"/>
                                        <p:tgtEl>
                                          <p:spTgt spid="5"/>
                                        </p:tgtEl>
                                        <p:attrNameLst>
                                          <p:attrName>fillcolor</p:attrName>
                                        </p:attrNameLst>
                                      </p:cBhvr>
                                      <p:to>
                                        <a:srgbClr val="FBD5B5"/>
                                      </p:to>
                                    </p:animClr>
                                    <p:set>
                                      <p:cBhvr>
                                        <p:cTn id="13" dur="300" fill="hold"/>
                                        <p:tgtEl>
                                          <p:spTgt spid="5"/>
                                        </p:tgtEl>
                                        <p:attrNameLst>
                                          <p:attrName>fill.type</p:attrName>
                                        </p:attrNameLst>
                                      </p:cBhvr>
                                      <p:to>
                                        <p:strVal val="solid"/>
                                      </p:to>
                                    </p:set>
                                    <p:set>
                                      <p:cBhvr>
                                        <p:cTn id="14" dur="300" fill="hold"/>
                                        <p:tgtEl>
                                          <p:spTgt spid="5"/>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300" fill="hold"/>
                                        <p:tgtEl>
                                          <p:spTgt spid="8"/>
                                        </p:tgtEl>
                                        <p:attrNameLst>
                                          <p:attrName>fillcolor</p:attrName>
                                        </p:attrNameLst>
                                      </p:cBhvr>
                                      <p:to>
                                        <a:srgbClr val="FBD5B5"/>
                                      </p:to>
                                    </p:animClr>
                                    <p:set>
                                      <p:cBhvr>
                                        <p:cTn id="19" dur="300" fill="hold"/>
                                        <p:tgtEl>
                                          <p:spTgt spid="8"/>
                                        </p:tgtEl>
                                        <p:attrNameLst>
                                          <p:attrName>fill.type</p:attrName>
                                        </p:attrNameLst>
                                      </p:cBhvr>
                                      <p:to>
                                        <p:strVal val="solid"/>
                                      </p:to>
                                    </p:set>
                                    <p:set>
                                      <p:cBhvr>
                                        <p:cTn id="20" dur="300" fill="hold"/>
                                        <p:tgtEl>
                                          <p:spTgt spid="8"/>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300" fill="hold"/>
                                        <p:tgtEl>
                                          <p:spTgt spid="6"/>
                                        </p:tgtEl>
                                        <p:attrNameLst>
                                          <p:attrName>fillcolor</p:attrName>
                                        </p:attrNameLst>
                                      </p:cBhvr>
                                      <p:to>
                                        <a:srgbClr val="FBD5B5"/>
                                      </p:to>
                                    </p:animClr>
                                    <p:set>
                                      <p:cBhvr>
                                        <p:cTn id="25" dur="300" fill="hold"/>
                                        <p:tgtEl>
                                          <p:spTgt spid="6"/>
                                        </p:tgtEl>
                                        <p:attrNameLst>
                                          <p:attrName>fill.type</p:attrName>
                                        </p:attrNameLst>
                                      </p:cBhvr>
                                      <p:to>
                                        <p:strVal val="solid"/>
                                      </p:to>
                                    </p:set>
                                    <p:set>
                                      <p:cBhvr>
                                        <p:cTn id="26" dur="300" fill="hold"/>
                                        <p:tgtEl>
                                          <p:spTgt spid="6"/>
                                        </p:tgtEl>
                                        <p:attrNameLst>
                                          <p:attrName>fill.on</p:attrName>
                                        </p:attrNameLst>
                                      </p:cBhvr>
                                      <p:to>
                                        <p:strVal val="true"/>
                                      </p:to>
                                    </p:set>
                                  </p:childTnLst>
                                </p:cTn>
                              </p:par>
                              <p:par>
                                <p:cTn id="27" presetID="1" presetClass="emph" presetSubtype="2" fill="hold" nodeType="withEffect">
                                  <p:stCondLst>
                                    <p:cond delay="0"/>
                                  </p:stCondLst>
                                  <p:childTnLst>
                                    <p:animClr clrSpc="rgb" dir="cw">
                                      <p:cBhvr>
                                        <p:cTn id="28" dur="300" fill="hold"/>
                                        <p:tgtEl>
                                          <p:spTgt spid="7"/>
                                        </p:tgtEl>
                                        <p:attrNameLst>
                                          <p:attrName>fillcolor</p:attrName>
                                        </p:attrNameLst>
                                      </p:cBhvr>
                                      <p:to>
                                        <a:srgbClr val="FBD5B5"/>
                                      </p:to>
                                    </p:animClr>
                                    <p:set>
                                      <p:cBhvr>
                                        <p:cTn id="29" dur="300" fill="hold"/>
                                        <p:tgtEl>
                                          <p:spTgt spid="7"/>
                                        </p:tgtEl>
                                        <p:attrNameLst>
                                          <p:attrName>fill.type</p:attrName>
                                        </p:attrNameLst>
                                      </p:cBhvr>
                                      <p:to>
                                        <p:strVal val="solid"/>
                                      </p:to>
                                    </p:set>
                                    <p:set>
                                      <p:cBhvr>
                                        <p:cTn id="30" dur="300"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0" y="0"/>
            <a:ext cx="3352800" cy="461665"/>
          </a:xfrm>
          <a:prstGeom prst="rect">
            <a:avLst/>
          </a:prstGeom>
          <a:noFill/>
        </p:spPr>
        <p:txBody>
          <a:bodyPr wrap="square" rtlCol="0">
            <a:spAutoFit/>
          </a:bodyPr>
          <a:lstStyle/>
          <a:p>
            <a:r>
              <a:rPr lang="en-US" sz="2400" dirty="0" smtClean="0">
                <a:latin typeface="+mj-lt"/>
              </a:rPr>
              <a:t>System Overview</a:t>
            </a:r>
            <a:endParaRPr lang="en-US" sz="2400" dirty="0">
              <a:latin typeface="+mj-lt"/>
            </a:endParaRPr>
          </a:p>
        </p:txBody>
      </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81000" y="800100"/>
            <a:ext cx="8382000" cy="5257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644671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Inner Layer</a:t>
            </a:r>
            <a:endParaRPr lang="en-US" dirty="0"/>
          </a:p>
        </p:txBody>
      </p:sp>
      <p:pic>
        <p:nvPicPr>
          <p:cNvPr id="3" name="Picture 2"/>
          <p:cNvPicPr>
            <a:picLocks noChangeAspect="1"/>
          </p:cNvPicPr>
          <p:nvPr/>
        </p:nvPicPr>
        <p:blipFill>
          <a:blip r:embed="rId3" cstate="print">
            <a:extLst>
              <a:ext uri="{BEBA8EAE-BF5A-486C-A8C5-ECC9F3942E4B}">
                <a14:imgProps xmlns:a14="http://schemas.microsoft.com/office/drawing/2010/main" xmlns="">
                  <a14:imgLayer r:embed="rId4">
                    <a14:imgEffect>
                      <a14:backgroundRemoval t="4173" b="94388" l="4281" r="95311"/>
                    </a14:imgEffect>
                  </a14:imgLayer>
                </a14:imgProps>
              </a:ext>
              <a:ext uri="{28A0092B-C50C-407E-A947-70E740481C1C}">
                <a14:useLocalDpi xmlns:a14="http://schemas.microsoft.com/office/drawing/2010/main" xmlns="" val="0"/>
              </a:ext>
            </a:extLst>
          </a:blip>
          <a:stretch>
            <a:fillRect/>
          </a:stretch>
        </p:blipFill>
        <p:spPr>
          <a:xfrm>
            <a:off x="993000" y="1102402"/>
            <a:ext cx="6674390" cy="4728543"/>
          </a:xfrm>
          <a:prstGeom prst="rect">
            <a:avLst/>
          </a:prstGeom>
        </p:spPr>
      </p:pic>
      <p:sp>
        <p:nvSpPr>
          <p:cNvPr id="4" name="TextBox 3"/>
          <p:cNvSpPr txBox="1"/>
          <p:nvPr/>
        </p:nvSpPr>
        <p:spPr>
          <a:xfrm>
            <a:off x="3644395" y="4848135"/>
            <a:ext cx="1371600" cy="1200329"/>
          </a:xfrm>
          <a:prstGeom prst="rect">
            <a:avLst/>
          </a:prstGeom>
          <a:noFill/>
        </p:spPr>
        <p:txBody>
          <a:bodyPr wrap="square" rtlCol="0">
            <a:spAutoFit/>
          </a:bodyPr>
          <a:lstStyle/>
          <a:p>
            <a:pPr algn="ctr"/>
            <a:r>
              <a:rPr lang="en-US" dirty="0" smtClean="0"/>
              <a:t>Hole to Maintain Sense of Touch</a:t>
            </a:r>
            <a:endParaRPr lang="en-US" dirty="0"/>
          </a:p>
        </p:txBody>
      </p:sp>
      <p:cxnSp>
        <p:nvCxnSpPr>
          <p:cNvPr id="5" name="Straight Arrow Connector 4"/>
          <p:cNvCxnSpPr/>
          <p:nvPr/>
        </p:nvCxnSpPr>
        <p:spPr>
          <a:xfrm flipV="1">
            <a:off x="4953000" y="5181600"/>
            <a:ext cx="838200" cy="26669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5486400" y="2514600"/>
            <a:ext cx="1219200" cy="1447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477000" y="2048470"/>
            <a:ext cx="1371600" cy="923330"/>
          </a:xfrm>
          <a:prstGeom prst="rect">
            <a:avLst/>
          </a:prstGeom>
          <a:noFill/>
        </p:spPr>
        <p:txBody>
          <a:bodyPr wrap="square" rtlCol="0">
            <a:spAutoFit/>
          </a:bodyPr>
          <a:lstStyle/>
          <a:p>
            <a:pPr algn="ctr"/>
            <a:r>
              <a:rPr lang="en-US" dirty="0" smtClean="0"/>
              <a:t>Groove for Hard Support</a:t>
            </a:r>
            <a:endParaRPr lang="en-US" dirty="0"/>
          </a:p>
        </p:txBody>
      </p:sp>
      <p:sp>
        <p:nvSpPr>
          <p:cNvPr id="8" name="TextBox 7"/>
          <p:cNvSpPr txBox="1"/>
          <p:nvPr/>
        </p:nvSpPr>
        <p:spPr>
          <a:xfrm>
            <a:off x="0" y="0"/>
            <a:ext cx="2667000" cy="461665"/>
          </a:xfrm>
          <a:prstGeom prst="rect">
            <a:avLst/>
          </a:prstGeom>
          <a:noFill/>
        </p:spPr>
        <p:txBody>
          <a:bodyPr wrap="square" rtlCol="0">
            <a:spAutoFit/>
          </a:bodyPr>
          <a:lstStyle/>
          <a:p>
            <a:r>
              <a:rPr lang="en-US" sz="2400" dirty="0" smtClean="0">
                <a:latin typeface="+mj-lt"/>
              </a:rPr>
              <a:t>Device Housing</a:t>
            </a:r>
            <a:endParaRPr lang="en-US" sz="2400" dirty="0">
              <a:latin typeface="+mj-lt"/>
            </a:endParaRPr>
          </a:p>
        </p:txBody>
      </p:sp>
      <p:sp>
        <p:nvSpPr>
          <p:cNvPr id="10" name="TextBox 9"/>
          <p:cNvSpPr txBox="1"/>
          <p:nvPr/>
        </p:nvSpPr>
        <p:spPr>
          <a:xfrm>
            <a:off x="267222" y="5484600"/>
            <a:ext cx="3352800" cy="646331"/>
          </a:xfrm>
          <a:prstGeom prst="rect">
            <a:avLst/>
          </a:prstGeom>
          <a:noFill/>
        </p:spPr>
        <p:txBody>
          <a:bodyPr wrap="square" rtlCol="0">
            <a:spAutoFit/>
          </a:bodyPr>
          <a:lstStyle/>
          <a:p>
            <a:r>
              <a:rPr lang="en-US" dirty="0" smtClean="0">
                <a:solidFill>
                  <a:schemeClr val="tx2"/>
                </a:solidFill>
              </a:rPr>
              <a:t>Lead Material Choice: Silicone</a:t>
            </a:r>
          </a:p>
          <a:p>
            <a:r>
              <a:rPr lang="en-US" dirty="0" smtClean="0">
                <a:solidFill>
                  <a:schemeClr val="tx2"/>
                </a:solidFill>
              </a:rPr>
              <a:t>Option: Polyurethane</a:t>
            </a:r>
            <a:endParaRPr lang="en-US" dirty="0">
              <a:solidFill>
                <a:schemeClr val="tx2"/>
              </a:solidFill>
            </a:endParaRPr>
          </a:p>
        </p:txBody>
      </p:sp>
    </p:spTree>
    <p:extLst>
      <p:ext uri="{BB962C8B-B14F-4D97-AF65-F5344CB8AC3E}">
        <p14:creationId xmlns:p14="http://schemas.microsoft.com/office/powerpoint/2010/main" xmlns="" val="5859239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70359" y="1371600"/>
            <a:ext cx="6625841" cy="4402363"/>
          </a:xfrm>
          <a:prstGeom prst="rect">
            <a:avLst/>
          </a:prstGeom>
        </p:spPr>
      </p:pic>
      <p:sp>
        <p:nvSpPr>
          <p:cNvPr id="2" name="Title 1"/>
          <p:cNvSpPr>
            <a:spLocks noGrp="1"/>
          </p:cNvSpPr>
          <p:nvPr>
            <p:ph type="title"/>
          </p:nvPr>
        </p:nvSpPr>
        <p:spPr/>
        <p:txBody>
          <a:bodyPr>
            <a:normAutofit/>
          </a:bodyPr>
          <a:lstStyle/>
          <a:p>
            <a:r>
              <a:rPr lang="en-US" dirty="0" smtClean="0"/>
              <a:t>Middle Layer</a:t>
            </a:r>
            <a:endParaRPr lang="en-US" dirty="0"/>
          </a:p>
        </p:txBody>
      </p:sp>
      <p:cxnSp>
        <p:nvCxnSpPr>
          <p:cNvPr id="6" name="Straight Arrow Connector 5"/>
          <p:cNvCxnSpPr/>
          <p:nvPr/>
        </p:nvCxnSpPr>
        <p:spPr>
          <a:xfrm flipH="1">
            <a:off x="6477000" y="3276600"/>
            <a:ext cx="685800" cy="1143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486667" y="2353270"/>
            <a:ext cx="1828800" cy="923330"/>
          </a:xfrm>
          <a:prstGeom prst="rect">
            <a:avLst/>
          </a:prstGeom>
          <a:noFill/>
        </p:spPr>
        <p:txBody>
          <a:bodyPr wrap="square" rtlCol="0">
            <a:spAutoFit/>
          </a:bodyPr>
          <a:lstStyle/>
          <a:p>
            <a:pPr algn="ctr"/>
            <a:r>
              <a:rPr lang="en-US" dirty="0" smtClean="0"/>
              <a:t>Holes to stabilize EMG electrodes</a:t>
            </a:r>
            <a:endParaRPr lang="en-US" dirty="0"/>
          </a:p>
        </p:txBody>
      </p:sp>
      <p:sp>
        <p:nvSpPr>
          <p:cNvPr id="10" name="TextBox 9"/>
          <p:cNvSpPr txBox="1"/>
          <p:nvPr/>
        </p:nvSpPr>
        <p:spPr>
          <a:xfrm>
            <a:off x="6934200" y="5115268"/>
            <a:ext cx="1828800" cy="369332"/>
          </a:xfrm>
          <a:prstGeom prst="rect">
            <a:avLst/>
          </a:prstGeom>
          <a:noFill/>
        </p:spPr>
        <p:txBody>
          <a:bodyPr wrap="square" rtlCol="0">
            <a:spAutoFit/>
          </a:bodyPr>
          <a:lstStyle/>
          <a:p>
            <a:pPr algn="ctr"/>
            <a:r>
              <a:rPr lang="en-US" dirty="0" smtClean="0"/>
              <a:t>EMG electrodes</a:t>
            </a:r>
            <a:endParaRPr lang="en-US" dirty="0"/>
          </a:p>
        </p:txBody>
      </p:sp>
      <p:cxnSp>
        <p:nvCxnSpPr>
          <p:cNvPr id="11" name="Straight Arrow Connector 10"/>
          <p:cNvCxnSpPr>
            <a:stCxn id="10" idx="1"/>
          </p:cNvCxnSpPr>
          <p:nvPr/>
        </p:nvCxnSpPr>
        <p:spPr>
          <a:xfrm flipH="1" flipV="1">
            <a:off x="6400800" y="5086070"/>
            <a:ext cx="533400" cy="21386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410200" y="2590800"/>
            <a:ext cx="76200" cy="1447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674927" y="1944890"/>
            <a:ext cx="1828800" cy="646331"/>
          </a:xfrm>
          <a:prstGeom prst="rect">
            <a:avLst/>
          </a:prstGeom>
          <a:noFill/>
        </p:spPr>
        <p:txBody>
          <a:bodyPr wrap="square" rtlCol="0">
            <a:spAutoFit/>
          </a:bodyPr>
          <a:lstStyle/>
          <a:p>
            <a:pPr algn="ctr"/>
            <a:r>
              <a:rPr lang="en-US" dirty="0" smtClean="0"/>
              <a:t>Hard plastic support</a:t>
            </a:r>
            <a:endParaRPr lang="en-US" dirty="0"/>
          </a:p>
        </p:txBody>
      </p:sp>
      <p:cxnSp>
        <p:nvCxnSpPr>
          <p:cNvPr id="23" name="Straight Arrow Connector 22"/>
          <p:cNvCxnSpPr/>
          <p:nvPr/>
        </p:nvCxnSpPr>
        <p:spPr>
          <a:xfrm flipV="1">
            <a:off x="1200747" y="1828800"/>
            <a:ext cx="780453" cy="76242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5420" y="2353270"/>
            <a:ext cx="1216167" cy="646331"/>
          </a:xfrm>
          <a:prstGeom prst="rect">
            <a:avLst/>
          </a:prstGeom>
          <a:noFill/>
        </p:spPr>
        <p:txBody>
          <a:bodyPr wrap="none" rtlCol="0">
            <a:spAutoFit/>
          </a:bodyPr>
          <a:lstStyle/>
          <a:p>
            <a:r>
              <a:rPr lang="en-US" dirty="0" smtClean="0"/>
              <a:t>Wiring to </a:t>
            </a:r>
          </a:p>
          <a:p>
            <a:r>
              <a:rPr lang="en-US" dirty="0" smtClean="0"/>
              <a:t>wrist box</a:t>
            </a:r>
            <a:endParaRPr lang="en-US" dirty="0"/>
          </a:p>
        </p:txBody>
      </p:sp>
      <p:cxnSp>
        <p:nvCxnSpPr>
          <p:cNvPr id="29" name="Straight Arrow Connector 28"/>
          <p:cNvCxnSpPr/>
          <p:nvPr/>
        </p:nvCxnSpPr>
        <p:spPr>
          <a:xfrm flipH="1" flipV="1">
            <a:off x="1981200" y="2850378"/>
            <a:ext cx="304800" cy="172162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2286000" y="1944890"/>
            <a:ext cx="228600" cy="262711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843280" y="4572000"/>
            <a:ext cx="2629246" cy="646331"/>
          </a:xfrm>
          <a:prstGeom prst="rect">
            <a:avLst/>
          </a:prstGeom>
          <a:noFill/>
        </p:spPr>
        <p:txBody>
          <a:bodyPr wrap="none" rtlCol="0">
            <a:spAutoFit/>
          </a:bodyPr>
          <a:lstStyle/>
          <a:p>
            <a:pPr algn="ctr"/>
            <a:r>
              <a:rPr lang="en-US" dirty="0" smtClean="0"/>
              <a:t>Anal sphincter pressure</a:t>
            </a:r>
          </a:p>
          <a:p>
            <a:pPr algn="ctr"/>
            <a:r>
              <a:rPr lang="en-US" dirty="0" smtClean="0"/>
              <a:t>sensors</a:t>
            </a:r>
            <a:endParaRPr lang="en-US" dirty="0"/>
          </a:p>
        </p:txBody>
      </p:sp>
      <p:cxnSp>
        <p:nvCxnSpPr>
          <p:cNvPr id="40" name="Straight Arrow Connector 39"/>
          <p:cNvCxnSpPr/>
          <p:nvPr/>
        </p:nvCxnSpPr>
        <p:spPr>
          <a:xfrm flipV="1">
            <a:off x="4674927" y="4038600"/>
            <a:ext cx="1573473" cy="115440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657600" y="5105400"/>
            <a:ext cx="1828800" cy="646331"/>
          </a:xfrm>
          <a:prstGeom prst="rect">
            <a:avLst/>
          </a:prstGeom>
          <a:noFill/>
        </p:spPr>
        <p:txBody>
          <a:bodyPr wrap="square" rtlCol="0">
            <a:spAutoFit/>
          </a:bodyPr>
          <a:lstStyle/>
          <a:p>
            <a:pPr algn="ctr"/>
            <a:r>
              <a:rPr lang="en-US" dirty="0" err="1"/>
              <a:t>I</a:t>
            </a:r>
            <a:r>
              <a:rPr lang="en-US" dirty="0" err="1" smtClean="0"/>
              <a:t>ntrarectal</a:t>
            </a:r>
            <a:r>
              <a:rPr lang="en-US" dirty="0" smtClean="0"/>
              <a:t> pressure sensor</a:t>
            </a:r>
            <a:endParaRPr lang="en-US" dirty="0"/>
          </a:p>
        </p:txBody>
      </p:sp>
      <p:sp>
        <p:nvSpPr>
          <p:cNvPr id="17" name="TextBox 16"/>
          <p:cNvSpPr txBox="1"/>
          <p:nvPr/>
        </p:nvSpPr>
        <p:spPr>
          <a:xfrm>
            <a:off x="0" y="0"/>
            <a:ext cx="2667000" cy="461665"/>
          </a:xfrm>
          <a:prstGeom prst="rect">
            <a:avLst/>
          </a:prstGeom>
          <a:noFill/>
        </p:spPr>
        <p:txBody>
          <a:bodyPr wrap="square" rtlCol="0">
            <a:spAutoFit/>
          </a:bodyPr>
          <a:lstStyle/>
          <a:p>
            <a:r>
              <a:rPr lang="en-US" sz="2400" dirty="0" smtClean="0">
                <a:latin typeface="+mj-lt"/>
              </a:rPr>
              <a:t>Device Housing</a:t>
            </a:r>
            <a:endParaRPr lang="en-US" sz="2400" dirty="0">
              <a:latin typeface="+mj-lt"/>
            </a:endParaRPr>
          </a:p>
        </p:txBody>
      </p:sp>
      <p:sp>
        <p:nvSpPr>
          <p:cNvPr id="21" name="TextBox 20"/>
          <p:cNvSpPr txBox="1"/>
          <p:nvPr/>
        </p:nvSpPr>
        <p:spPr>
          <a:xfrm>
            <a:off x="267221" y="5484600"/>
            <a:ext cx="4116057" cy="646331"/>
          </a:xfrm>
          <a:prstGeom prst="rect">
            <a:avLst/>
          </a:prstGeom>
          <a:noFill/>
        </p:spPr>
        <p:txBody>
          <a:bodyPr wrap="square" rtlCol="0">
            <a:spAutoFit/>
          </a:bodyPr>
          <a:lstStyle/>
          <a:p>
            <a:r>
              <a:rPr lang="en-US" dirty="0" smtClean="0">
                <a:solidFill>
                  <a:schemeClr val="tx2"/>
                </a:solidFill>
              </a:rPr>
              <a:t>Lead Material Choice: HDPE</a:t>
            </a:r>
          </a:p>
          <a:p>
            <a:r>
              <a:rPr lang="en-US" dirty="0" smtClean="0">
                <a:solidFill>
                  <a:schemeClr val="tx2"/>
                </a:solidFill>
              </a:rPr>
              <a:t>Option: PP</a:t>
            </a:r>
            <a:endParaRPr lang="en-US" dirty="0">
              <a:solidFill>
                <a:schemeClr val="tx2"/>
              </a:solidFill>
            </a:endParaRPr>
          </a:p>
        </p:txBody>
      </p:sp>
    </p:spTree>
    <p:extLst>
      <p:ext uri="{BB962C8B-B14F-4D97-AF65-F5344CB8AC3E}">
        <p14:creationId xmlns:p14="http://schemas.microsoft.com/office/powerpoint/2010/main" xmlns="" val="410780827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70359" y="1371600"/>
            <a:ext cx="6625841" cy="4402363"/>
          </a:xfrm>
          <a:prstGeom prst="rect">
            <a:avLst/>
          </a:prstGeom>
        </p:spPr>
      </p:pic>
      <p:sp>
        <p:nvSpPr>
          <p:cNvPr id="2" name="Title 1"/>
          <p:cNvSpPr>
            <a:spLocks noGrp="1"/>
          </p:cNvSpPr>
          <p:nvPr>
            <p:ph type="title"/>
          </p:nvPr>
        </p:nvSpPr>
        <p:spPr/>
        <p:txBody>
          <a:bodyPr>
            <a:normAutofit/>
          </a:bodyPr>
          <a:lstStyle/>
          <a:p>
            <a:r>
              <a:rPr lang="en-US" sz="4000" dirty="0" smtClean="0"/>
              <a:t>Outer Layer</a:t>
            </a:r>
            <a:endParaRPr lang="en-US" sz="4000" dirty="0"/>
          </a:p>
        </p:txBody>
      </p:sp>
      <p:sp>
        <p:nvSpPr>
          <p:cNvPr id="11" name="TextBox 10"/>
          <p:cNvSpPr txBox="1"/>
          <p:nvPr/>
        </p:nvSpPr>
        <p:spPr>
          <a:xfrm>
            <a:off x="0" y="0"/>
            <a:ext cx="2667000" cy="461665"/>
          </a:xfrm>
          <a:prstGeom prst="rect">
            <a:avLst/>
          </a:prstGeom>
          <a:noFill/>
        </p:spPr>
        <p:txBody>
          <a:bodyPr wrap="square" rtlCol="0">
            <a:spAutoFit/>
          </a:bodyPr>
          <a:lstStyle/>
          <a:p>
            <a:r>
              <a:rPr lang="en-US" sz="2400" dirty="0" smtClean="0">
                <a:latin typeface="+mj-lt"/>
              </a:rPr>
              <a:t>Device Housing</a:t>
            </a:r>
            <a:endParaRPr lang="en-US" sz="2400" dirty="0">
              <a:latin typeface="+mj-lt"/>
            </a:endParaRPr>
          </a:p>
        </p:txBody>
      </p:sp>
      <p:sp>
        <p:nvSpPr>
          <p:cNvPr id="15" name="TextBox 14"/>
          <p:cNvSpPr txBox="1"/>
          <p:nvPr/>
        </p:nvSpPr>
        <p:spPr>
          <a:xfrm>
            <a:off x="267222" y="5484600"/>
            <a:ext cx="4533378" cy="646331"/>
          </a:xfrm>
          <a:prstGeom prst="rect">
            <a:avLst/>
          </a:prstGeom>
          <a:noFill/>
        </p:spPr>
        <p:txBody>
          <a:bodyPr wrap="square" rtlCol="0">
            <a:spAutoFit/>
          </a:bodyPr>
          <a:lstStyle/>
          <a:p>
            <a:r>
              <a:rPr lang="en-US" dirty="0" smtClean="0">
                <a:solidFill>
                  <a:schemeClr val="tx2"/>
                </a:solidFill>
              </a:rPr>
              <a:t>Lead Material Choice: silicone</a:t>
            </a:r>
          </a:p>
          <a:p>
            <a:r>
              <a:rPr lang="en-US" dirty="0" smtClean="0">
                <a:solidFill>
                  <a:schemeClr val="tx2"/>
                </a:solidFill>
              </a:rPr>
              <a:t>Lead Adhesive Choice</a:t>
            </a:r>
            <a:r>
              <a:rPr lang="en-US" dirty="0">
                <a:solidFill>
                  <a:schemeClr val="tx2"/>
                </a:solidFill>
              </a:rPr>
              <a:t>:  </a:t>
            </a:r>
            <a:r>
              <a:rPr lang="en-US" dirty="0" err="1" smtClean="0">
                <a:solidFill>
                  <a:schemeClr val="tx2"/>
                </a:solidFill>
              </a:rPr>
              <a:t>Nusil</a:t>
            </a:r>
            <a:r>
              <a:rPr lang="en-US" dirty="0" smtClean="0">
                <a:solidFill>
                  <a:schemeClr val="tx2"/>
                </a:solidFill>
              </a:rPr>
              <a:t> MED3-4013</a:t>
            </a:r>
          </a:p>
        </p:txBody>
      </p:sp>
      <p:grpSp>
        <p:nvGrpSpPr>
          <p:cNvPr id="3" name="Group 2"/>
          <p:cNvGrpSpPr/>
          <p:nvPr/>
        </p:nvGrpSpPr>
        <p:grpSpPr>
          <a:xfrm>
            <a:off x="1050878" y="1356541"/>
            <a:ext cx="6629400" cy="4400550"/>
            <a:chOff x="1050878" y="1356541"/>
            <a:chExt cx="6629400" cy="4400550"/>
          </a:xfrm>
        </p:grpSpPr>
        <p:pic>
          <p:nvPicPr>
            <p:cNvPr id="10" name="Picture 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50878" y="1356541"/>
              <a:ext cx="6629400" cy="4400550"/>
            </a:xfrm>
            <a:prstGeom prst="rect">
              <a:avLst/>
            </a:prstGeom>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867400" y="3714135"/>
              <a:ext cx="914400" cy="6292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cxnSp>
        <p:nvCxnSpPr>
          <p:cNvPr id="14" name="Straight Arrow Connector 13"/>
          <p:cNvCxnSpPr/>
          <p:nvPr/>
        </p:nvCxnSpPr>
        <p:spPr>
          <a:xfrm flipH="1">
            <a:off x="4800600" y="2124981"/>
            <a:ext cx="1612204" cy="84681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878618" y="1764268"/>
            <a:ext cx="1828800" cy="369332"/>
          </a:xfrm>
          <a:prstGeom prst="rect">
            <a:avLst/>
          </a:prstGeom>
          <a:noFill/>
        </p:spPr>
        <p:txBody>
          <a:bodyPr wrap="square" rtlCol="0">
            <a:spAutoFit/>
          </a:bodyPr>
          <a:lstStyle/>
          <a:p>
            <a:pPr algn="ctr"/>
            <a:r>
              <a:rPr lang="en-US" dirty="0"/>
              <a:t>S</a:t>
            </a:r>
            <a:r>
              <a:rPr lang="en-US" dirty="0" smtClean="0"/>
              <a:t>mooth overlay</a:t>
            </a:r>
            <a:endParaRPr lang="en-US" dirty="0"/>
          </a:p>
        </p:txBody>
      </p:sp>
      <p:cxnSp>
        <p:nvCxnSpPr>
          <p:cNvPr id="17" name="Straight Arrow Connector 16"/>
          <p:cNvCxnSpPr/>
          <p:nvPr/>
        </p:nvCxnSpPr>
        <p:spPr>
          <a:xfrm flipV="1">
            <a:off x="2209800" y="4343400"/>
            <a:ext cx="1143000" cy="4572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38200" y="4590834"/>
            <a:ext cx="1828800" cy="646331"/>
          </a:xfrm>
          <a:prstGeom prst="rect">
            <a:avLst/>
          </a:prstGeom>
          <a:noFill/>
        </p:spPr>
        <p:txBody>
          <a:bodyPr wrap="square" rtlCol="0">
            <a:spAutoFit/>
          </a:bodyPr>
          <a:lstStyle/>
          <a:p>
            <a:pPr algn="ctr"/>
            <a:r>
              <a:rPr lang="en-US" dirty="0"/>
              <a:t>S</a:t>
            </a:r>
            <a:r>
              <a:rPr lang="en-US" dirty="0" smtClean="0"/>
              <a:t>ilicone adhesive</a:t>
            </a:r>
            <a:endParaRPr lang="en-US" dirty="0"/>
          </a:p>
        </p:txBody>
      </p:sp>
    </p:spTree>
    <p:extLst>
      <p:ext uri="{BB962C8B-B14F-4D97-AF65-F5344CB8AC3E}">
        <p14:creationId xmlns:p14="http://schemas.microsoft.com/office/powerpoint/2010/main" xmlns="" val="4487288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EMG: System Overview</a:t>
            </a:r>
            <a:endParaRPr lang="en-US" sz="4000" dirty="0"/>
          </a:p>
        </p:txBody>
      </p:sp>
      <p:sp>
        <p:nvSpPr>
          <p:cNvPr id="12" name="TextBox 11"/>
          <p:cNvSpPr txBox="1"/>
          <p:nvPr/>
        </p:nvSpPr>
        <p:spPr>
          <a:xfrm>
            <a:off x="0" y="0"/>
            <a:ext cx="3733800" cy="461665"/>
          </a:xfrm>
          <a:prstGeom prst="rect">
            <a:avLst/>
          </a:prstGeom>
          <a:noFill/>
        </p:spPr>
        <p:txBody>
          <a:bodyPr wrap="square" rtlCol="0">
            <a:spAutoFit/>
          </a:bodyPr>
          <a:lstStyle/>
          <a:p>
            <a:r>
              <a:rPr lang="en-US" sz="2400" dirty="0" smtClean="0">
                <a:latin typeface="+mj-lt"/>
              </a:rPr>
              <a:t>EMG</a:t>
            </a:r>
            <a:endParaRPr lang="en-US" sz="2400" dirty="0">
              <a:latin typeface="+mj-lt"/>
            </a:endParaRPr>
          </a:p>
        </p:txBody>
      </p:sp>
      <p:sp>
        <p:nvSpPr>
          <p:cNvPr id="17" name="Content Placeholder 2"/>
          <p:cNvSpPr>
            <a:spLocks noGrp="1"/>
          </p:cNvSpPr>
          <p:nvPr>
            <p:ph idx="1"/>
          </p:nvPr>
        </p:nvSpPr>
        <p:spPr>
          <a:xfrm>
            <a:off x="381000" y="1143000"/>
            <a:ext cx="8839200" cy="5059363"/>
          </a:xfrm>
        </p:spPr>
        <p:txBody>
          <a:bodyPr>
            <a:normAutofit/>
          </a:bodyPr>
          <a:lstStyle/>
          <a:p>
            <a:r>
              <a:rPr lang="en-US" sz="3000" dirty="0" smtClean="0"/>
              <a:t>Silver wire electrodes</a:t>
            </a:r>
          </a:p>
          <a:p>
            <a:r>
              <a:rPr lang="en-US" sz="3000" dirty="0" smtClean="0"/>
              <a:t>Signal validation from previous study</a:t>
            </a:r>
          </a:p>
          <a:p>
            <a:pPr lvl="1"/>
            <a:r>
              <a:rPr lang="en-US" sz="2600" dirty="0" err="1" smtClean="0"/>
              <a:t>Puborectalis</a:t>
            </a:r>
            <a:r>
              <a:rPr lang="en-US" sz="2600" dirty="0" smtClean="0"/>
              <a:t> EMG (</a:t>
            </a:r>
            <a:r>
              <a:rPr lang="en-US" sz="2600" dirty="0" err="1" smtClean="0"/>
              <a:t>Cescon</a:t>
            </a:r>
            <a:r>
              <a:rPr lang="en-US" sz="2600" dirty="0" smtClean="0"/>
              <a:t>, et. al. 2006)</a:t>
            </a:r>
          </a:p>
          <a:p>
            <a:pPr lvl="1"/>
            <a:r>
              <a:rPr lang="en-US" sz="2600" dirty="0" smtClean="0"/>
              <a:t>Surface electrode testing</a:t>
            </a:r>
          </a:p>
        </p:txBody>
      </p:sp>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971800" y="3522783"/>
            <a:ext cx="5181600" cy="27000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3" name="TextBox 22"/>
          <p:cNvSpPr txBox="1"/>
          <p:nvPr/>
        </p:nvSpPr>
        <p:spPr>
          <a:xfrm>
            <a:off x="304800" y="4154269"/>
            <a:ext cx="1828800" cy="646331"/>
          </a:xfrm>
          <a:prstGeom prst="rect">
            <a:avLst/>
          </a:prstGeom>
          <a:noFill/>
        </p:spPr>
        <p:txBody>
          <a:bodyPr wrap="square" rtlCol="0">
            <a:spAutoFit/>
          </a:bodyPr>
          <a:lstStyle/>
          <a:p>
            <a:pPr algn="ctr"/>
            <a:r>
              <a:rPr lang="en-US" dirty="0"/>
              <a:t>D</a:t>
            </a:r>
            <a:r>
              <a:rPr lang="en-US" dirty="0" smtClean="0"/>
              <a:t>ifferential</a:t>
            </a:r>
          </a:p>
          <a:p>
            <a:pPr algn="ctr"/>
            <a:r>
              <a:rPr lang="en-US" dirty="0" smtClean="0"/>
              <a:t>configuration</a:t>
            </a:r>
            <a:endParaRPr lang="en-US" dirty="0"/>
          </a:p>
        </p:txBody>
      </p:sp>
      <p:cxnSp>
        <p:nvCxnSpPr>
          <p:cNvPr id="6" name="Straight Connector 5"/>
          <p:cNvCxnSpPr/>
          <p:nvPr/>
        </p:nvCxnSpPr>
        <p:spPr>
          <a:xfrm>
            <a:off x="1866900" y="4477434"/>
            <a:ext cx="1485900" cy="704166"/>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xmlns="" val="4847110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09754" y="3408409"/>
            <a:ext cx="3365500" cy="22303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4800" y="3446257"/>
            <a:ext cx="3962399" cy="21546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sz="4000" dirty="0" smtClean="0"/>
              <a:t>System Overview</a:t>
            </a:r>
            <a:endParaRPr lang="en-US" sz="4000" dirty="0"/>
          </a:p>
        </p:txBody>
      </p:sp>
      <p:graphicFrame>
        <p:nvGraphicFramePr>
          <p:cNvPr id="6" name="Table 5"/>
          <p:cNvGraphicFramePr>
            <a:graphicFrameLocks noGrp="1"/>
          </p:cNvGraphicFramePr>
          <p:nvPr>
            <p:extLst>
              <p:ext uri="{D42A27DB-BD31-4B8C-83A1-F6EECF244321}">
                <p14:modId xmlns:p14="http://schemas.microsoft.com/office/powerpoint/2010/main" xmlns="" val="1115633399"/>
              </p:ext>
            </p:extLst>
          </p:nvPr>
        </p:nvGraphicFramePr>
        <p:xfrm>
          <a:off x="762000" y="1447800"/>
          <a:ext cx="7653130" cy="1700022"/>
        </p:xfrm>
        <a:graphic>
          <a:graphicData uri="http://schemas.openxmlformats.org/drawingml/2006/table">
            <a:tbl>
              <a:tblPr firstRow="1" firstCol="1" bandRow="1"/>
              <a:tblGrid>
                <a:gridCol w="3826565"/>
                <a:gridCol w="3826565"/>
              </a:tblGrid>
              <a:tr h="242637">
                <a:tc gridSpan="2">
                  <a:txBody>
                    <a:bodyPr/>
                    <a:lstStyle/>
                    <a:p>
                      <a:pPr marL="0" marR="0" indent="0">
                        <a:lnSpc>
                          <a:spcPct val="115000"/>
                        </a:lnSpc>
                        <a:spcBef>
                          <a:spcPts val="0"/>
                        </a:spcBef>
                        <a:spcAft>
                          <a:spcPts val="0"/>
                        </a:spcAft>
                      </a:pPr>
                      <a:r>
                        <a:rPr lang="en-US" sz="1400" dirty="0" smtClean="0">
                          <a:effectLst/>
                          <a:latin typeface="Times New Roman"/>
                          <a:ea typeface="Calibri"/>
                          <a:cs typeface="Times New Roman"/>
                        </a:rPr>
                        <a:t>B&amp;L </a:t>
                      </a:r>
                      <a:r>
                        <a:rPr lang="en-US" sz="1400" dirty="0">
                          <a:effectLst/>
                          <a:latin typeface="Times New Roman"/>
                          <a:ea typeface="Calibri"/>
                          <a:cs typeface="Times New Roman"/>
                        </a:rPr>
                        <a:t>Engineering Electrode and Signal Conditioning Specifications</a:t>
                      </a:r>
                      <a:endParaRPr lang="en-US" sz="1500" dirty="0">
                        <a:effectLst/>
                        <a:latin typeface="Times New Roman"/>
                        <a:ea typeface="Calibri"/>
                        <a:cs typeface="Times New Roman"/>
                      </a:endParaRPr>
                    </a:p>
                  </a:txBody>
                  <a:tcPr marL="86313" marR="86313" marT="0"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r>
              <a:tr h="242637">
                <a:tc>
                  <a:txBody>
                    <a:bodyPr/>
                    <a:lstStyle/>
                    <a:p>
                      <a:pPr marL="0" marR="0" indent="0">
                        <a:lnSpc>
                          <a:spcPct val="115000"/>
                        </a:lnSpc>
                        <a:spcBef>
                          <a:spcPts val="0"/>
                        </a:spcBef>
                        <a:spcAft>
                          <a:spcPts val="0"/>
                        </a:spcAft>
                      </a:pPr>
                      <a:r>
                        <a:rPr lang="en-US" sz="1400" b="1">
                          <a:effectLst/>
                          <a:latin typeface="Times New Roman"/>
                          <a:ea typeface="Calibri"/>
                          <a:cs typeface="Times New Roman"/>
                        </a:rPr>
                        <a:t>Specification</a:t>
                      </a:r>
                      <a:endParaRPr lang="en-US" sz="1500">
                        <a:effectLst/>
                        <a:latin typeface="Times New Roman"/>
                        <a:ea typeface="Calibri"/>
                        <a:cs typeface="Times New Roman"/>
                      </a:endParaRPr>
                    </a:p>
                  </a:txBody>
                  <a:tcPr marL="86313" marR="86313"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nSpc>
                          <a:spcPct val="115000"/>
                        </a:lnSpc>
                        <a:spcBef>
                          <a:spcPts val="0"/>
                        </a:spcBef>
                        <a:spcAft>
                          <a:spcPts val="0"/>
                        </a:spcAft>
                      </a:pPr>
                      <a:r>
                        <a:rPr lang="en-US" sz="1400" b="1">
                          <a:effectLst/>
                          <a:latin typeface="Times New Roman"/>
                          <a:ea typeface="Calibri"/>
                          <a:cs typeface="Times New Roman"/>
                        </a:rPr>
                        <a:t>Value</a:t>
                      </a:r>
                      <a:endParaRPr lang="en-US" sz="1500">
                        <a:effectLst/>
                        <a:latin typeface="Times New Roman"/>
                        <a:ea typeface="Calibri"/>
                        <a:cs typeface="Times New Roman"/>
                      </a:endParaRPr>
                    </a:p>
                  </a:txBody>
                  <a:tcPr marL="86313" marR="86313"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2637">
                <a:tc>
                  <a:txBody>
                    <a:bodyPr/>
                    <a:lstStyle/>
                    <a:p>
                      <a:pPr marL="0" marR="0" indent="0">
                        <a:lnSpc>
                          <a:spcPct val="115000"/>
                        </a:lnSpc>
                        <a:spcBef>
                          <a:spcPts val="0"/>
                        </a:spcBef>
                        <a:spcAft>
                          <a:spcPts val="0"/>
                        </a:spcAft>
                      </a:pPr>
                      <a:r>
                        <a:rPr lang="en-US" sz="1400">
                          <a:effectLst/>
                          <a:latin typeface="Times New Roman"/>
                          <a:ea typeface="Calibri"/>
                          <a:cs typeface="Times New Roman"/>
                        </a:rPr>
                        <a:t>Preamplifier Gain</a:t>
                      </a:r>
                      <a:endParaRPr lang="en-US" sz="1500">
                        <a:effectLst/>
                        <a:latin typeface="Times New Roman"/>
                        <a:ea typeface="Calibri"/>
                        <a:cs typeface="Times New Roman"/>
                      </a:endParaRPr>
                    </a:p>
                  </a:txBody>
                  <a:tcPr marL="86313" marR="86313"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indent="0">
                        <a:lnSpc>
                          <a:spcPct val="115000"/>
                        </a:lnSpc>
                        <a:spcBef>
                          <a:spcPts val="0"/>
                        </a:spcBef>
                        <a:spcAft>
                          <a:spcPts val="0"/>
                        </a:spcAft>
                      </a:pPr>
                      <a:r>
                        <a:rPr lang="en-US" sz="1400">
                          <a:effectLst/>
                          <a:latin typeface="Times New Roman"/>
                          <a:ea typeface="Calibri"/>
                          <a:cs typeface="Times New Roman"/>
                        </a:rPr>
                        <a:t>330</a:t>
                      </a:r>
                      <a:endParaRPr lang="en-US" sz="1500">
                        <a:effectLst/>
                        <a:latin typeface="Times New Roman"/>
                        <a:ea typeface="Calibri"/>
                        <a:cs typeface="Times New Roman"/>
                      </a:endParaRPr>
                    </a:p>
                  </a:txBody>
                  <a:tcPr marL="86313" marR="86313" marT="0" marB="0">
                    <a:lnL>
                      <a:noFill/>
                    </a:lnL>
                    <a:lnR>
                      <a:noFill/>
                    </a:lnR>
                    <a:lnT w="12700" cap="flat" cmpd="sng" algn="ctr">
                      <a:solidFill>
                        <a:srgbClr val="000000"/>
                      </a:solidFill>
                      <a:prstDash val="solid"/>
                      <a:round/>
                      <a:headEnd type="none" w="med" len="med"/>
                      <a:tailEnd type="none" w="med" len="med"/>
                    </a:lnT>
                    <a:lnB>
                      <a:noFill/>
                    </a:lnB>
                  </a:tcPr>
                </a:tc>
              </a:tr>
              <a:tr h="242637">
                <a:tc>
                  <a:txBody>
                    <a:bodyPr/>
                    <a:lstStyle/>
                    <a:p>
                      <a:pPr marL="0" marR="0" indent="0">
                        <a:lnSpc>
                          <a:spcPct val="115000"/>
                        </a:lnSpc>
                        <a:spcBef>
                          <a:spcPts val="0"/>
                        </a:spcBef>
                        <a:spcAft>
                          <a:spcPts val="0"/>
                        </a:spcAft>
                      </a:pPr>
                      <a:r>
                        <a:rPr lang="en-US" sz="1400">
                          <a:effectLst/>
                          <a:latin typeface="Times New Roman"/>
                          <a:ea typeface="Calibri"/>
                          <a:cs typeface="Times New Roman"/>
                        </a:rPr>
                        <a:t>Bandpass Filter</a:t>
                      </a:r>
                      <a:endParaRPr lang="en-US" sz="1500">
                        <a:effectLst/>
                        <a:latin typeface="Times New Roman"/>
                        <a:ea typeface="Calibri"/>
                        <a:cs typeface="Times New Roman"/>
                      </a:endParaRPr>
                    </a:p>
                  </a:txBody>
                  <a:tcPr marL="86313" marR="86313" marT="0" marB="0">
                    <a:lnL>
                      <a:noFill/>
                    </a:lnL>
                    <a:lnR>
                      <a:noFill/>
                    </a:lnR>
                    <a:lnT>
                      <a:noFill/>
                    </a:lnT>
                    <a:lnB>
                      <a:noFill/>
                    </a:lnB>
                  </a:tcPr>
                </a:tc>
                <a:tc>
                  <a:txBody>
                    <a:bodyPr/>
                    <a:lstStyle/>
                    <a:p>
                      <a:pPr marL="0" marR="0" indent="0">
                        <a:lnSpc>
                          <a:spcPct val="115000"/>
                        </a:lnSpc>
                        <a:spcBef>
                          <a:spcPts val="0"/>
                        </a:spcBef>
                        <a:spcAft>
                          <a:spcPts val="0"/>
                        </a:spcAft>
                      </a:pPr>
                      <a:r>
                        <a:rPr lang="en-US" sz="1400">
                          <a:effectLst/>
                          <a:latin typeface="Times New Roman"/>
                          <a:ea typeface="Calibri"/>
                          <a:cs typeface="Times New Roman"/>
                        </a:rPr>
                        <a:t>10-500 Hz</a:t>
                      </a:r>
                      <a:endParaRPr lang="en-US" sz="1500">
                        <a:effectLst/>
                        <a:latin typeface="Times New Roman"/>
                        <a:ea typeface="Calibri"/>
                        <a:cs typeface="Times New Roman"/>
                      </a:endParaRPr>
                    </a:p>
                  </a:txBody>
                  <a:tcPr marL="86313" marR="86313" marT="0" marB="0">
                    <a:lnL>
                      <a:noFill/>
                    </a:lnL>
                    <a:lnR>
                      <a:noFill/>
                    </a:lnR>
                    <a:lnT>
                      <a:noFill/>
                    </a:lnT>
                    <a:lnB>
                      <a:noFill/>
                    </a:lnB>
                  </a:tcPr>
                </a:tc>
              </a:tr>
              <a:tr h="242637">
                <a:tc>
                  <a:txBody>
                    <a:bodyPr/>
                    <a:lstStyle/>
                    <a:p>
                      <a:pPr marL="0" marR="0" indent="0">
                        <a:lnSpc>
                          <a:spcPct val="115000"/>
                        </a:lnSpc>
                        <a:spcBef>
                          <a:spcPts val="0"/>
                        </a:spcBef>
                        <a:spcAft>
                          <a:spcPts val="0"/>
                        </a:spcAft>
                      </a:pPr>
                      <a:r>
                        <a:rPr lang="en-US" sz="1400">
                          <a:effectLst/>
                          <a:latin typeface="Times New Roman"/>
                          <a:ea typeface="Calibri"/>
                          <a:cs typeface="Times New Roman"/>
                        </a:rPr>
                        <a:t>Amplifier Gain</a:t>
                      </a:r>
                      <a:endParaRPr lang="en-US" sz="1500">
                        <a:effectLst/>
                        <a:latin typeface="Times New Roman"/>
                        <a:ea typeface="Calibri"/>
                        <a:cs typeface="Times New Roman"/>
                      </a:endParaRPr>
                    </a:p>
                  </a:txBody>
                  <a:tcPr marL="86313" marR="86313" marT="0" marB="0">
                    <a:lnL>
                      <a:noFill/>
                    </a:lnL>
                    <a:lnR>
                      <a:noFill/>
                    </a:lnR>
                    <a:lnT>
                      <a:noFill/>
                    </a:lnT>
                    <a:lnB>
                      <a:noFill/>
                    </a:lnB>
                  </a:tcPr>
                </a:tc>
                <a:tc>
                  <a:txBody>
                    <a:bodyPr/>
                    <a:lstStyle/>
                    <a:p>
                      <a:pPr marL="0" marR="0" indent="0">
                        <a:lnSpc>
                          <a:spcPct val="115000"/>
                        </a:lnSpc>
                        <a:spcBef>
                          <a:spcPts val="0"/>
                        </a:spcBef>
                        <a:spcAft>
                          <a:spcPts val="0"/>
                        </a:spcAft>
                      </a:pPr>
                      <a:r>
                        <a:rPr lang="en-US" sz="1400">
                          <a:effectLst/>
                          <a:latin typeface="Times New Roman"/>
                          <a:ea typeface="Calibri"/>
                          <a:cs typeface="Times New Roman"/>
                        </a:rPr>
                        <a:t>Variable</a:t>
                      </a:r>
                      <a:endParaRPr lang="en-US" sz="1500">
                        <a:effectLst/>
                        <a:latin typeface="Times New Roman"/>
                        <a:ea typeface="Calibri"/>
                        <a:cs typeface="Times New Roman"/>
                      </a:endParaRPr>
                    </a:p>
                  </a:txBody>
                  <a:tcPr marL="86313" marR="86313" marT="0" marB="0">
                    <a:lnL>
                      <a:noFill/>
                    </a:lnL>
                    <a:lnR>
                      <a:noFill/>
                    </a:lnR>
                    <a:lnT>
                      <a:noFill/>
                    </a:lnT>
                    <a:lnB>
                      <a:noFill/>
                    </a:lnB>
                  </a:tcPr>
                </a:tc>
              </a:tr>
              <a:tr h="242637">
                <a:tc>
                  <a:txBody>
                    <a:bodyPr/>
                    <a:lstStyle/>
                    <a:p>
                      <a:pPr marL="0" marR="0" indent="0">
                        <a:lnSpc>
                          <a:spcPct val="115000"/>
                        </a:lnSpc>
                        <a:spcBef>
                          <a:spcPts val="0"/>
                        </a:spcBef>
                        <a:spcAft>
                          <a:spcPts val="0"/>
                        </a:spcAft>
                      </a:pPr>
                      <a:r>
                        <a:rPr lang="en-US" sz="1400">
                          <a:effectLst/>
                          <a:latin typeface="Times New Roman"/>
                          <a:ea typeface="Calibri"/>
                          <a:cs typeface="Times New Roman"/>
                        </a:rPr>
                        <a:t>Signal Output</a:t>
                      </a:r>
                      <a:endParaRPr lang="en-US" sz="1500">
                        <a:effectLst/>
                        <a:latin typeface="Times New Roman"/>
                        <a:ea typeface="Calibri"/>
                        <a:cs typeface="Times New Roman"/>
                      </a:endParaRPr>
                    </a:p>
                  </a:txBody>
                  <a:tcPr marL="86313" marR="86313"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indent="0">
                        <a:lnSpc>
                          <a:spcPct val="115000"/>
                        </a:lnSpc>
                        <a:spcBef>
                          <a:spcPts val="0"/>
                        </a:spcBef>
                        <a:spcAft>
                          <a:spcPts val="0"/>
                        </a:spcAft>
                      </a:pPr>
                      <a:r>
                        <a:rPr lang="en-US" sz="1400">
                          <a:effectLst/>
                          <a:latin typeface="Times New Roman"/>
                          <a:ea typeface="Calibri"/>
                          <a:cs typeface="Times New Roman"/>
                        </a:rPr>
                        <a:t>Raw/RMS</a:t>
                      </a:r>
                      <a:endParaRPr lang="en-US" sz="1500">
                        <a:effectLst/>
                        <a:latin typeface="Times New Roman"/>
                        <a:ea typeface="Calibri"/>
                        <a:cs typeface="Times New Roman"/>
                      </a:endParaRPr>
                    </a:p>
                  </a:txBody>
                  <a:tcPr marL="86313" marR="86313" marT="0" marB="0">
                    <a:lnL>
                      <a:noFill/>
                    </a:lnL>
                    <a:lnR>
                      <a:noFill/>
                    </a:lnR>
                    <a:lnT>
                      <a:noFill/>
                    </a:lnT>
                    <a:lnB w="12700" cap="flat" cmpd="sng" algn="ctr">
                      <a:solidFill>
                        <a:srgbClr val="000000"/>
                      </a:solidFill>
                      <a:prstDash val="solid"/>
                      <a:round/>
                      <a:headEnd type="none" w="med" len="med"/>
                      <a:tailEnd type="none" w="med" len="med"/>
                    </a:lnB>
                  </a:tcPr>
                </a:tc>
              </a:tr>
              <a:tr h="220579">
                <a:tc gridSpan="2">
                  <a:txBody>
                    <a:bodyPr/>
                    <a:lstStyle/>
                    <a:p>
                      <a:pPr marL="0" marR="0" indent="0">
                        <a:lnSpc>
                          <a:spcPct val="115000"/>
                        </a:lnSpc>
                        <a:spcBef>
                          <a:spcPts val="0"/>
                        </a:spcBef>
                        <a:spcAft>
                          <a:spcPts val="0"/>
                        </a:spcAft>
                      </a:pPr>
                      <a:r>
                        <a:rPr lang="en-US" sz="1300" dirty="0">
                          <a:effectLst/>
                          <a:latin typeface="Times New Roman"/>
                          <a:ea typeface="Calibri"/>
                          <a:cs typeface="Times New Roman"/>
                        </a:rPr>
                        <a:t>This table summarizes the specifications for the B&amp;L EMG electrode and signal conditioning unit.</a:t>
                      </a:r>
                      <a:endParaRPr lang="en-US" sz="1500" dirty="0">
                        <a:effectLst/>
                        <a:latin typeface="Times New Roman"/>
                        <a:ea typeface="Calibri"/>
                        <a:cs typeface="Times New Roman"/>
                      </a:endParaRPr>
                    </a:p>
                  </a:txBody>
                  <a:tcPr marL="86313" marR="86313"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r>
            </a:tbl>
          </a:graphicData>
        </a:graphic>
      </p:graphicFrame>
      <p:grpSp>
        <p:nvGrpSpPr>
          <p:cNvPr id="4" name="Group 9"/>
          <p:cNvGrpSpPr/>
          <p:nvPr/>
        </p:nvGrpSpPr>
        <p:grpSpPr>
          <a:xfrm>
            <a:off x="3276600" y="3590316"/>
            <a:ext cx="1295400" cy="1515084"/>
            <a:chOff x="3733800" y="3590316"/>
            <a:chExt cx="1295400" cy="1515084"/>
          </a:xfrm>
          <a:effectLst>
            <a:outerShdw blurRad="50800" dist="38100" dir="2700000" algn="tl" rotWithShape="0">
              <a:prstClr val="black">
                <a:alpha val="40000"/>
              </a:prstClr>
            </a:outerShdw>
          </a:effectLst>
        </p:grpSpPr>
        <p:sp>
          <p:nvSpPr>
            <p:cNvPr id="3" name="Oval 2"/>
            <p:cNvSpPr/>
            <p:nvPr/>
          </p:nvSpPr>
          <p:spPr>
            <a:xfrm>
              <a:off x="3733800" y="3590316"/>
              <a:ext cx="990599" cy="1515084"/>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a:off x="4724399" y="4347858"/>
              <a:ext cx="304801"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0" y="0"/>
            <a:ext cx="3733800" cy="461665"/>
          </a:xfrm>
          <a:prstGeom prst="rect">
            <a:avLst/>
          </a:prstGeom>
          <a:noFill/>
        </p:spPr>
        <p:txBody>
          <a:bodyPr wrap="square" rtlCol="0">
            <a:spAutoFit/>
          </a:bodyPr>
          <a:lstStyle/>
          <a:p>
            <a:r>
              <a:rPr lang="en-US" sz="2400" dirty="0" smtClean="0">
                <a:latin typeface="+mj-lt"/>
              </a:rPr>
              <a:t>EMG</a:t>
            </a:r>
            <a:endParaRPr lang="en-US" sz="2400" dirty="0">
              <a:latin typeface="+mj-lt"/>
            </a:endParaRPr>
          </a:p>
        </p:txBody>
      </p:sp>
    </p:spTree>
    <p:extLst>
      <p:ext uri="{BB962C8B-B14F-4D97-AF65-F5344CB8AC3E}">
        <p14:creationId xmlns:p14="http://schemas.microsoft.com/office/powerpoint/2010/main" xmlns="" val="317700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System Overview</a:t>
            </a:r>
            <a:endParaRPr lang="en-US" sz="4000" dirty="0"/>
          </a:p>
        </p:txBody>
      </p:sp>
      <p:graphicFrame>
        <p:nvGraphicFramePr>
          <p:cNvPr id="6" name="Table 5"/>
          <p:cNvGraphicFramePr>
            <a:graphicFrameLocks noGrp="1"/>
          </p:cNvGraphicFramePr>
          <p:nvPr>
            <p:extLst>
              <p:ext uri="{D42A27DB-BD31-4B8C-83A1-F6EECF244321}">
                <p14:modId xmlns:p14="http://schemas.microsoft.com/office/powerpoint/2010/main" xmlns="" val="969398527"/>
              </p:ext>
            </p:extLst>
          </p:nvPr>
        </p:nvGraphicFramePr>
        <p:xfrm>
          <a:off x="762000" y="1447800"/>
          <a:ext cx="7653130" cy="1700022"/>
        </p:xfrm>
        <a:graphic>
          <a:graphicData uri="http://schemas.openxmlformats.org/drawingml/2006/table">
            <a:tbl>
              <a:tblPr firstRow="1" firstCol="1" bandRow="1"/>
              <a:tblGrid>
                <a:gridCol w="3826565"/>
                <a:gridCol w="3826565"/>
              </a:tblGrid>
              <a:tr h="242637">
                <a:tc gridSpan="2">
                  <a:txBody>
                    <a:bodyPr/>
                    <a:lstStyle/>
                    <a:p>
                      <a:pPr marL="0" marR="0" indent="0">
                        <a:lnSpc>
                          <a:spcPct val="115000"/>
                        </a:lnSpc>
                        <a:spcBef>
                          <a:spcPts val="0"/>
                        </a:spcBef>
                        <a:spcAft>
                          <a:spcPts val="0"/>
                        </a:spcAft>
                      </a:pPr>
                      <a:r>
                        <a:rPr lang="en-US" sz="1400" dirty="0" smtClean="0">
                          <a:effectLst/>
                          <a:latin typeface="Times New Roman"/>
                          <a:ea typeface="Calibri"/>
                          <a:cs typeface="Times New Roman"/>
                        </a:rPr>
                        <a:t>B&amp;L </a:t>
                      </a:r>
                      <a:r>
                        <a:rPr lang="en-US" sz="1400" dirty="0">
                          <a:effectLst/>
                          <a:latin typeface="Times New Roman"/>
                          <a:ea typeface="Calibri"/>
                          <a:cs typeface="Times New Roman"/>
                        </a:rPr>
                        <a:t>Engineering Electrode and Signal Conditioning Specifications</a:t>
                      </a:r>
                      <a:endParaRPr lang="en-US" sz="1500" dirty="0">
                        <a:effectLst/>
                        <a:latin typeface="Times New Roman"/>
                        <a:ea typeface="Calibri"/>
                        <a:cs typeface="Times New Roman"/>
                      </a:endParaRPr>
                    </a:p>
                  </a:txBody>
                  <a:tcPr marL="86313" marR="86313" marT="0"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r>
              <a:tr h="242637">
                <a:tc>
                  <a:txBody>
                    <a:bodyPr/>
                    <a:lstStyle/>
                    <a:p>
                      <a:pPr marL="0" marR="0" indent="0">
                        <a:lnSpc>
                          <a:spcPct val="115000"/>
                        </a:lnSpc>
                        <a:spcBef>
                          <a:spcPts val="0"/>
                        </a:spcBef>
                        <a:spcAft>
                          <a:spcPts val="0"/>
                        </a:spcAft>
                      </a:pPr>
                      <a:r>
                        <a:rPr lang="en-US" sz="1400" b="1">
                          <a:effectLst/>
                          <a:latin typeface="Times New Roman"/>
                          <a:ea typeface="Calibri"/>
                          <a:cs typeface="Times New Roman"/>
                        </a:rPr>
                        <a:t>Specification</a:t>
                      </a:r>
                      <a:endParaRPr lang="en-US" sz="1500">
                        <a:effectLst/>
                        <a:latin typeface="Times New Roman"/>
                        <a:ea typeface="Calibri"/>
                        <a:cs typeface="Times New Roman"/>
                      </a:endParaRPr>
                    </a:p>
                  </a:txBody>
                  <a:tcPr marL="86313" marR="86313"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nSpc>
                          <a:spcPct val="115000"/>
                        </a:lnSpc>
                        <a:spcBef>
                          <a:spcPts val="0"/>
                        </a:spcBef>
                        <a:spcAft>
                          <a:spcPts val="0"/>
                        </a:spcAft>
                      </a:pPr>
                      <a:r>
                        <a:rPr lang="en-US" sz="1400" b="1">
                          <a:effectLst/>
                          <a:latin typeface="Times New Roman"/>
                          <a:ea typeface="Calibri"/>
                          <a:cs typeface="Times New Roman"/>
                        </a:rPr>
                        <a:t>Value</a:t>
                      </a:r>
                      <a:endParaRPr lang="en-US" sz="1500">
                        <a:effectLst/>
                        <a:latin typeface="Times New Roman"/>
                        <a:ea typeface="Calibri"/>
                        <a:cs typeface="Times New Roman"/>
                      </a:endParaRPr>
                    </a:p>
                  </a:txBody>
                  <a:tcPr marL="86313" marR="86313"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2637">
                <a:tc>
                  <a:txBody>
                    <a:bodyPr/>
                    <a:lstStyle/>
                    <a:p>
                      <a:pPr marL="0" marR="0" indent="0">
                        <a:lnSpc>
                          <a:spcPct val="115000"/>
                        </a:lnSpc>
                        <a:spcBef>
                          <a:spcPts val="0"/>
                        </a:spcBef>
                        <a:spcAft>
                          <a:spcPts val="0"/>
                        </a:spcAft>
                      </a:pPr>
                      <a:r>
                        <a:rPr lang="en-US" sz="1400" dirty="0">
                          <a:effectLst/>
                          <a:latin typeface="Times New Roman"/>
                          <a:ea typeface="Calibri"/>
                          <a:cs typeface="Times New Roman"/>
                        </a:rPr>
                        <a:t>Preamplifier Gain</a:t>
                      </a:r>
                      <a:endParaRPr lang="en-US" sz="1500" dirty="0">
                        <a:effectLst/>
                        <a:latin typeface="Times New Roman"/>
                        <a:ea typeface="Calibri"/>
                        <a:cs typeface="Times New Roman"/>
                      </a:endParaRPr>
                    </a:p>
                  </a:txBody>
                  <a:tcPr marL="86313" marR="86313"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indent="0">
                        <a:lnSpc>
                          <a:spcPct val="115000"/>
                        </a:lnSpc>
                        <a:spcBef>
                          <a:spcPts val="0"/>
                        </a:spcBef>
                        <a:spcAft>
                          <a:spcPts val="0"/>
                        </a:spcAft>
                      </a:pPr>
                      <a:r>
                        <a:rPr lang="en-US" sz="1400" dirty="0">
                          <a:effectLst/>
                          <a:latin typeface="Times New Roman"/>
                          <a:ea typeface="Calibri"/>
                          <a:cs typeface="Times New Roman"/>
                        </a:rPr>
                        <a:t>330</a:t>
                      </a:r>
                      <a:endParaRPr lang="en-US" sz="1500" dirty="0">
                        <a:effectLst/>
                        <a:latin typeface="Times New Roman"/>
                        <a:ea typeface="Calibri"/>
                        <a:cs typeface="Times New Roman"/>
                      </a:endParaRPr>
                    </a:p>
                  </a:txBody>
                  <a:tcPr marL="86313" marR="86313" marT="0" marB="0">
                    <a:lnL>
                      <a:noFill/>
                    </a:lnL>
                    <a:lnR>
                      <a:noFill/>
                    </a:lnR>
                    <a:lnT w="12700" cap="flat" cmpd="sng" algn="ctr">
                      <a:solidFill>
                        <a:srgbClr val="000000"/>
                      </a:solidFill>
                      <a:prstDash val="solid"/>
                      <a:round/>
                      <a:headEnd type="none" w="med" len="med"/>
                      <a:tailEnd type="none" w="med" len="med"/>
                    </a:lnT>
                    <a:lnB>
                      <a:noFill/>
                    </a:lnB>
                  </a:tcPr>
                </a:tc>
              </a:tr>
              <a:tr h="242637">
                <a:tc>
                  <a:txBody>
                    <a:bodyPr/>
                    <a:lstStyle/>
                    <a:p>
                      <a:pPr marL="0" marR="0" indent="0">
                        <a:lnSpc>
                          <a:spcPct val="115000"/>
                        </a:lnSpc>
                        <a:spcBef>
                          <a:spcPts val="0"/>
                        </a:spcBef>
                        <a:spcAft>
                          <a:spcPts val="0"/>
                        </a:spcAft>
                      </a:pPr>
                      <a:r>
                        <a:rPr lang="en-US" sz="1400">
                          <a:effectLst/>
                          <a:latin typeface="Times New Roman"/>
                          <a:ea typeface="Calibri"/>
                          <a:cs typeface="Times New Roman"/>
                        </a:rPr>
                        <a:t>Bandpass Filter</a:t>
                      </a:r>
                      <a:endParaRPr lang="en-US" sz="1500">
                        <a:effectLst/>
                        <a:latin typeface="Times New Roman"/>
                        <a:ea typeface="Calibri"/>
                        <a:cs typeface="Times New Roman"/>
                      </a:endParaRPr>
                    </a:p>
                  </a:txBody>
                  <a:tcPr marL="86313" marR="86313" marT="0" marB="0">
                    <a:lnL>
                      <a:noFill/>
                    </a:lnL>
                    <a:lnR>
                      <a:noFill/>
                    </a:lnR>
                    <a:lnT>
                      <a:noFill/>
                    </a:lnT>
                    <a:lnB>
                      <a:noFill/>
                    </a:lnB>
                  </a:tcPr>
                </a:tc>
                <a:tc>
                  <a:txBody>
                    <a:bodyPr/>
                    <a:lstStyle/>
                    <a:p>
                      <a:pPr marL="0" marR="0" indent="0">
                        <a:lnSpc>
                          <a:spcPct val="115000"/>
                        </a:lnSpc>
                        <a:spcBef>
                          <a:spcPts val="0"/>
                        </a:spcBef>
                        <a:spcAft>
                          <a:spcPts val="0"/>
                        </a:spcAft>
                      </a:pPr>
                      <a:r>
                        <a:rPr lang="en-US" sz="1400" dirty="0">
                          <a:effectLst/>
                          <a:latin typeface="Times New Roman"/>
                          <a:ea typeface="Calibri"/>
                          <a:cs typeface="Times New Roman"/>
                        </a:rPr>
                        <a:t>10-500 Hz</a:t>
                      </a:r>
                      <a:endParaRPr lang="en-US" sz="1500" dirty="0">
                        <a:effectLst/>
                        <a:latin typeface="Times New Roman"/>
                        <a:ea typeface="Calibri"/>
                        <a:cs typeface="Times New Roman"/>
                      </a:endParaRPr>
                    </a:p>
                  </a:txBody>
                  <a:tcPr marL="86313" marR="86313" marT="0" marB="0">
                    <a:lnL>
                      <a:noFill/>
                    </a:lnL>
                    <a:lnR>
                      <a:noFill/>
                    </a:lnR>
                    <a:lnT>
                      <a:noFill/>
                    </a:lnT>
                    <a:lnB>
                      <a:noFill/>
                    </a:lnB>
                  </a:tcPr>
                </a:tc>
              </a:tr>
              <a:tr h="242637">
                <a:tc>
                  <a:txBody>
                    <a:bodyPr/>
                    <a:lstStyle/>
                    <a:p>
                      <a:pPr marL="0" marR="0" indent="0">
                        <a:lnSpc>
                          <a:spcPct val="115000"/>
                        </a:lnSpc>
                        <a:spcBef>
                          <a:spcPts val="0"/>
                        </a:spcBef>
                        <a:spcAft>
                          <a:spcPts val="0"/>
                        </a:spcAft>
                      </a:pPr>
                      <a:r>
                        <a:rPr lang="en-US" sz="1400">
                          <a:effectLst/>
                          <a:latin typeface="Times New Roman"/>
                          <a:ea typeface="Calibri"/>
                          <a:cs typeface="Times New Roman"/>
                        </a:rPr>
                        <a:t>Amplifier Gain</a:t>
                      </a:r>
                      <a:endParaRPr lang="en-US" sz="1500">
                        <a:effectLst/>
                        <a:latin typeface="Times New Roman"/>
                        <a:ea typeface="Calibri"/>
                        <a:cs typeface="Times New Roman"/>
                      </a:endParaRPr>
                    </a:p>
                  </a:txBody>
                  <a:tcPr marL="86313" marR="86313" marT="0" marB="0">
                    <a:lnL>
                      <a:noFill/>
                    </a:lnL>
                    <a:lnR>
                      <a:noFill/>
                    </a:lnR>
                    <a:lnT>
                      <a:noFill/>
                    </a:lnT>
                    <a:lnB>
                      <a:noFill/>
                    </a:lnB>
                  </a:tcPr>
                </a:tc>
                <a:tc>
                  <a:txBody>
                    <a:bodyPr/>
                    <a:lstStyle/>
                    <a:p>
                      <a:pPr marL="0" marR="0" indent="0">
                        <a:lnSpc>
                          <a:spcPct val="115000"/>
                        </a:lnSpc>
                        <a:spcBef>
                          <a:spcPts val="0"/>
                        </a:spcBef>
                        <a:spcAft>
                          <a:spcPts val="0"/>
                        </a:spcAft>
                      </a:pPr>
                      <a:r>
                        <a:rPr lang="en-US" sz="1400" dirty="0">
                          <a:effectLst/>
                          <a:latin typeface="Times New Roman"/>
                          <a:ea typeface="Calibri"/>
                          <a:cs typeface="Times New Roman"/>
                        </a:rPr>
                        <a:t>Variable</a:t>
                      </a:r>
                      <a:endParaRPr lang="en-US" sz="1500" dirty="0">
                        <a:effectLst/>
                        <a:latin typeface="Times New Roman"/>
                        <a:ea typeface="Calibri"/>
                        <a:cs typeface="Times New Roman"/>
                      </a:endParaRPr>
                    </a:p>
                  </a:txBody>
                  <a:tcPr marL="86313" marR="86313" marT="0" marB="0">
                    <a:lnL>
                      <a:noFill/>
                    </a:lnL>
                    <a:lnR>
                      <a:noFill/>
                    </a:lnR>
                    <a:lnT>
                      <a:noFill/>
                    </a:lnT>
                    <a:lnB>
                      <a:noFill/>
                    </a:lnB>
                  </a:tcPr>
                </a:tc>
              </a:tr>
              <a:tr h="242637">
                <a:tc>
                  <a:txBody>
                    <a:bodyPr/>
                    <a:lstStyle/>
                    <a:p>
                      <a:pPr marL="0" marR="0" indent="0">
                        <a:lnSpc>
                          <a:spcPct val="115000"/>
                        </a:lnSpc>
                        <a:spcBef>
                          <a:spcPts val="0"/>
                        </a:spcBef>
                        <a:spcAft>
                          <a:spcPts val="0"/>
                        </a:spcAft>
                      </a:pPr>
                      <a:r>
                        <a:rPr lang="en-US" sz="1400">
                          <a:effectLst/>
                          <a:latin typeface="Times New Roman"/>
                          <a:ea typeface="Calibri"/>
                          <a:cs typeface="Times New Roman"/>
                        </a:rPr>
                        <a:t>Signal Output</a:t>
                      </a:r>
                      <a:endParaRPr lang="en-US" sz="1500">
                        <a:effectLst/>
                        <a:latin typeface="Times New Roman"/>
                        <a:ea typeface="Calibri"/>
                        <a:cs typeface="Times New Roman"/>
                      </a:endParaRPr>
                    </a:p>
                  </a:txBody>
                  <a:tcPr marL="86313" marR="86313"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indent="0">
                        <a:lnSpc>
                          <a:spcPct val="115000"/>
                        </a:lnSpc>
                        <a:spcBef>
                          <a:spcPts val="0"/>
                        </a:spcBef>
                        <a:spcAft>
                          <a:spcPts val="0"/>
                        </a:spcAft>
                      </a:pPr>
                      <a:r>
                        <a:rPr lang="en-US" sz="1400" dirty="0">
                          <a:effectLst/>
                          <a:latin typeface="Times New Roman"/>
                          <a:ea typeface="Calibri"/>
                          <a:cs typeface="Times New Roman"/>
                        </a:rPr>
                        <a:t>Raw/RMS</a:t>
                      </a:r>
                      <a:endParaRPr lang="en-US" sz="1500" dirty="0">
                        <a:effectLst/>
                        <a:latin typeface="Times New Roman"/>
                        <a:ea typeface="Calibri"/>
                        <a:cs typeface="Times New Roman"/>
                      </a:endParaRPr>
                    </a:p>
                  </a:txBody>
                  <a:tcPr marL="86313" marR="86313" marT="0" marB="0">
                    <a:lnL>
                      <a:noFill/>
                    </a:lnL>
                    <a:lnR>
                      <a:noFill/>
                    </a:lnR>
                    <a:lnT>
                      <a:noFill/>
                    </a:lnT>
                    <a:lnB w="12700" cap="flat" cmpd="sng" algn="ctr">
                      <a:solidFill>
                        <a:srgbClr val="000000"/>
                      </a:solidFill>
                      <a:prstDash val="solid"/>
                      <a:round/>
                      <a:headEnd type="none" w="med" len="med"/>
                      <a:tailEnd type="none" w="med" len="med"/>
                    </a:lnB>
                  </a:tcPr>
                </a:tc>
              </a:tr>
              <a:tr h="220579">
                <a:tc gridSpan="2">
                  <a:txBody>
                    <a:bodyPr/>
                    <a:lstStyle/>
                    <a:p>
                      <a:pPr marL="0" marR="0" indent="0">
                        <a:lnSpc>
                          <a:spcPct val="115000"/>
                        </a:lnSpc>
                        <a:spcBef>
                          <a:spcPts val="0"/>
                        </a:spcBef>
                        <a:spcAft>
                          <a:spcPts val="0"/>
                        </a:spcAft>
                      </a:pPr>
                      <a:r>
                        <a:rPr lang="en-US" sz="1300" dirty="0">
                          <a:effectLst/>
                          <a:latin typeface="Times New Roman"/>
                          <a:ea typeface="Calibri"/>
                          <a:cs typeface="Times New Roman"/>
                        </a:rPr>
                        <a:t>This table summarizes the specifications for the B&amp;L EMG electrode and signal conditioning unit.</a:t>
                      </a:r>
                      <a:endParaRPr lang="en-US" sz="1500" dirty="0">
                        <a:effectLst/>
                        <a:latin typeface="Times New Roman"/>
                        <a:ea typeface="Calibri"/>
                        <a:cs typeface="Times New Roman"/>
                      </a:endParaRPr>
                    </a:p>
                  </a:txBody>
                  <a:tcPr marL="86313" marR="86313"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r>
            </a:tbl>
          </a:graphicData>
        </a:graphic>
      </p:graphicFrame>
      <p:pic>
        <p:nvPicPr>
          <p:cNvPr id="8" name="Picture 7" descr="EMG Box Front.jpg"/>
          <p:cNvPicPr/>
          <p:nvPr/>
        </p:nvPicPr>
        <p:blipFill>
          <a:blip r:embed="rId4" cstate="print"/>
          <a:stretch>
            <a:fillRect/>
          </a:stretch>
        </p:blipFill>
        <p:spPr>
          <a:xfrm>
            <a:off x="5181600" y="3738257"/>
            <a:ext cx="3002538" cy="2254613"/>
          </a:xfrm>
          <a:prstGeom prst="rect">
            <a:avLst/>
          </a:prstGeom>
        </p:spPr>
      </p:pic>
      <p:pic>
        <p:nvPicPr>
          <p:cNvPr id="15" name="Picture 14" descr="EMG Box Back.jpg"/>
          <p:cNvPicPr/>
          <p:nvPr/>
        </p:nvPicPr>
        <p:blipFill>
          <a:blip r:embed="rId5" cstate="print"/>
          <a:stretch>
            <a:fillRect/>
          </a:stretch>
        </p:blipFill>
        <p:spPr>
          <a:xfrm>
            <a:off x="914400" y="3738257"/>
            <a:ext cx="3006393" cy="2254614"/>
          </a:xfrm>
          <a:prstGeom prst="rect">
            <a:avLst/>
          </a:prstGeom>
        </p:spPr>
      </p:pic>
      <p:cxnSp>
        <p:nvCxnSpPr>
          <p:cNvPr id="7" name="Straight Arrow Connector 6"/>
          <p:cNvCxnSpPr>
            <a:endCxn id="25" idx="3"/>
          </p:cNvCxnSpPr>
          <p:nvPr/>
        </p:nvCxnSpPr>
        <p:spPr>
          <a:xfrm flipV="1">
            <a:off x="1371600" y="5471582"/>
            <a:ext cx="533728" cy="483686"/>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9" name="TextBox 8"/>
          <p:cNvSpPr txBox="1"/>
          <p:nvPr/>
        </p:nvSpPr>
        <p:spPr>
          <a:xfrm>
            <a:off x="354842" y="5955268"/>
            <a:ext cx="2686334" cy="369332"/>
          </a:xfrm>
          <a:prstGeom prst="rect">
            <a:avLst/>
          </a:prstGeom>
          <a:noFill/>
        </p:spPr>
        <p:txBody>
          <a:bodyPr wrap="square" rtlCol="0">
            <a:spAutoFit/>
          </a:bodyPr>
          <a:lstStyle/>
          <a:p>
            <a:r>
              <a:rPr lang="en-US" b="1" dirty="0"/>
              <a:t>p</a:t>
            </a:r>
            <a:r>
              <a:rPr lang="en-US" b="1" dirty="0" smtClean="0"/>
              <a:t>re-amp plug</a:t>
            </a:r>
            <a:endParaRPr lang="en-US" b="1" dirty="0"/>
          </a:p>
        </p:txBody>
      </p:sp>
      <p:sp>
        <p:nvSpPr>
          <p:cNvPr id="18" name="TextBox 17"/>
          <p:cNvSpPr txBox="1"/>
          <p:nvPr/>
        </p:nvSpPr>
        <p:spPr>
          <a:xfrm>
            <a:off x="4764191" y="5955268"/>
            <a:ext cx="1625236" cy="369332"/>
          </a:xfrm>
          <a:prstGeom prst="rect">
            <a:avLst/>
          </a:prstGeom>
          <a:noFill/>
        </p:spPr>
        <p:txBody>
          <a:bodyPr wrap="square" rtlCol="0">
            <a:spAutoFit/>
          </a:bodyPr>
          <a:lstStyle/>
          <a:p>
            <a:r>
              <a:rPr lang="en-US" b="1" dirty="0" smtClean="0"/>
              <a:t>cable to DAQ</a:t>
            </a:r>
            <a:endParaRPr lang="en-US" b="1" dirty="0"/>
          </a:p>
        </p:txBody>
      </p:sp>
      <p:sp>
        <p:nvSpPr>
          <p:cNvPr id="19" name="TextBox 18"/>
          <p:cNvSpPr txBox="1"/>
          <p:nvPr/>
        </p:nvSpPr>
        <p:spPr>
          <a:xfrm>
            <a:off x="6840971" y="5363444"/>
            <a:ext cx="1464829" cy="369332"/>
          </a:xfrm>
          <a:prstGeom prst="rect">
            <a:avLst/>
          </a:prstGeom>
          <a:noFill/>
        </p:spPr>
        <p:txBody>
          <a:bodyPr wrap="square" rtlCol="0">
            <a:spAutoFit/>
          </a:bodyPr>
          <a:lstStyle/>
          <a:p>
            <a:r>
              <a:rPr lang="en-US" b="1" dirty="0"/>
              <a:t>a</a:t>
            </a:r>
            <a:r>
              <a:rPr lang="en-US" b="1" dirty="0" smtClean="0"/>
              <a:t>djust gain</a:t>
            </a:r>
            <a:endParaRPr lang="en-US" b="1" dirty="0"/>
          </a:p>
        </p:txBody>
      </p:sp>
      <p:sp>
        <p:nvSpPr>
          <p:cNvPr id="21" name="Oval 20"/>
          <p:cNvSpPr/>
          <p:nvPr/>
        </p:nvSpPr>
        <p:spPr>
          <a:xfrm>
            <a:off x="7086600" y="4865563"/>
            <a:ext cx="457200" cy="392237"/>
          </a:xfrm>
          <a:prstGeom prst="ellipse">
            <a:avLst/>
          </a:prstGeom>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4" name="Oval 23"/>
          <p:cNvSpPr/>
          <p:nvPr/>
        </p:nvSpPr>
        <p:spPr>
          <a:xfrm>
            <a:off x="5753668" y="4687641"/>
            <a:ext cx="647132" cy="675803"/>
          </a:xfrm>
          <a:prstGeom prst="ellipse">
            <a:avLst/>
          </a:prstGeom>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23" name="Straight Arrow Connector 22"/>
          <p:cNvCxnSpPr>
            <a:stCxn id="18" idx="0"/>
            <a:endCxn id="24" idx="4"/>
          </p:cNvCxnSpPr>
          <p:nvPr/>
        </p:nvCxnSpPr>
        <p:spPr>
          <a:xfrm flipV="1">
            <a:off x="5576809" y="5363444"/>
            <a:ext cx="500425" cy="591824"/>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25" name="Oval 24"/>
          <p:cNvSpPr/>
          <p:nvPr/>
        </p:nvSpPr>
        <p:spPr>
          <a:xfrm>
            <a:off x="1828800" y="5025542"/>
            <a:ext cx="522568" cy="522568"/>
          </a:xfrm>
          <a:prstGeom prst="ellipse">
            <a:avLst/>
          </a:prstGeom>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TextBox 15"/>
          <p:cNvSpPr txBox="1"/>
          <p:nvPr/>
        </p:nvSpPr>
        <p:spPr>
          <a:xfrm>
            <a:off x="0" y="0"/>
            <a:ext cx="3733800" cy="461665"/>
          </a:xfrm>
          <a:prstGeom prst="rect">
            <a:avLst/>
          </a:prstGeom>
          <a:noFill/>
        </p:spPr>
        <p:txBody>
          <a:bodyPr wrap="square" rtlCol="0">
            <a:spAutoFit/>
          </a:bodyPr>
          <a:lstStyle/>
          <a:p>
            <a:r>
              <a:rPr lang="en-US" sz="2400" dirty="0" smtClean="0">
                <a:latin typeface="+mj-lt"/>
              </a:rPr>
              <a:t>EMG</a:t>
            </a:r>
            <a:endParaRPr lang="en-US" sz="2400" dirty="0">
              <a:latin typeface="+mj-lt"/>
            </a:endParaRPr>
          </a:p>
        </p:txBody>
      </p:sp>
    </p:spTree>
    <p:extLst>
      <p:ext uri="{BB962C8B-B14F-4D97-AF65-F5344CB8AC3E}">
        <p14:creationId xmlns:p14="http://schemas.microsoft.com/office/powerpoint/2010/main" xmlns="" val="321575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p:bldP spid="19" grpId="0"/>
      <p:bldP spid="21" grpId="0" animBg="1"/>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sz="4000" dirty="0" smtClean="0"/>
              <a:t>Contact Area Testing</a:t>
            </a:r>
            <a:endParaRPr lang="en-US" sz="4000" dirty="0"/>
          </a:p>
        </p:txBody>
      </p:sp>
      <p:sp>
        <p:nvSpPr>
          <p:cNvPr id="3" name="Content Placeholder 2"/>
          <p:cNvSpPr>
            <a:spLocks noGrp="1"/>
          </p:cNvSpPr>
          <p:nvPr>
            <p:ph idx="1"/>
          </p:nvPr>
        </p:nvSpPr>
        <p:spPr>
          <a:xfrm>
            <a:off x="381000" y="1143000"/>
            <a:ext cx="8839200" cy="5059363"/>
          </a:xfrm>
        </p:spPr>
        <p:txBody>
          <a:bodyPr>
            <a:normAutofit/>
          </a:bodyPr>
          <a:lstStyle/>
          <a:p>
            <a:r>
              <a:rPr lang="en-US" sz="3000" dirty="0" smtClean="0"/>
              <a:t>Validation of adequate contact area</a:t>
            </a:r>
          </a:p>
          <a:p>
            <a:r>
              <a:rPr lang="en-US" sz="3000" dirty="0" smtClean="0"/>
              <a:t>Determined initial electrode configuration</a:t>
            </a:r>
          </a:p>
          <a:p>
            <a:pPr lvl="2"/>
            <a:r>
              <a:rPr lang="en-US" sz="2800" dirty="0" smtClean="0"/>
              <a:t>28 gauge wire electrodes</a:t>
            </a:r>
          </a:p>
          <a:p>
            <a:pPr lvl="2"/>
            <a:r>
              <a:rPr lang="en-US" sz="2800" dirty="0" smtClean="0"/>
              <a:t>4 mm spacing</a:t>
            </a:r>
          </a:p>
          <a:p>
            <a:pPr lvl="2">
              <a:buNone/>
            </a:pPr>
            <a:endParaRPr lang="en-US" dirty="0" smtClean="0"/>
          </a:p>
        </p:txBody>
      </p:sp>
      <p:pic>
        <p:nvPicPr>
          <p:cNvPr id="6"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438400" y="3833253"/>
            <a:ext cx="4384712" cy="23389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Box 7"/>
          <p:cNvSpPr txBox="1"/>
          <p:nvPr/>
        </p:nvSpPr>
        <p:spPr>
          <a:xfrm>
            <a:off x="0" y="0"/>
            <a:ext cx="3733800" cy="461665"/>
          </a:xfrm>
          <a:prstGeom prst="rect">
            <a:avLst/>
          </a:prstGeom>
          <a:noFill/>
        </p:spPr>
        <p:txBody>
          <a:bodyPr wrap="square" rtlCol="0">
            <a:spAutoFit/>
          </a:bodyPr>
          <a:lstStyle/>
          <a:p>
            <a:r>
              <a:rPr lang="en-US" sz="2400" dirty="0" smtClean="0">
                <a:latin typeface="+mj-lt"/>
              </a:rPr>
              <a:t>EMG</a:t>
            </a:r>
            <a:endParaRPr lang="en-US" sz="2400" dirty="0">
              <a:latin typeface="+mj-lt"/>
            </a:endParaRPr>
          </a:p>
        </p:txBody>
      </p:sp>
    </p:spTree>
    <p:extLst>
      <p:ext uri="{BB962C8B-B14F-4D97-AF65-F5344CB8AC3E}">
        <p14:creationId xmlns:p14="http://schemas.microsoft.com/office/powerpoint/2010/main" xmlns="" val="39622218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Chronic </a:t>
            </a:r>
            <a:r>
              <a:rPr lang="en-US" sz="4000" dirty="0"/>
              <a:t>Constipation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83166" y="2635772"/>
            <a:ext cx="1052387" cy="79664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420410" y="2635772"/>
            <a:ext cx="1052387" cy="79664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634147" y="2663086"/>
            <a:ext cx="1052387" cy="79664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600178" y="3163364"/>
            <a:ext cx="1052387" cy="79664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824772" y="2663086"/>
            <a:ext cx="1052387" cy="796640"/>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958013" y="2635772"/>
            <a:ext cx="1052387" cy="796640"/>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753226" y="3163364"/>
            <a:ext cx="1052387" cy="796640"/>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953360" y="3163364"/>
            <a:ext cx="1052387" cy="796640"/>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162925" y="3190678"/>
            <a:ext cx="1052387" cy="796640"/>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81647" y="3619366"/>
            <a:ext cx="1052387" cy="796640"/>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395391" y="3607871"/>
            <a:ext cx="1052387" cy="796640"/>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653469" y="3619366"/>
            <a:ext cx="1052387" cy="796640"/>
          </a:xfrm>
          <a:prstGeom prst="rect">
            <a:avLst/>
          </a:prstGeom>
        </p:spPr>
      </p:pic>
      <p:pic>
        <p:nvPicPr>
          <p:cNvPr id="26" name="Picture 2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784248" y="4080160"/>
            <a:ext cx="1052387" cy="796640"/>
          </a:xfrm>
          <a:prstGeom prst="rect">
            <a:avLst/>
          </a:prstGeom>
        </p:spPr>
      </p:pic>
      <p:pic>
        <p:nvPicPr>
          <p:cNvPr id="27" name="Picture 2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983298" y="4002762"/>
            <a:ext cx="1052387" cy="796640"/>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389688" y="4531370"/>
            <a:ext cx="1052387" cy="796640"/>
          </a:xfrm>
          <a:prstGeom prst="rect">
            <a:avLst/>
          </a:prstGeom>
        </p:spPr>
      </p:pic>
      <p:pic>
        <p:nvPicPr>
          <p:cNvPr id="29" name="Picture 2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003955" y="2677932"/>
            <a:ext cx="1052387" cy="796640"/>
          </a:xfrm>
          <a:prstGeom prst="rect">
            <a:avLst/>
          </a:prstGeom>
        </p:spPr>
      </p:pic>
      <p:pic>
        <p:nvPicPr>
          <p:cNvPr id="30" name="Picture 2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427831" y="3163364"/>
            <a:ext cx="1052387" cy="796640"/>
          </a:xfrm>
          <a:prstGeom prst="rect">
            <a:avLst/>
          </a:prstGeom>
        </p:spPr>
      </p:pic>
      <p:pic>
        <p:nvPicPr>
          <p:cNvPr id="31" name="Picture 3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778511" y="3575090"/>
            <a:ext cx="1052387" cy="796640"/>
          </a:xfrm>
          <a:prstGeom prst="rect">
            <a:avLst/>
          </a:prstGeom>
        </p:spPr>
      </p:pic>
      <p:pic>
        <p:nvPicPr>
          <p:cNvPr id="32" name="Picture 3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184901" y="4030076"/>
            <a:ext cx="1052387" cy="796640"/>
          </a:xfrm>
          <a:prstGeom prst="rect">
            <a:avLst/>
          </a:prstGeom>
        </p:spPr>
      </p:pic>
      <p:pic>
        <p:nvPicPr>
          <p:cNvPr id="33" name="Picture 3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548439" y="4487094"/>
            <a:ext cx="1052387" cy="796640"/>
          </a:xfrm>
          <a:prstGeom prst="rect">
            <a:avLst/>
          </a:prstGeom>
        </p:spPr>
      </p:pic>
      <p:pic>
        <p:nvPicPr>
          <p:cNvPr id="34" name="Picture 3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029559" y="4987372"/>
            <a:ext cx="1052387" cy="796640"/>
          </a:xfrm>
          <a:prstGeom prst="rect">
            <a:avLst/>
          </a:prstGeom>
        </p:spPr>
      </p:pic>
      <p:sp>
        <p:nvSpPr>
          <p:cNvPr id="35" name="TextBox 34"/>
          <p:cNvSpPr txBox="1"/>
          <p:nvPr/>
        </p:nvSpPr>
        <p:spPr>
          <a:xfrm>
            <a:off x="291108" y="1887461"/>
            <a:ext cx="3976092" cy="323165"/>
          </a:xfrm>
          <a:prstGeom prst="rect">
            <a:avLst/>
          </a:prstGeom>
          <a:noFill/>
        </p:spPr>
        <p:txBody>
          <a:bodyPr wrap="square" rtlCol="0">
            <a:spAutoFit/>
          </a:bodyPr>
          <a:lstStyle/>
          <a:p>
            <a:r>
              <a:rPr lang="en-US" sz="1500" u="sng" dirty="0" smtClean="0"/>
              <a:t>Laxative/Dietary Treatment Effective</a:t>
            </a:r>
            <a:endParaRPr lang="en-US" sz="1500" u="sng" dirty="0"/>
          </a:p>
        </p:txBody>
      </p:sp>
      <p:sp>
        <p:nvSpPr>
          <p:cNvPr id="36" name="TextBox 35"/>
          <p:cNvSpPr txBox="1"/>
          <p:nvPr/>
        </p:nvSpPr>
        <p:spPr>
          <a:xfrm>
            <a:off x="5410200" y="1887461"/>
            <a:ext cx="3712181" cy="323165"/>
          </a:xfrm>
          <a:prstGeom prst="rect">
            <a:avLst/>
          </a:prstGeom>
          <a:noFill/>
        </p:spPr>
        <p:txBody>
          <a:bodyPr wrap="square" rtlCol="0">
            <a:spAutoFit/>
          </a:bodyPr>
          <a:lstStyle/>
          <a:p>
            <a:r>
              <a:rPr lang="en-US" sz="1500" u="sng" dirty="0" smtClean="0"/>
              <a:t>Laxative/Dietary Treatment Ineffective</a:t>
            </a:r>
            <a:endParaRPr lang="en-US" sz="1500" u="sng" dirty="0"/>
          </a:p>
        </p:txBody>
      </p:sp>
      <p:cxnSp>
        <p:nvCxnSpPr>
          <p:cNvPr id="38" name="Straight Connector 37"/>
          <p:cNvCxnSpPr/>
          <p:nvPr/>
        </p:nvCxnSpPr>
        <p:spPr>
          <a:xfrm>
            <a:off x="4509491" y="2072795"/>
            <a:ext cx="0" cy="4023205"/>
          </a:xfrm>
          <a:prstGeom prst="line">
            <a:avLst/>
          </a:prstGeom>
        </p:spPr>
        <p:style>
          <a:lnRef idx="3">
            <a:schemeClr val="dk1"/>
          </a:lnRef>
          <a:fillRef idx="0">
            <a:schemeClr val="dk1"/>
          </a:fillRef>
          <a:effectRef idx="2">
            <a:schemeClr val="dk1"/>
          </a:effectRef>
          <a:fontRef idx="minor">
            <a:schemeClr val="tx1"/>
          </a:fontRef>
        </p:style>
      </p:cxnSp>
      <p:sp>
        <p:nvSpPr>
          <p:cNvPr id="39" name="TextBox 38"/>
          <p:cNvSpPr txBox="1"/>
          <p:nvPr/>
        </p:nvSpPr>
        <p:spPr>
          <a:xfrm>
            <a:off x="1828800" y="2072795"/>
            <a:ext cx="5800068" cy="369332"/>
          </a:xfrm>
          <a:prstGeom prst="rect">
            <a:avLst/>
          </a:prstGeom>
          <a:noFill/>
        </p:spPr>
        <p:txBody>
          <a:bodyPr wrap="square" rtlCol="0">
            <a:spAutoFit/>
          </a:bodyPr>
          <a:lstStyle/>
          <a:p>
            <a:r>
              <a:rPr lang="en-US" b="1" dirty="0" smtClean="0"/>
              <a:t>U.S. Constipation Treatment Population (30 Million)</a:t>
            </a:r>
            <a:endParaRPr lang="en-US" b="1" dirty="0"/>
          </a:p>
        </p:txBody>
      </p:sp>
      <p:pic>
        <p:nvPicPr>
          <p:cNvPr id="41" name="Picture 4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302606" y="2677932"/>
            <a:ext cx="1052387" cy="796640"/>
          </a:xfrm>
          <a:prstGeom prst="rect">
            <a:avLst/>
          </a:prstGeom>
        </p:spPr>
      </p:pic>
      <p:pic>
        <p:nvPicPr>
          <p:cNvPr id="42" name="Picture 4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90916" y="3159636"/>
            <a:ext cx="1052387" cy="796640"/>
          </a:xfrm>
          <a:prstGeom prst="rect">
            <a:avLst/>
          </a:prstGeom>
        </p:spPr>
      </p:pic>
      <p:pic>
        <p:nvPicPr>
          <p:cNvPr id="43" name="Picture 4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09600" y="2677932"/>
            <a:ext cx="1052387" cy="796640"/>
          </a:xfrm>
          <a:prstGeom prst="rect">
            <a:avLst/>
          </a:prstGeom>
        </p:spPr>
      </p:pic>
      <p:pic>
        <p:nvPicPr>
          <p:cNvPr id="44" name="Picture 4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606320" y="3129331"/>
            <a:ext cx="1052387" cy="796640"/>
          </a:xfrm>
          <a:prstGeom prst="rect">
            <a:avLst/>
          </a:prstGeom>
        </p:spPr>
      </p:pic>
      <p:pic>
        <p:nvPicPr>
          <p:cNvPr id="47" name="Picture 4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52400" y="3129331"/>
            <a:ext cx="1052387" cy="796640"/>
          </a:xfrm>
          <a:prstGeom prst="rect">
            <a:avLst/>
          </a:prstGeom>
        </p:spPr>
      </p:pic>
      <p:pic>
        <p:nvPicPr>
          <p:cNvPr id="48" name="Picture 4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003955" y="3557956"/>
            <a:ext cx="1052387" cy="796640"/>
          </a:xfrm>
          <a:prstGeom prst="rect">
            <a:avLst/>
          </a:prstGeom>
        </p:spPr>
      </p:pic>
      <p:pic>
        <p:nvPicPr>
          <p:cNvPr id="49" name="Picture 4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462713" y="4987372"/>
            <a:ext cx="1052387" cy="796640"/>
          </a:xfrm>
          <a:prstGeom prst="rect">
            <a:avLst/>
          </a:prstGeom>
        </p:spPr>
      </p:pic>
      <p:pic>
        <p:nvPicPr>
          <p:cNvPr id="50" name="Picture 4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753226" y="4987372"/>
            <a:ext cx="1052387" cy="796640"/>
          </a:xfrm>
          <a:prstGeom prst="rect">
            <a:avLst/>
          </a:prstGeom>
        </p:spPr>
      </p:pic>
      <p:pic>
        <p:nvPicPr>
          <p:cNvPr id="51" name="Picture 5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302605" y="3555028"/>
            <a:ext cx="1052387" cy="796640"/>
          </a:xfrm>
          <a:prstGeom prst="rect">
            <a:avLst/>
          </a:prstGeom>
        </p:spPr>
      </p:pic>
      <p:pic>
        <p:nvPicPr>
          <p:cNvPr id="52" name="Picture 5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8943" y="3555028"/>
            <a:ext cx="1052387" cy="796640"/>
          </a:xfrm>
          <a:prstGeom prst="rect">
            <a:avLst/>
          </a:prstGeom>
        </p:spPr>
      </p:pic>
      <p:pic>
        <p:nvPicPr>
          <p:cNvPr id="53" name="Picture 5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427830" y="4036673"/>
            <a:ext cx="1052387" cy="796640"/>
          </a:xfrm>
          <a:prstGeom prst="rect">
            <a:avLst/>
          </a:prstGeom>
        </p:spPr>
      </p:pic>
      <p:pic>
        <p:nvPicPr>
          <p:cNvPr id="54" name="Picture 5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664168" y="4036673"/>
            <a:ext cx="1052387" cy="796640"/>
          </a:xfrm>
          <a:prstGeom prst="rect">
            <a:avLst/>
          </a:prstGeom>
        </p:spPr>
      </p:pic>
      <p:pic>
        <p:nvPicPr>
          <p:cNvPr id="55" name="Picture 5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51568" y="4002703"/>
            <a:ext cx="1052387" cy="796640"/>
          </a:xfrm>
          <a:prstGeom prst="rect">
            <a:avLst/>
          </a:prstGeom>
        </p:spPr>
      </p:pic>
      <p:pic>
        <p:nvPicPr>
          <p:cNvPr id="56" name="Picture 5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87906" y="4002703"/>
            <a:ext cx="1052387" cy="796640"/>
          </a:xfrm>
          <a:prstGeom prst="rect">
            <a:avLst/>
          </a:prstGeom>
        </p:spPr>
      </p:pic>
      <p:pic>
        <p:nvPicPr>
          <p:cNvPr id="57" name="Picture 5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788036" y="4487094"/>
            <a:ext cx="1052387" cy="796640"/>
          </a:xfrm>
          <a:prstGeom prst="rect">
            <a:avLst/>
          </a:prstGeom>
        </p:spPr>
      </p:pic>
      <p:pic>
        <p:nvPicPr>
          <p:cNvPr id="58" name="Picture 5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024374" y="4487094"/>
            <a:ext cx="1052387" cy="796640"/>
          </a:xfrm>
          <a:prstGeom prst="rect">
            <a:avLst/>
          </a:prstGeom>
        </p:spPr>
      </p:pic>
      <p:pic>
        <p:nvPicPr>
          <p:cNvPr id="59" name="Picture 5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293810" y="4987372"/>
            <a:ext cx="1052387" cy="796640"/>
          </a:xfrm>
          <a:prstGeom prst="rect">
            <a:avLst/>
          </a:prstGeom>
        </p:spPr>
      </p:pic>
      <p:pic>
        <p:nvPicPr>
          <p:cNvPr id="60" name="Picture 5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530148" y="4987372"/>
            <a:ext cx="1052387" cy="796640"/>
          </a:xfrm>
          <a:prstGeom prst="rect">
            <a:avLst/>
          </a:prstGeom>
        </p:spPr>
      </p:pic>
      <p:pic>
        <p:nvPicPr>
          <p:cNvPr id="61" name="Picture 6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814386" y="4981382"/>
            <a:ext cx="1052387" cy="796640"/>
          </a:xfrm>
          <a:prstGeom prst="rect">
            <a:avLst/>
          </a:prstGeom>
        </p:spPr>
      </p:pic>
      <p:pic>
        <p:nvPicPr>
          <p:cNvPr id="62" name="Picture 6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50724" y="4981382"/>
            <a:ext cx="1052387" cy="796640"/>
          </a:xfrm>
          <a:prstGeom prst="rect">
            <a:avLst/>
          </a:prstGeom>
        </p:spPr>
      </p:pic>
      <p:pic>
        <p:nvPicPr>
          <p:cNvPr id="63" name="Picture 6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416227" y="2626247"/>
            <a:ext cx="1052387" cy="796640"/>
          </a:xfrm>
          <a:prstGeom prst="rect">
            <a:avLst/>
          </a:prstGeom>
        </p:spPr>
      </p:pic>
      <p:pic>
        <p:nvPicPr>
          <p:cNvPr id="64" name="Picture 6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652565" y="2626247"/>
            <a:ext cx="1052387" cy="796640"/>
          </a:xfrm>
          <a:prstGeom prst="rect">
            <a:avLst/>
          </a:prstGeom>
        </p:spPr>
      </p:pic>
      <p:pic>
        <p:nvPicPr>
          <p:cNvPr id="65" name="Picture 6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02675" y="3159636"/>
            <a:ext cx="1052387" cy="796640"/>
          </a:xfrm>
          <a:prstGeom prst="rect">
            <a:avLst/>
          </a:prstGeom>
        </p:spPr>
      </p:pic>
      <p:pic>
        <p:nvPicPr>
          <p:cNvPr id="66" name="Picture 6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339013" y="3159636"/>
            <a:ext cx="1052387" cy="796640"/>
          </a:xfrm>
          <a:prstGeom prst="rect">
            <a:avLst/>
          </a:prstGeom>
        </p:spPr>
      </p:pic>
      <p:pic>
        <p:nvPicPr>
          <p:cNvPr id="67" name="Picture 6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669412" y="3619366"/>
            <a:ext cx="1052387" cy="796640"/>
          </a:xfrm>
          <a:prstGeom prst="rect">
            <a:avLst/>
          </a:prstGeom>
        </p:spPr>
      </p:pic>
      <p:pic>
        <p:nvPicPr>
          <p:cNvPr id="68" name="Picture 6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905750" y="3619366"/>
            <a:ext cx="1052387" cy="796640"/>
          </a:xfrm>
          <a:prstGeom prst="rect">
            <a:avLst/>
          </a:prstGeom>
        </p:spPr>
      </p:pic>
      <p:pic>
        <p:nvPicPr>
          <p:cNvPr id="69" name="Picture 6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251075" y="4075521"/>
            <a:ext cx="1052387" cy="796640"/>
          </a:xfrm>
          <a:prstGeom prst="rect">
            <a:avLst/>
          </a:prstGeom>
        </p:spPr>
      </p:pic>
      <p:pic>
        <p:nvPicPr>
          <p:cNvPr id="70" name="Picture 6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487413" y="4075521"/>
            <a:ext cx="1052387" cy="796640"/>
          </a:xfrm>
          <a:prstGeom prst="rect">
            <a:avLst/>
          </a:prstGeom>
        </p:spPr>
      </p:pic>
      <p:pic>
        <p:nvPicPr>
          <p:cNvPr id="71" name="Picture 7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317595" y="4487094"/>
            <a:ext cx="1052387" cy="796640"/>
          </a:xfrm>
          <a:prstGeom prst="rect">
            <a:avLst/>
          </a:prstGeom>
        </p:spPr>
      </p:pic>
      <p:pic>
        <p:nvPicPr>
          <p:cNvPr id="72" name="Picture 7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53933" y="4487094"/>
            <a:ext cx="1052387" cy="796640"/>
          </a:xfrm>
          <a:prstGeom prst="rect">
            <a:avLst/>
          </a:prstGeom>
        </p:spPr>
      </p:pic>
      <p:pic>
        <p:nvPicPr>
          <p:cNvPr id="73" name="Picture 7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876501" y="4531370"/>
            <a:ext cx="1052387" cy="796640"/>
          </a:xfrm>
          <a:prstGeom prst="rect">
            <a:avLst/>
          </a:prstGeom>
        </p:spPr>
      </p:pic>
      <p:pic>
        <p:nvPicPr>
          <p:cNvPr id="74" name="Picture 7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12839" y="4531370"/>
            <a:ext cx="1052387" cy="796640"/>
          </a:xfrm>
          <a:prstGeom prst="rect">
            <a:avLst/>
          </a:prstGeom>
        </p:spPr>
      </p:pic>
      <p:pic>
        <p:nvPicPr>
          <p:cNvPr id="75" name="Picture 7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340143" y="4531370"/>
            <a:ext cx="1052387" cy="796640"/>
          </a:xfrm>
          <a:prstGeom prst="rect">
            <a:avLst/>
          </a:prstGeom>
        </p:spPr>
      </p:pic>
      <p:pic>
        <p:nvPicPr>
          <p:cNvPr id="76" name="Picture 7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576481" y="4531370"/>
            <a:ext cx="1052387" cy="796640"/>
          </a:xfrm>
          <a:prstGeom prst="rect">
            <a:avLst/>
          </a:prstGeom>
        </p:spPr>
      </p:pic>
      <p:pic>
        <p:nvPicPr>
          <p:cNvPr id="77" name="Picture 7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938137" y="4993969"/>
            <a:ext cx="1052387" cy="796640"/>
          </a:xfrm>
          <a:prstGeom prst="rect">
            <a:avLst/>
          </a:prstGeom>
        </p:spPr>
      </p:pic>
      <p:pic>
        <p:nvPicPr>
          <p:cNvPr id="78" name="Picture 7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174475" y="4993969"/>
            <a:ext cx="1052387" cy="796640"/>
          </a:xfrm>
          <a:prstGeom prst="rect">
            <a:avLst/>
          </a:prstGeom>
        </p:spPr>
      </p:pic>
      <p:pic>
        <p:nvPicPr>
          <p:cNvPr id="79" name="Picture 7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0400" y="4074989"/>
            <a:ext cx="1052387" cy="796640"/>
          </a:xfrm>
          <a:prstGeom prst="rect">
            <a:avLst/>
          </a:prstGeom>
        </p:spPr>
      </p:pic>
      <p:pic>
        <p:nvPicPr>
          <p:cNvPr id="80" name="Picture 7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704952" y="4074989"/>
            <a:ext cx="1052387" cy="796640"/>
          </a:xfrm>
          <a:prstGeom prst="rect">
            <a:avLst/>
          </a:prstGeom>
        </p:spPr>
      </p:pic>
      <p:pic>
        <p:nvPicPr>
          <p:cNvPr id="81" name="Picture 8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379789" y="3638353"/>
            <a:ext cx="1052387" cy="796640"/>
          </a:xfrm>
          <a:prstGeom prst="rect">
            <a:avLst/>
          </a:prstGeom>
        </p:spPr>
      </p:pic>
      <p:pic>
        <p:nvPicPr>
          <p:cNvPr id="82" name="Picture 8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829781" y="3159636"/>
            <a:ext cx="1052387" cy="796640"/>
          </a:xfrm>
          <a:prstGeom prst="rect">
            <a:avLst/>
          </a:prstGeom>
        </p:spPr>
      </p:pic>
      <p:pic>
        <p:nvPicPr>
          <p:cNvPr id="83" name="Picture 8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048973" y="3660488"/>
            <a:ext cx="1052387" cy="796640"/>
          </a:xfrm>
          <a:prstGeom prst="rect">
            <a:avLst/>
          </a:prstGeom>
        </p:spPr>
      </p:pic>
      <p:pic>
        <p:nvPicPr>
          <p:cNvPr id="84" name="Picture 8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093931" y="2649357"/>
            <a:ext cx="1052387" cy="796640"/>
          </a:xfrm>
          <a:prstGeom prst="rect">
            <a:avLst/>
          </a:prstGeom>
        </p:spPr>
      </p:pic>
      <p:sp>
        <p:nvSpPr>
          <p:cNvPr id="87" name="TextBox 86"/>
          <p:cNvSpPr txBox="1"/>
          <p:nvPr/>
        </p:nvSpPr>
        <p:spPr>
          <a:xfrm>
            <a:off x="2377761" y="2072795"/>
            <a:ext cx="4750929" cy="646331"/>
          </a:xfrm>
          <a:prstGeom prst="rect">
            <a:avLst/>
          </a:prstGeom>
          <a:noFill/>
        </p:spPr>
        <p:txBody>
          <a:bodyPr wrap="square" rtlCol="0">
            <a:spAutoFit/>
          </a:bodyPr>
          <a:lstStyle/>
          <a:p>
            <a:r>
              <a:rPr lang="en-US" b="1" dirty="0"/>
              <a:t>U.S. Constipation </a:t>
            </a:r>
            <a:r>
              <a:rPr lang="en-US" b="1" dirty="0" smtClean="0"/>
              <a:t>Population (63 </a:t>
            </a:r>
            <a:r>
              <a:rPr lang="en-US" b="1" dirty="0"/>
              <a:t>Million)</a:t>
            </a:r>
          </a:p>
          <a:p>
            <a:endParaRPr lang="en-US" dirty="0"/>
          </a:p>
        </p:txBody>
      </p:sp>
      <p:sp>
        <p:nvSpPr>
          <p:cNvPr id="8" name="Rectangle 7"/>
          <p:cNvSpPr/>
          <p:nvPr/>
        </p:nvSpPr>
        <p:spPr>
          <a:xfrm>
            <a:off x="5410200" y="2531505"/>
            <a:ext cx="3504187" cy="3335895"/>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5" name="TextBox 84"/>
          <p:cNvSpPr txBox="1"/>
          <p:nvPr/>
        </p:nvSpPr>
        <p:spPr>
          <a:xfrm>
            <a:off x="0" y="0"/>
            <a:ext cx="2427831" cy="461665"/>
          </a:xfrm>
          <a:prstGeom prst="rect">
            <a:avLst/>
          </a:prstGeom>
          <a:noFill/>
        </p:spPr>
        <p:txBody>
          <a:bodyPr wrap="square" rtlCol="0">
            <a:spAutoFit/>
          </a:bodyPr>
          <a:lstStyle/>
          <a:p>
            <a:r>
              <a:rPr lang="en-US" sz="2400" dirty="0" smtClean="0">
                <a:latin typeface="+mj-lt"/>
              </a:rPr>
              <a:t>Motivation</a:t>
            </a:r>
            <a:endParaRPr lang="en-US" sz="2400" dirty="0">
              <a:latin typeface="+mj-lt"/>
            </a:endParaRPr>
          </a:p>
        </p:txBody>
      </p:sp>
    </p:spTree>
    <p:extLst>
      <p:ext uri="{BB962C8B-B14F-4D97-AF65-F5344CB8AC3E}">
        <p14:creationId xmlns:p14="http://schemas.microsoft.com/office/powerpoint/2010/main" xmlns="" val="187100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2"/>
                                        </p:tgtEl>
                                      </p:cBhvr>
                                    </p:animEffect>
                                    <p:set>
                                      <p:cBhvr>
                                        <p:cTn id="7" dur="1" fill="hold">
                                          <p:stCondLst>
                                            <p:cond delay="499"/>
                                          </p:stCondLst>
                                        </p:cTn>
                                        <p:tgtEl>
                                          <p:spTgt spid="4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87"/>
                                        </p:tgtEl>
                                      </p:cBhvr>
                                    </p:animEffect>
                                    <p:set>
                                      <p:cBhvr>
                                        <p:cTn id="10" dur="1" fill="hold">
                                          <p:stCondLst>
                                            <p:cond delay="499"/>
                                          </p:stCondLst>
                                        </p:cTn>
                                        <p:tgtEl>
                                          <p:spTgt spid="87"/>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0" presetClass="exit" presetSubtype="0" fill="hold" nodeType="withEffect">
                                  <p:stCondLst>
                                    <p:cond delay="0"/>
                                  </p:stCondLst>
                                  <p:childTnLst>
                                    <p:animEffect transition="out" filter="fade">
                                      <p:cBhvr>
                                        <p:cTn id="15" dur="500"/>
                                        <p:tgtEl>
                                          <p:spTgt spid="43"/>
                                        </p:tgtEl>
                                      </p:cBhvr>
                                    </p:animEffect>
                                    <p:set>
                                      <p:cBhvr>
                                        <p:cTn id="16" dur="1" fill="hold">
                                          <p:stCondLst>
                                            <p:cond delay="499"/>
                                          </p:stCondLst>
                                        </p:cTn>
                                        <p:tgtEl>
                                          <p:spTgt spid="43"/>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47"/>
                                        </p:tgtEl>
                                      </p:cBhvr>
                                    </p:animEffect>
                                    <p:set>
                                      <p:cBhvr>
                                        <p:cTn id="19" dur="1" fill="hold">
                                          <p:stCondLst>
                                            <p:cond delay="499"/>
                                          </p:stCondLst>
                                        </p:cTn>
                                        <p:tgtEl>
                                          <p:spTgt spid="47"/>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48"/>
                                        </p:tgtEl>
                                      </p:cBhvr>
                                    </p:animEffect>
                                    <p:set>
                                      <p:cBhvr>
                                        <p:cTn id="22" dur="1" fill="hold">
                                          <p:stCondLst>
                                            <p:cond delay="499"/>
                                          </p:stCondLst>
                                        </p:cTn>
                                        <p:tgtEl>
                                          <p:spTgt spid="48"/>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51"/>
                                        </p:tgtEl>
                                      </p:cBhvr>
                                    </p:animEffect>
                                    <p:set>
                                      <p:cBhvr>
                                        <p:cTn id="25" dur="1" fill="hold">
                                          <p:stCondLst>
                                            <p:cond delay="499"/>
                                          </p:stCondLst>
                                        </p:cTn>
                                        <p:tgtEl>
                                          <p:spTgt spid="51"/>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52"/>
                                        </p:tgtEl>
                                      </p:cBhvr>
                                    </p:animEffect>
                                    <p:set>
                                      <p:cBhvr>
                                        <p:cTn id="28" dur="1" fill="hold">
                                          <p:stCondLst>
                                            <p:cond delay="499"/>
                                          </p:stCondLst>
                                        </p:cTn>
                                        <p:tgtEl>
                                          <p:spTgt spid="52"/>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54"/>
                                        </p:tgtEl>
                                      </p:cBhvr>
                                    </p:animEffect>
                                    <p:set>
                                      <p:cBhvr>
                                        <p:cTn id="31" dur="1" fill="hold">
                                          <p:stCondLst>
                                            <p:cond delay="499"/>
                                          </p:stCondLst>
                                        </p:cTn>
                                        <p:tgtEl>
                                          <p:spTgt spid="54"/>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55"/>
                                        </p:tgtEl>
                                      </p:cBhvr>
                                    </p:animEffect>
                                    <p:set>
                                      <p:cBhvr>
                                        <p:cTn id="34" dur="1" fill="hold">
                                          <p:stCondLst>
                                            <p:cond delay="499"/>
                                          </p:stCondLst>
                                        </p:cTn>
                                        <p:tgtEl>
                                          <p:spTgt spid="55"/>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56"/>
                                        </p:tgtEl>
                                      </p:cBhvr>
                                    </p:animEffect>
                                    <p:set>
                                      <p:cBhvr>
                                        <p:cTn id="37" dur="1" fill="hold">
                                          <p:stCondLst>
                                            <p:cond delay="499"/>
                                          </p:stCondLst>
                                        </p:cTn>
                                        <p:tgtEl>
                                          <p:spTgt spid="56"/>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58"/>
                                        </p:tgtEl>
                                      </p:cBhvr>
                                    </p:animEffect>
                                    <p:set>
                                      <p:cBhvr>
                                        <p:cTn id="40" dur="1" fill="hold">
                                          <p:stCondLst>
                                            <p:cond delay="499"/>
                                          </p:stCondLst>
                                        </p:cTn>
                                        <p:tgtEl>
                                          <p:spTgt spid="58"/>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61"/>
                                        </p:tgtEl>
                                      </p:cBhvr>
                                    </p:animEffect>
                                    <p:set>
                                      <p:cBhvr>
                                        <p:cTn id="43" dur="1" fill="hold">
                                          <p:stCondLst>
                                            <p:cond delay="499"/>
                                          </p:stCondLst>
                                        </p:cTn>
                                        <p:tgtEl>
                                          <p:spTgt spid="61"/>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62"/>
                                        </p:tgtEl>
                                      </p:cBhvr>
                                    </p:animEffect>
                                    <p:set>
                                      <p:cBhvr>
                                        <p:cTn id="46" dur="1" fill="hold">
                                          <p:stCondLst>
                                            <p:cond delay="499"/>
                                          </p:stCondLst>
                                        </p:cTn>
                                        <p:tgtEl>
                                          <p:spTgt spid="62"/>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71"/>
                                        </p:tgtEl>
                                      </p:cBhvr>
                                    </p:animEffect>
                                    <p:set>
                                      <p:cBhvr>
                                        <p:cTn id="49" dur="1" fill="hold">
                                          <p:stCondLst>
                                            <p:cond delay="499"/>
                                          </p:stCondLst>
                                        </p:cTn>
                                        <p:tgtEl>
                                          <p:spTgt spid="71"/>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72"/>
                                        </p:tgtEl>
                                      </p:cBhvr>
                                    </p:animEffect>
                                    <p:set>
                                      <p:cBhvr>
                                        <p:cTn id="52" dur="1" fill="hold">
                                          <p:stCondLst>
                                            <p:cond delay="499"/>
                                          </p:stCondLst>
                                        </p:cTn>
                                        <p:tgtEl>
                                          <p:spTgt spid="72"/>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41"/>
                                        </p:tgtEl>
                                      </p:cBhvr>
                                    </p:animEffect>
                                    <p:set>
                                      <p:cBhvr>
                                        <p:cTn id="55" dur="1" fill="hold">
                                          <p:stCondLst>
                                            <p:cond delay="499"/>
                                          </p:stCondLst>
                                        </p:cTn>
                                        <p:tgtEl>
                                          <p:spTgt spid="41"/>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60"/>
                                        </p:tgtEl>
                                      </p:cBhvr>
                                    </p:animEffect>
                                    <p:set>
                                      <p:cBhvr>
                                        <p:cTn id="58" dur="1" fill="hold">
                                          <p:stCondLst>
                                            <p:cond delay="499"/>
                                          </p:stCondLst>
                                        </p:cTn>
                                        <p:tgtEl>
                                          <p:spTgt spid="60"/>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59"/>
                                        </p:tgtEl>
                                      </p:cBhvr>
                                    </p:animEffect>
                                    <p:set>
                                      <p:cBhvr>
                                        <p:cTn id="61" dur="1" fill="hold">
                                          <p:stCondLst>
                                            <p:cond delay="499"/>
                                          </p:stCondLst>
                                        </p:cTn>
                                        <p:tgtEl>
                                          <p:spTgt spid="59"/>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63"/>
                                        </p:tgtEl>
                                      </p:cBhvr>
                                    </p:animEffect>
                                    <p:set>
                                      <p:cBhvr>
                                        <p:cTn id="64" dur="1" fill="hold">
                                          <p:stCondLst>
                                            <p:cond delay="499"/>
                                          </p:stCondLst>
                                        </p:cTn>
                                        <p:tgtEl>
                                          <p:spTgt spid="63"/>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64"/>
                                        </p:tgtEl>
                                      </p:cBhvr>
                                    </p:animEffect>
                                    <p:set>
                                      <p:cBhvr>
                                        <p:cTn id="67" dur="1" fill="hold">
                                          <p:stCondLst>
                                            <p:cond delay="499"/>
                                          </p:stCondLst>
                                        </p:cTn>
                                        <p:tgtEl>
                                          <p:spTgt spid="64"/>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65"/>
                                        </p:tgtEl>
                                      </p:cBhvr>
                                    </p:animEffect>
                                    <p:set>
                                      <p:cBhvr>
                                        <p:cTn id="70" dur="1" fill="hold">
                                          <p:stCondLst>
                                            <p:cond delay="499"/>
                                          </p:stCondLst>
                                        </p:cTn>
                                        <p:tgtEl>
                                          <p:spTgt spid="65"/>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66"/>
                                        </p:tgtEl>
                                      </p:cBhvr>
                                    </p:animEffect>
                                    <p:set>
                                      <p:cBhvr>
                                        <p:cTn id="73" dur="1" fill="hold">
                                          <p:stCondLst>
                                            <p:cond delay="499"/>
                                          </p:stCondLst>
                                        </p:cTn>
                                        <p:tgtEl>
                                          <p:spTgt spid="66"/>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67"/>
                                        </p:tgtEl>
                                      </p:cBhvr>
                                    </p:animEffect>
                                    <p:set>
                                      <p:cBhvr>
                                        <p:cTn id="76" dur="1" fill="hold">
                                          <p:stCondLst>
                                            <p:cond delay="499"/>
                                          </p:stCondLst>
                                        </p:cTn>
                                        <p:tgtEl>
                                          <p:spTgt spid="67"/>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69"/>
                                        </p:tgtEl>
                                      </p:cBhvr>
                                    </p:animEffect>
                                    <p:set>
                                      <p:cBhvr>
                                        <p:cTn id="79" dur="1" fill="hold">
                                          <p:stCondLst>
                                            <p:cond delay="499"/>
                                          </p:stCondLst>
                                        </p:cTn>
                                        <p:tgtEl>
                                          <p:spTgt spid="69"/>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73"/>
                                        </p:tgtEl>
                                      </p:cBhvr>
                                    </p:animEffect>
                                    <p:set>
                                      <p:cBhvr>
                                        <p:cTn id="82" dur="1" fill="hold">
                                          <p:stCondLst>
                                            <p:cond delay="499"/>
                                          </p:stCondLst>
                                        </p:cTn>
                                        <p:tgtEl>
                                          <p:spTgt spid="73"/>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75"/>
                                        </p:tgtEl>
                                      </p:cBhvr>
                                    </p:animEffect>
                                    <p:set>
                                      <p:cBhvr>
                                        <p:cTn id="85" dur="1" fill="hold">
                                          <p:stCondLst>
                                            <p:cond delay="499"/>
                                          </p:stCondLst>
                                        </p:cTn>
                                        <p:tgtEl>
                                          <p:spTgt spid="75"/>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76"/>
                                        </p:tgtEl>
                                      </p:cBhvr>
                                    </p:animEffect>
                                    <p:set>
                                      <p:cBhvr>
                                        <p:cTn id="88" dur="1" fill="hold">
                                          <p:stCondLst>
                                            <p:cond delay="499"/>
                                          </p:stCondLst>
                                        </p:cTn>
                                        <p:tgtEl>
                                          <p:spTgt spid="7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77"/>
                                        </p:tgtEl>
                                      </p:cBhvr>
                                    </p:animEffect>
                                    <p:set>
                                      <p:cBhvr>
                                        <p:cTn id="91" dur="1" fill="hold">
                                          <p:stCondLst>
                                            <p:cond delay="499"/>
                                          </p:stCondLst>
                                        </p:cTn>
                                        <p:tgtEl>
                                          <p:spTgt spid="77"/>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78"/>
                                        </p:tgtEl>
                                      </p:cBhvr>
                                    </p:animEffect>
                                    <p:set>
                                      <p:cBhvr>
                                        <p:cTn id="94" dur="1" fill="hold">
                                          <p:stCondLst>
                                            <p:cond delay="499"/>
                                          </p:stCondLst>
                                        </p:cTn>
                                        <p:tgtEl>
                                          <p:spTgt spid="78"/>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79"/>
                                        </p:tgtEl>
                                      </p:cBhvr>
                                    </p:animEffect>
                                    <p:set>
                                      <p:cBhvr>
                                        <p:cTn id="97" dur="1" fill="hold">
                                          <p:stCondLst>
                                            <p:cond delay="499"/>
                                          </p:stCondLst>
                                        </p:cTn>
                                        <p:tgtEl>
                                          <p:spTgt spid="79"/>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80"/>
                                        </p:tgtEl>
                                      </p:cBhvr>
                                    </p:animEffect>
                                    <p:set>
                                      <p:cBhvr>
                                        <p:cTn id="100" dur="1" fill="hold">
                                          <p:stCondLst>
                                            <p:cond delay="499"/>
                                          </p:stCondLst>
                                        </p:cTn>
                                        <p:tgtEl>
                                          <p:spTgt spid="80"/>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81"/>
                                        </p:tgtEl>
                                      </p:cBhvr>
                                    </p:animEffect>
                                    <p:set>
                                      <p:cBhvr>
                                        <p:cTn id="103" dur="1" fill="hold">
                                          <p:stCondLst>
                                            <p:cond delay="499"/>
                                          </p:stCondLst>
                                        </p:cTn>
                                        <p:tgtEl>
                                          <p:spTgt spid="81"/>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82"/>
                                        </p:tgtEl>
                                      </p:cBhvr>
                                    </p:animEffect>
                                    <p:set>
                                      <p:cBhvr>
                                        <p:cTn id="106" dur="1" fill="hold">
                                          <p:stCondLst>
                                            <p:cond delay="499"/>
                                          </p:stCondLst>
                                        </p:cTn>
                                        <p:tgtEl>
                                          <p:spTgt spid="82"/>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50"/>
                                        </p:tgtEl>
                                      </p:cBhvr>
                                    </p:animEffect>
                                    <p:set>
                                      <p:cBhvr>
                                        <p:cTn id="109" dur="1" fill="hold">
                                          <p:stCondLst>
                                            <p:cond delay="499"/>
                                          </p:stCondLst>
                                        </p:cTn>
                                        <p:tgtEl>
                                          <p:spTgt spid="50"/>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500"/>
                                        <p:tgtEl>
                                          <p:spTgt spid="74"/>
                                        </p:tgtEl>
                                      </p:cBhvr>
                                    </p:animEffect>
                                    <p:set>
                                      <p:cBhvr>
                                        <p:cTn id="112" dur="1" fill="hold">
                                          <p:stCondLst>
                                            <p:cond delay="499"/>
                                          </p:stCondLst>
                                        </p:cTn>
                                        <p:tgtEl>
                                          <p:spTgt spid="74"/>
                                        </p:tgtEl>
                                        <p:attrNameLst>
                                          <p:attrName>style.visibility</p:attrName>
                                        </p:attrNameLst>
                                      </p:cBhvr>
                                      <p:to>
                                        <p:strVal val="hidden"/>
                                      </p:to>
                                    </p:set>
                                  </p:childTnLst>
                                </p:cTn>
                              </p:par>
                              <p:par>
                                <p:cTn id="113" presetID="10" presetClass="exit" presetSubtype="0" fill="hold" nodeType="withEffect">
                                  <p:stCondLst>
                                    <p:cond delay="0"/>
                                  </p:stCondLst>
                                  <p:childTnLst>
                                    <p:animEffect transition="out" filter="fade">
                                      <p:cBhvr>
                                        <p:cTn id="114" dur="500"/>
                                        <p:tgtEl>
                                          <p:spTgt spid="83"/>
                                        </p:tgtEl>
                                      </p:cBhvr>
                                    </p:animEffect>
                                    <p:set>
                                      <p:cBhvr>
                                        <p:cTn id="115" dur="1" fill="hold">
                                          <p:stCondLst>
                                            <p:cond delay="499"/>
                                          </p:stCondLst>
                                        </p:cTn>
                                        <p:tgtEl>
                                          <p:spTgt spid="83"/>
                                        </p:tgtEl>
                                        <p:attrNameLst>
                                          <p:attrName>style.visibility</p:attrName>
                                        </p:attrNameLst>
                                      </p:cBhvr>
                                      <p:to>
                                        <p:strVal val="hidden"/>
                                      </p:to>
                                    </p:set>
                                  </p:childTnLst>
                                </p:cTn>
                              </p:par>
                              <p:par>
                                <p:cTn id="116" presetID="10" presetClass="exit" presetSubtype="0" fill="hold" nodeType="withEffect">
                                  <p:stCondLst>
                                    <p:cond delay="0"/>
                                  </p:stCondLst>
                                  <p:childTnLst>
                                    <p:animEffect transition="out" filter="fade">
                                      <p:cBhvr>
                                        <p:cTn id="117" dur="500"/>
                                        <p:tgtEl>
                                          <p:spTgt spid="70"/>
                                        </p:tgtEl>
                                      </p:cBhvr>
                                    </p:animEffect>
                                    <p:set>
                                      <p:cBhvr>
                                        <p:cTn id="118" dur="1" fill="hold">
                                          <p:stCondLst>
                                            <p:cond delay="499"/>
                                          </p:stCondLst>
                                        </p:cTn>
                                        <p:tgtEl>
                                          <p:spTgt spid="70"/>
                                        </p:tgtEl>
                                        <p:attrNameLst>
                                          <p:attrName>style.visibility</p:attrName>
                                        </p:attrNameLst>
                                      </p:cBhvr>
                                      <p:to>
                                        <p:strVal val="hidden"/>
                                      </p:to>
                                    </p:set>
                                  </p:childTnLst>
                                </p:cTn>
                              </p:par>
                              <p:par>
                                <p:cTn id="119" presetID="10" presetClass="exit" presetSubtype="0" fill="hold" nodeType="withEffect">
                                  <p:stCondLst>
                                    <p:cond delay="0"/>
                                  </p:stCondLst>
                                  <p:childTnLst>
                                    <p:animEffect transition="out" filter="fade">
                                      <p:cBhvr>
                                        <p:cTn id="120" dur="500"/>
                                        <p:tgtEl>
                                          <p:spTgt spid="57"/>
                                        </p:tgtEl>
                                      </p:cBhvr>
                                    </p:animEffect>
                                    <p:set>
                                      <p:cBhvr>
                                        <p:cTn id="121" dur="1" fill="hold">
                                          <p:stCondLst>
                                            <p:cond delay="499"/>
                                          </p:stCondLst>
                                        </p:cTn>
                                        <p:tgtEl>
                                          <p:spTgt spid="57"/>
                                        </p:tgtEl>
                                        <p:attrNameLst>
                                          <p:attrName>style.visibility</p:attrName>
                                        </p:attrNameLst>
                                      </p:cBhvr>
                                      <p:to>
                                        <p:strVal val="hidden"/>
                                      </p:to>
                                    </p:set>
                                  </p:childTnLst>
                                </p:cTn>
                              </p:par>
                              <p:par>
                                <p:cTn id="122" presetID="10" presetClass="exit" presetSubtype="0" fill="hold" nodeType="withEffect">
                                  <p:stCondLst>
                                    <p:cond delay="0"/>
                                  </p:stCondLst>
                                  <p:childTnLst>
                                    <p:animEffect transition="out" filter="fade">
                                      <p:cBhvr>
                                        <p:cTn id="123" dur="500"/>
                                        <p:tgtEl>
                                          <p:spTgt spid="68"/>
                                        </p:tgtEl>
                                      </p:cBhvr>
                                    </p:animEffect>
                                    <p:set>
                                      <p:cBhvr>
                                        <p:cTn id="124" dur="1" fill="hold">
                                          <p:stCondLst>
                                            <p:cond delay="499"/>
                                          </p:stCondLst>
                                        </p:cTn>
                                        <p:tgtEl>
                                          <p:spTgt spid="68"/>
                                        </p:tgtEl>
                                        <p:attrNameLst>
                                          <p:attrName>style.visibility</p:attrName>
                                        </p:attrNameLst>
                                      </p:cBhvr>
                                      <p:to>
                                        <p:strVal val="hidden"/>
                                      </p:to>
                                    </p:set>
                                  </p:childTnLst>
                                </p:cTn>
                              </p:par>
                              <p:par>
                                <p:cTn id="125" presetID="10" presetClass="exit" presetSubtype="0" fill="hold" nodeType="withEffect">
                                  <p:stCondLst>
                                    <p:cond delay="0"/>
                                  </p:stCondLst>
                                  <p:childTnLst>
                                    <p:animEffect transition="out" filter="fade">
                                      <p:cBhvr>
                                        <p:cTn id="126" dur="500"/>
                                        <p:tgtEl>
                                          <p:spTgt spid="84"/>
                                        </p:tgtEl>
                                      </p:cBhvr>
                                    </p:animEffect>
                                    <p:set>
                                      <p:cBhvr>
                                        <p:cTn id="127" dur="1" fill="hold">
                                          <p:stCondLst>
                                            <p:cond delay="499"/>
                                          </p:stCondLst>
                                        </p:cTn>
                                        <p:tgtEl>
                                          <p:spTgt spid="84"/>
                                        </p:tgtEl>
                                        <p:attrNameLst>
                                          <p:attrName>style.visibility</p:attrName>
                                        </p:attrNameLst>
                                      </p:cBhvr>
                                      <p:to>
                                        <p:strVal val="hidden"/>
                                      </p:to>
                                    </p:set>
                                  </p:childTnLst>
                                </p:cTn>
                              </p:par>
                              <p:par>
                                <p:cTn id="128" presetID="10" presetClass="exit" presetSubtype="0" fill="hold" nodeType="withEffect">
                                  <p:stCondLst>
                                    <p:cond delay="0"/>
                                  </p:stCondLst>
                                  <p:childTnLst>
                                    <p:animEffect transition="out" filter="fade">
                                      <p:cBhvr>
                                        <p:cTn id="129" dur="500"/>
                                        <p:tgtEl>
                                          <p:spTgt spid="44"/>
                                        </p:tgtEl>
                                      </p:cBhvr>
                                    </p:animEffect>
                                    <p:set>
                                      <p:cBhvr>
                                        <p:cTn id="130" dur="1" fill="hold">
                                          <p:stCondLst>
                                            <p:cond delay="499"/>
                                          </p:stCondLst>
                                        </p:cTn>
                                        <p:tgtEl>
                                          <p:spTgt spid="44"/>
                                        </p:tgtEl>
                                        <p:attrNameLst>
                                          <p:attrName>style.visibility</p:attrName>
                                        </p:attrNameLst>
                                      </p:cBhvr>
                                      <p:to>
                                        <p:strVal val="hidden"/>
                                      </p:to>
                                    </p:set>
                                  </p:childTnLst>
                                </p:cTn>
                              </p:par>
                              <p:par>
                                <p:cTn id="131" presetID="10" presetClass="exit" presetSubtype="0" fill="hold" nodeType="withEffect">
                                  <p:stCondLst>
                                    <p:cond delay="0"/>
                                  </p:stCondLst>
                                  <p:childTnLst>
                                    <p:animEffect transition="out" filter="fade">
                                      <p:cBhvr>
                                        <p:cTn id="132" dur="500"/>
                                        <p:tgtEl>
                                          <p:spTgt spid="49"/>
                                        </p:tgtEl>
                                      </p:cBhvr>
                                    </p:animEffect>
                                    <p:set>
                                      <p:cBhvr>
                                        <p:cTn id="133" dur="1" fill="hold">
                                          <p:stCondLst>
                                            <p:cond delay="499"/>
                                          </p:stCondLst>
                                        </p:cTn>
                                        <p:tgtEl>
                                          <p:spTgt spid="49"/>
                                        </p:tgtEl>
                                        <p:attrNameLst>
                                          <p:attrName>style.visibility</p:attrName>
                                        </p:attrNameLst>
                                      </p:cBhvr>
                                      <p:to>
                                        <p:strVal val="hidden"/>
                                      </p:to>
                                    </p:set>
                                  </p:childTnLst>
                                </p:cTn>
                              </p:par>
                              <p:par>
                                <p:cTn id="134" presetID="10" presetClass="exit" presetSubtype="0" fill="hold" nodeType="withEffect">
                                  <p:stCondLst>
                                    <p:cond delay="0"/>
                                  </p:stCondLst>
                                  <p:childTnLst>
                                    <p:animEffect transition="out" filter="fade">
                                      <p:cBhvr>
                                        <p:cTn id="135" dur="500"/>
                                        <p:tgtEl>
                                          <p:spTgt spid="53"/>
                                        </p:tgtEl>
                                      </p:cBhvr>
                                    </p:animEffect>
                                    <p:set>
                                      <p:cBhvr>
                                        <p:cTn id="136" dur="1" fill="hold">
                                          <p:stCondLst>
                                            <p:cond delay="499"/>
                                          </p:stCondLst>
                                        </p:cTn>
                                        <p:tgtEl>
                                          <p:spTgt spid="53"/>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0" presetClass="path" presetSubtype="0" accel="50000" decel="50000" fill="hold" nodeType="clickEffect">
                                  <p:stCondLst>
                                    <p:cond delay="0"/>
                                  </p:stCondLst>
                                  <p:childTnLst>
                                    <p:animMotion origin="layout" path="M 0 0 L -0.17084 0.00092 " pathEditMode="relative" ptsTypes="AA">
                                      <p:cBhvr>
                                        <p:cTn id="140" dur="2000" fill="hold"/>
                                        <p:tgtEl>
                                          <p:spTgt spid="29"/>
                                        </p:tgtEl>
                                        <p:attrNameLst>
                                          <p:attrName>ppt_x</p:attrName>
                                          <p:attrName>ppt_y</p:attrName>
                                        </p:attrNameLst>
                                      </p:cBhvr>
                                    </p:animMotion>
                                  </p:childTnLst>
                                </p:cTn>
                              </p:par>
                              <p:par>
                                <p:cTn id="141" presetID="0" presetClass="path" presetSubtype="0" accel="50000" decel="50000" fill="hold" nodeType="withEffect">
                                  <p:stCondLst>
                                    <p:cond delay="0"/>
                                  </p:stCondLst>
                                  <p:childTnLst>
                                    <p:animMotion origin="layout" path="M 0 0 L -0.17084 0.00092 " pathEditMode="relative" ptsTypes="AA">
                                      <p:cBhvr>
                                        <p:cTn id="142" dur="2000" fill="hold"/>
                                        <p:tgtEl>
                                          <p:spTgt spid="11"/>
                                        </p:tgtEl>
                                        <p:attrNameLst>
                                          <p:attrName>ppt_x</p:attrName>
                                          <p:attrName>ppt_y</p:attrName>
                                        </p:attrNameLst>
                                      </p:cBhvr>
                                    </p:animMotion>
                                  </p:childTnLst>
                                </p:cTn>
                              </p:par>
                              <p:par>
                                <p:cTn id="143" presetID="0" presetClass="path" presetSubtype="0" accel="50000" decel="50000" fill="hold" nodeType="withEffect">
                                  <p:stCondLst>
                                    <p:cond delay="0"/>
                                  </p:stCondLst>
                                  <p:childTnLst>
                                    <p:animMotion origin="layout" path="M 0 0 L -0.17084 0.00092 " pathEditMode="relative" ptsTypes="AA">
                                      <p:cBhvr>
                                        <p:cTn id="144" dur="2000" fill="hold"/>
                                        <p:tgtEl>
                                          <p:spTgt spid="7"/>
                                        </p:tgtEl>
                                        <p:attrNameLst>
                                          <p:attrName>ppt_x</p:attrName>
                                          <p:attrName>ppt_y</p:attrName>
                                        </p:attrNameLst>
                                      </p:cBhvr>
                                    </p:animMotion>
                                  </p:childTnLst>
                                </p:cTn>
                              </p:par>
                              <p:par>
                                <p:cTn id="145" presetID="0" presetClass="path" presetSubtype="0" accel="50000" decel="50000" fill="hold" nodeType="withEffect">
                                  <p:stCondLst>
                                    <p:cond delay="0"/>
                                  </p:stCondLst>
                                  <p:childTnLst>
                                    <p:animMotion origin="layout" path="M 0 0 L -0.17084 0.00092 " pathEditMode="relative" ptsTypes="AA">
                                      <p:cBhvr>
                                        <p:cTn id="146" dur="2000" fill="hold"/>
                                        <p:tgtEl>
                                          <p:spTgt spid="31"/>
                                        </p:tgtEl>
                                        <p:attrNameLst>
                                          <p:attrName>ppt_x</p:attrName>
                                          <p:attrName>ppt_y</p:attrName>
                                        </p:attrNameLst>
                                      </p:cBhvr>
                                    </p:animMotion>
                                  </p:childTnLst>
                                </p:cTn>
                              </p:par>
                              <p:par>
                                <p:cTn id="147" presetID="0" presetClass="path" presetSubtype="0" accel="50000" decel="50000" fill="hold" nodeType="withEffect">
                                  <p:stCondLst>
                                    <p:cond delay="0"/>
                                  </p:stCondLst>
                                  <p:childTnLst>
                                    <p:animMotion origin="layout" path="M 0 0 L -0.17084 0.00092 " pathEditMode="relative" ptsTypes="AA">
                                      <p:cBhvr>
                                        <p:cTn id="148" dur="2000" fill="hold"/>
                                        <p:tgtEl>
                                          <p:spTgt spid="22"/>
                                        </p:tgtEl>
                                        <p:attrNameLst>
                                          <p:attrName>ppt_x</p:attrName>
                                          <p:attrName>ppt_y</p:attrName>
                                        </p:attrNameLst>
                                      </p:cBhvr>
                                    </p:animMotion>
                                  </p:childTnLst>
                                </p:cTn>
                              </p:par>
                              <p:par>
                                <p:cTn id="149" presetID="0" presetClass="path" presetSubtype="0" accel="50000" decel="50000" fill="hold" nodeType="withEffect">
                                  <p:stCondLst>
                                    <p:cond delay="0"/>
                                  </p:stCondLst>
                                  <p:childTnLst>
                                    <p:animMotion origin="layout" path="M 0 0 L -0.17084 0.00092 " pathEditMode="relative" ptsTypes="AA">
                                      <p:cBhvr>
                                        <p:cTn id="150" dur="2000" fill="hold"/>
                                        <p:tgtEl>
                                          <p:spTgt spid="32"/>
                                        </p:tgtEl>
                                        <p:attrNameLst>
                                          <p:attrName>ppt_x</p:attrName>
                                          <p:attrName>ppt_y</p:attrName>
                                        </p:attrNameLst>
                                      </p:cBhvr>
                                    </p:animMotion>
                                  </p:childTnLst>
                                </p:cTn>
                              </p:par>
                              <p:par>
                                <p:cTn id="151" presetID="0" presetClass="path" presetSubtype="0" accel="50000" decel="50000" fill="hold" nodeType="withEffect">
                                  <p:stCondLst>
                                    <p:cond delay="0"/>
                                  </p:stCondLst>
                                  <p:childTnLst>
                                    <p:animMotion origin="layout" path="M 0 0 L 0.15816 0.00116 " pathEditMode="relative" ptsTypes="AA">
                                      <p:cBhvr>
                                        <p:cTn id="152" dur="2000" fill="hold"/>
                                        <p:tgtEl>
                                          <p:spTgt spid="34"/>
                                        </p:tgtEl>
                                        <p:attrNameLst>
                                          <p:attrName>ppt_x</p:attrName>
                                          <p:attrName>ppt_y</p:attrName>
                                        </p:attrNameLst>
                                      </p:cBhvr>
                                    </p:animMotion>
                                  </p:childTnLst>
                                </p:cTn>
                              </p:par>
                              <p:par>
                                <p:cTn id="153" presetID="0" presetClass="path" presetSubtype="0" accel="50000" decel="50000" fill="hold" nodeType="withEffect">
                                  <p:stCondLst>
                                    <p:cond delay="0"/>
                                  </p:stCondLst>
                                  <p:childTnLst>
                                    <p:animMotion origin="layout" path="M 0 0 L -0.17084 0.00092 " pathEditMode="relative" ptsTypes="AA">
                                      <p:cBhvr>
                                        <p:cTn id="154" dur="2000" fill="hold"/>
                                        <p:tgtEl>
                                          <p:spTgt spid="30"/>
                                        </p:tgtEl>
                                        <p:attrNameLst>
                                          <p:attrName>ppt_x</p:attrName>
                                          <p:attrName>ppt_y</p:attrName>
                                        </p:attrNameLst>
                                      </p:cBhvr>
                                    </p:animMotion>
                                  </p:childTnLst>
                                </p:cTn>
                              </p:par>
                              <p:par>
                                <p:cTn id="155" presetID="0" presetClass="path" presetSubtype="0" accel="50000" decel="50000" fill="hold" nodeType="withEffect">
                                  <p:stCondLst>
                                    <p:cond delay="0"/>
                                  </p:stCondLst>
                                  <p:childTnLst>
                                    <p:animMotion origin="layout" path="M 0 0 L -0.17084 0.00092 " pathEditMode="relative" ptsTypes="AA">
                                      <p:cBhvr>
                                        <p:cTn id="156" dur="2000" fill="hold"/>
                                        <p:tgtEl>
                                          <p:spTgt spid="33"/>
                                        </p:tgtEl>
                                        <p:attrNameLst>
                                          <p:attrName>ppt_x</p:attrName>
                                          <p:attrName>ppt_y</p:attrName>
                                        </p:attrNameLst>
                                      </p:cBhvr>
                                    </p:animMotion>
                                  </p:childTnLst>
                                </p:cTn>
                              </p:par>
                              <p:par>
                                <p:cTn id="157" presetID="0" presetClass="path" presetSubtype="0" accel="50000" decel="50000" fill="hold" nodeType="withEffect">
                                  <p:stCondLst>
                                    <p:cond delay="0"/>
                                  </p:stCondLst>
                                  <p:childTnLst>
                                    <p:animMotion origin="layout" path="M 0 0 L -0.17084 0.00092 " pathEditMode="relative" ptsTypes="AA">
                                      <p:cBhvr>
                                        <p:cTn id="158" dur="2000" fill="hold"/>
                                        <p:tgtEl>
                                          <p:spTgt spid="25"/>
                                        </p:tgtEl>
                                        <p:attrNameLst>
                                          <p:attrName>ppt_x</p:attrName>
                                          <p:attrName>ppt_y</p:attrName>
                                        </p:attrNameLst>
                                      </p:cBhvr>
                                    </p:animMotion>
                                  </p:childTnLst>
                                </p:cTn>
                              </p:par>
                              <p:par>
                                <p:cTn id="159" presetID="0" presetClass="path" presetSubtype="0" accel="50000" decel="50000" fill="hold" nodeType="withEffect">
                                  <p:stCondLst>
                                    <p:cond delay="0"/>
                                  </p:stCondLst>
                                  <p:childTnLst>
                                    <p:animMotion origin="layout" path="M 0 0 L 0.15816 0.00116 " pathEditMode="relative" ptsTypes="AA">
                                      <p:cBhvr>
                                        <p:cTn id="160" dur="2000" fill="hold"/>
                                        <p:tgtEl>
                                          <p:spTgt spid="17"/>
                                        </p:tgtEl>
                                        <p:attrNameLst>
                                          <p:attrName>ppt_x</p:attrName>
                                          <p:attrName>ppt_y</p:attrName>
                                        </p:attrNameLst>
                                      </p:cBhvr>
                                    </p:animMotion>
                                  </p:childTnLst>
                                </p:cTn>
                              </p:par>
                              <p:par>
                                <p:cTn id="161" presetID="0" presetClass="path" presetSubtype="0" accel="50000" decel="50000" fill="hold" nodeType="withEffect">
                                  <p:stCondLst>
                                    <p:cond delay="0"/>
                                  </p:stCondLst>
                                  <p:childTnLst>
                                    <p:animMotion origin="layout" path="M 0 0 L 0.15816 0.00116 " pathEditMode="relative" ptsTypes="AA">
                                      <p:cBhvr>
                                        <p:cTn id="162" dur="2000" fill="hold"/>
                                        <p:tgtEl>
                                          <p:spTgt spid="5"/>
                                        </p:tgtEl>
                                        <p:attrNameLst>
                                          <p:attrName>ppt_x</p:attrName>
                                          <p:attrName>ppt_y</p:attrName>
                                        </p:attrNameLst>
                                      </p:cBhvr>
                                    </p:animMotion>
                                  </p:childTnLst>
                                </p:cTn>
                              </p:par>
                              <p:par>
                                <p:cTn id="163" presetID="0" presetClass="path" presetSubtype="0" accel="50000" decel="50000" fill="hold" nodeType="withEffect">
                                  <p:stCondLst>
                                    <p:cond delay="0"/>
                                  </p:stCondLst>
                                  <p:childTnLst>
                                    <p:animMotion origin="layout" path="M 0 0 L 0.15816 0.00116 " pathEditMode="relative" ptsTypes="AA">
                                      <p:cBhvr>
                                        <p:cTn id="164" dur="2000" fill="hold"/>
                                        <p:tgtEl>
                                          <p:spTgt spid="6"/>
                                        </p:tgtEl>
                                        <p:attrNameLst>
                                          <p:attrName>ppt_x</p:attrName>
                                          <p:attrName>ppt_y</p:attrName>
                                        </p:attrNameLst>
                                      </p:cBhvr>
                                    </p:animMotion>
                                  </p:childTnLst>
                                </p:cTn>
                              </p:par>
                              <p:par>
                                <p:cTn id="165" presetID="0" presetClass="path" presetSubtype="0" accel="50000" decel="50000" fill="hold" nodeType="withEffect">
                                  <p:stCondLst>
                                    <p:cond delay="0"/>
                                  </p:stCondLst>
                                  <p:childTnLst>
                                    <p:animMotion origin="layout" path="M 0 0 L 0.15816 0.00116 " pathEditMode="relative" ptsTypes="AA">
                                      <p:cBhvr>
                                        <p:cTn id="166" dur="2000" fill="hold"/>
                                        <p:tgtEl>
                                          <p:spTgt spid="9"/>
                                        </p:tgtEl>
                                        <p:attrNameLst>
                                          <p:attrName>ppt_x</p:attrName>
                                          <p:attrName>ppt_y</p:attrName>
                                        </p:attrNameLst>
                                      </p:cBhvr>
                                    </p:animMotion>
                                  </p:childTnLst>
                                </p:cTn>
                              </p:par>
                              <p:par>
                                <p:cTn id="167" presetID="0" presetClass="path" presetSubtype="0" accel="50000" decel="50000" fill="hold" nodeType="withEffect">
                                  <p:stCondLst>
                                    <p:cond delay="0"/>
                                  </p:stCondLst>
                                  <p:childTnLst>
                                    <p:animMotion origin="layout" path="M 0 0 L 0.15816 0.00116 " pathEditMode="relative" ptsTypes="AA">
                                      <p:cBhvr>
                                        <p:cTn id="168" dur="2000" fill="hold"/>
                                        <p:tgtEl>
                                          <p:spTgt spid="23"/>
                                        </p:tgtEl>
                                        <p:attrNameLst>
                                          <p:attrName>ppt_x</p:attrName>
                                          <p:attrName>ppt_y</p:attrName>
                                        </p:attrNameLst>
                                      </p:cBhvr>
                                    </p:animMotion>
                                  </p:childTnLst>
                                </p:cTn>
                              </p:par>
                              <p:par>
                                <p:cTn id="169" presetID="0" presetClass="path" presetSubtype="0" accel="50000" decel="50000" fill="hold" nodeType="withEffect">
                                  <p:stCondLst>
                                    <p:cond delay="0"/>
                                  </p:stCondLst>
                                  <p:childTnLst>
                                    <p:animMotion origin="layout" path="M 0 0 L 0.15816 0.00116 " pathEditMode="relative" ptsTypes="AA">
                                      <p:cBhvr>
                                        <p:cTn id="170" dur="2000" fill="hold"/>
                                        <p:tgtEl>
                                          <p:spTgt spid="24"/>
                                        </p:tgtEl>
                                        <p:attrNameLst>
                                          <p:attrName>ppt_x</p:attrName>
                                          <p:attrName>ppt_y</p:attrName>
                                        </p:attrNameLst>
                                      </p:cBhvr>
                                    </p:animMotion>
                                  </p:childTnLst>
                                </p:cTn>
                              </p:par>
                              <p:par>
                                <p:cTn id="171" presetID="0" presetClass="path" presetSubtype="0" accel="50000" decel="50000" fill="hold" nodeType="withEffect">
                                  <p:stCondLst>
                                    <p:cond delay="0"/>
                                  </p:stCondLst>
                                  <p:childTnLst>
                                    <p:animMotion origin="layout" path="M 0 0 L 0.15816 0.00116 " pathEditMode="relative" ptsTypes="AA">
                                      <p:cBhvr>
                                        <p:cTn id="172" dur="2000" fill="hold"/>
                                        <p:tgtEl>
                                          <p:spTgt spid="28"/>
                                        </p:tgtEl>
                                        <p:attrNameLst>
                                          <p:attrName>ppt_x</p:attrName>
                                          <p:attrName>ppt_y</p:attrName>
                                        </p:attrNameLst>
                                      </p:cBhvr>
                                    </p:animMotion>
                                  </p:childTnLst>
                                </p:cTn>
                              </p:par>
                              <p:par>
                                <p:cTn id="173" presetID="0" presetClass="path" presetSubtype="0" accel="50000" decel="50000" fill="hold" nodeType="withEffect">
                                  <p:stCondLst>
                                    <p:cond delay="0"/>
                                  </p:stCondLst>
                                  <p:childTnLst>
                                    <p:animMotion origin="layout" path="M 0 0 L -0.17084 0.00092 " pathEditMode="relative" ptsTypes="AA">
                                      <p:cBhvr>
                                        <p:cTn id="174" dur="2000" fill="hold"/>
                                        <p:tgtEl>
                                          <p:spTgt spid="21"/>
                                        </p:tgtEl>
                                        <p:attrNameLst>
                                          <p:attrName>ppt_x</p:attrName>
                                          <p:attrName>ppt_y</p:attrName>
                                        </p:attrNameLst>
                                      </p:cBhvr>
                                    </p:animMotion>
                                  </p:childTnLst>
                                </p:cTn>
                              </p:par>
                              <p:par>
                                <p:cTn id="175" presetID="0" presetClass="path" presetSubtype="0" accel="50000" decel="50000" fill="hold" nodeType="withEffect">
                                  <p:stCondLst>
                                    <p:cond delay="0"/>
                                  </p:stCondLst>
                                  <p:childTnLst>
                                    <p:animMotion origin="layout" path="M 0 0 L 0.15816 0.00116 " pathEditMode="relative" ptsTypes="AA">
                                      <p:cBhvr>
                                        <p:cTn id="176" dur="2000" fill="hold"/>
                                        <p:tgtEl>
                                          <p:spTgt spid="20"/>
                                        </p:tgtEl>
                                        <p:attrNameLst>
                                          <p:attrName>ppt_x</p:attrName>
                                          <p:attrName>ppt_y</p:attrName>
                                        </p:attrNameLst>
                                      </p:cBhvr>
                                    </p:animMotion>
                                  </p:childTnLst>
                                </p:cTn>
                              </p:par>
                              <p:par>
                                <p:cTn id="177" presetID="0" presetClass="path" presetSubtype="0" accel="50000" decel="50000" fill="hold" nodeType="withEffect">
                                  <p:stCondLst>
                                    <p:cond delay="0"/>
                                  </p:stCondLst>
                                  <p:childTnLst>
                                    <p:animMotion origin="layout" path="M 0 0 L -0.17084 0.00092 " pathEditMode="relative" ptsTypes="AA">
                                      <p:cBhvr>
                                        <p:cTn id="178" dur="2000" fill="hold"/>
                                        <p:tgtEl>
                                          <p:spTgt spid="27"/>
                                        </p:tgtEl>
                                        <p:attrNameLst>
                                          <p:attrName>ppt_x</p:attrName>
                                          <p:attrName>ppt_y</p:attrName>
                                        </p:attrNameLst>
                                      </p:cBhvr>
                                    </p:animMotion>
                                  </p:childTnLst>
                                </p:cTn>
                              </p:par>
                              <p:par>
                                <p:cTn id="179" presetID="0" presetClass="path" presetSubtype="0" accel="50000" decel="50000" fill="hold" nodeType="withEffect">
                                  <p:stCondLst>
                                    <p:cond delay="0"/>
                                  </p:stCondLst>
                                  <p:childTnLst>
                                    <p:animMotion origin="layout" path="M 0 0 L 0.15816 0.00116 " pathEditMode="relative" ptsTypes="AA">
                                      <p:cBhvr>
                                        <p:cTn id="180" dur="2000" fill="hold"/>
                                        <p:tgtEl>
                                          <p:spTgt spid="26"/>
                                        </p:tgtEl>
                                        <p:attrNameLst>
                                          <p:attrName>ppt_x</p:attrName>
                                          <p:attrName>ppt_y</p:attrName>
                                        </p:attrNameLst>
                                      </p:cBhvr>
                                    </p:animMotion>
                                  </p:childTnLst>
                                </p:cTn>
                              </p:par>
                              <p:par>
                                <p:cTn id="181" presetID="1" presetClass="exit" presetSubtype="0" fill="hold" grpId="1" nodeType="withEffect">
                                  <p:stCondLst>
                                    <p:cond delay="0"/>
                                  </p:stCondLst>
                                  <p:childTnLst>
                                    <p:set>
                                      <p:cBhvr>
                                        <p:cTn id="182" dur="1" fill="hold">
                                          <p:stCondLst>
                                            <p:cond delay="0"/>
                                          </p:stCondLst>
                                        </p:cTn>
                                        <p:tgtEl>
                                          <p:spTgt spid="39"/>
                                        </p:tgtEl>
                                        <p:attrNameLst>
                                          <p:attrName>style.visibility</p:attrName>
                                        </p:attrNameLst>
                                      </p:cBhvr>
                                      <p:to>
                                        <p:strVal val="hidden"/>
                                      </p:to>
                                    </p:set>
                                  </p:childTnLst>
                                </p:cTn>
                              </p:par>
                              <p:par>
                                <p:cTn id="183" presetID="10" presetClass="entr" presetSubtype="0" fill="hold" nodeType="withEffect">
                                  <p:stCondLst>
                                    <p:cond delay="700"/>
                                  </p:stCondLst>
                                  <p:childTnLst>
                                    <p:set>
                                      <p:cBhvr>
                                        <p:cTn id="184" dur="1" fill="hold">
                                          <p:stCondLst>
                                            <p:cond delay="0"/>
                                          </p:stCondLst>
                                        </p:cTn>
                                        <p:tgtEl>
                                          <p:spTgt spid="38"/>
                                        </p:tgtEl>
                                        <p:attrNameLst>
                                          <p:attrName>style.visibility</p:attrName>
                                        </p:attrNameLst>
                                      </p:cBhvr>
                                      <p:to>
                                        <p:strVal val="visible"/>
                                      </p:to>
                                    </p:set>
                                    <p:animEffect transition="in" filter="fade">
                                      <p:cBhvr>
                                        <p:cTn id="185" dur="2000"/>
                                        <p:tgtEl>
                                          <p:spTgt spid="38"/>
                                        </p:tgtEl>
                                      </p:cBhvr>
                                    </p:animEffect>
                                  </p:childTnLst>
                                </p:cTn>
                              </p:par>
                              <p:par>
                                <p:cTn id="186" presetID="10" presetClass="entr" presetSubtype="0" fill="hold" grpId="0" nodeType="withEffect">
                                  <p:stCondLst>
                                    <p:cond delay="0"/>
                                  </p:stCondLst>
                                  <p:childTnLst>
                                    <p:set>
                                      <p:cBhvr>
                                        <p:cTn id="187" dur="1" fill="hold">
                                          <p:stCondLst>
                                            <p:cond delay="0"/>
                                          </p:stCondLst>
                                        </p:cTn>
                                        <p:tgtEl>
                                          <p:spTgt spid="35"/>
                                        </p:tgtEl>
                                        <p:attrNameLst>
                                          <p:attrName>style.visibility</p:attrName>
                                        </p:attrNameLst>
                                      </p:cBhvr>
                                      <p:to>
                                        <p:strVal val="visible"/>
                                      </p:to>
                                    </p:set>
                                    <p:animEffect transition="in" filter="fade">
                                      <p:cBhvr>
                                        <p:cTn id="188" dur="500"/>
                                        <p:tgtEl>
                                          <p:spTgt spid="35"/>
                                        </p:tgtEl>
                                      </p:cBhvr>
                                    </p:animEffect>
                                  </p:childTnLst>
                                </p:cTn>
                              </p:par>
                              <p:par>
                                <p:cTn id="189" presetID="10" presetClass="entr" presetSubtype="0" fill="hold" grpId="0" nodeType="withEffect">
                                  <p:stCondLst>
                                    <p:cond delay="0"/>
                                  </p:stCondLst>
                                  <p:iterate type="lt">
                                    <p:tmPct val="0"/>
                                  </p:iterate>
                                  <p:childTnLst>
                                    <p:set>
                                      <p:cBhvr>
                                        <p:cTn id="190" dur="1" fill="hold">
                                          <p:stCondLst>
                                            <p:cond delay="0"/>
                                          </p:stCondLst>
                                        </p:cTn>
                                        <p:tgtEl>
                                          <p:spTgt spid="36"/>
                                        </p:tgtEl>
                                        <p:attrNameLst>
                                          <p:attrName>style.visibility</p:attrName>
                                        </p:attrNameLst>
                                      </p:cBhvr>
                                      <p:to>
                                        <p:strVal val="visible"/>
                                      </p:to>
                                    </p:set>
                                    <p:animEffect transition="in" filter="fade">
                                      <p:cBhvr>
                                        <p:cTn id="191" dur="500"/>
                                        <p:tgtEl>
                                          <p:spTgt spid="36"/>
                                        </p:tgtEl>
                                      </p:cBhvr>
                                    </p:animEffect>
                                  </p:childTnLst>
                                </p:cTn>
                              </p:par>
                            </p:childTnLst>
                          </p:cTn>
                        </p:par>
                      </p:childTnLst>
                    </p:cTn>
                  </p:par>
                  <p:par>
                    <p:cTn id="192" fill="hold">
                      <p:stCondLst>
                        <p:cond delay="indefinite"/>
                      </p:stCondLst>
                      <p:childTnLst>
                        <p:par>
                          <p:cTn id="193" fill="hold">
                            <p:stCondLst>
                              <p:cond delay="0"/>
                            </p:stCondLst>
                            <p:childTnLst>
                              <p:par>
                                <p:cTn id="194" presetID="1" presetClass="entr" presetSubtype="0" fill="hold" grpId="0" nodeType="clickEffect">
                                  <p:stCondLst>
                                    <p:cond delay="0"/>
                                  </p:stCondLst>
                                  <p:childTnLst>
                                    <p:set>
                                      <p:cBhvr>
                                        <p:cTn id="19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9" grpId="0"/>
      <p:bldP spid="39" grpId="1"/>
      <p:bldP spid="87" grpId="0"/>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sz="4000" dirty="0" smtClean="0"/>
              <a:t>Human Testing</a:t>
            </a:r>
            <a:endParaRPr lang="en-US" sz="4000" dirty="0"/>
          </a:p>
        </p:txBody>
      </p:sp>
      <p:sp>
        <p:nvSpPr>
          <p:cNvPr id="3" name="Content Placeholder 2"/>
          <p:cNvSpPr>
            <a:spLocks noGrp="1"/>
          </p:cNvSpPr>
          <p:nvPr>
            <p:ph idx="1"/>
          </p:nvPr>
        </p:nvSpPr>
        <p:spPr>
          <a:xfrm>
            <a:off x="457200" y="1417637"/>
            <a:ext cx="8229600" cy="5059363"/>
          </a:xfrm>
        </p:spPr>
        <p:txBody>
          <a:bodyPr>
            <a:normAutofit/>
          </a:bodyPr>
          <a:lstStyle/>
          <a:p>
            <a:r>
              <a:rPr lang="en-US" dirty="0" smtClean="0"/>
              <a:t>Recording of EMG </a:t>
            </a:r>
            <a:r>
              <a:rPr lang="en-US" dirty="0" err="1" smtClean="0"/>
              <a:t>biopotential</a:t>
            </a:r>
            <a:r>
              <a:rPr lang="en-US" dirty="0" smtClean="0"/>
              <a:t> (voltage)</a:t>
            </a:r>
          </a:p>
          <a:p>
            <a:pPr lvl="1"/>
            <a:r>
              <a:rPr lang="en-US" dirty="0" smtClean="0"/>
              <a:t>Under IRB review on 4-13-11</a:t>
            </a:r>
          </a:p>
          <a:p>
            <a:pPr lvl="1"/>
            <a:r>
              <a:rPr lang="en-US" dirty="0" smtClean="0"/>
              <a:t>Model system: lip muscles</a:t>
            </a:r>
          </a:p>
          <a:p>
            <a:pPr lvl="2"/>
            <a:r>
              <a:rPr lang="en-US" dirty="0" smtClean="0"/>
              <a:t>Thin layer of fascia</a:t>
            </a:r>
          </a:p>
          <a:p>
            <a:pPr lvl="2"/>
            <a:r>
              <a:rPr lang="en-US" dirty="0" smtClean="0"/>
              <a:t>Striated muscle underneath</a:t>
            </a:r>
          </a:p>
          <a:p>
            <a:r>
              <a:rPr lang="en-US" dirty="0" smtClean="0"/>
              <a:t>One-tailed t-test</a:t>
            </a:r>
          </a:p>
          <a:p>
            <a:pPr lvl="1"/>
            <a:r>
              <a:rPr lang="en-US" dirty="0" smtClean="0"/>
              <a:t>Ten trials per test case</a:t>
            </a:r>
          </a:p>
          <a:p>
            <a:pPr lvl="1"/>
            <a:r>
              <a:rPr lang="en-US" dirty="0" smtClean="0"/>
              <a:t>H</a:t>
            </a:r>
            <a:r>
              <a:rPr lang="en-US" baseline="-25000" dirty="0" smtClean="0"/>
              <a:t>0</a:t>
            </a:r>
            <a:r>
              <a:rPr lang="en-US" dirty="0" smtClean="0"/>
              <a:t>: </a:t>
            </a:r>
            <a:r>
              <a:rPr lang="en-US" dirty="0" err="1" smtClean="0"/>
              <a:t>V</a:t>
            </a:r>
            <a:r>
              <a:rPr lang="en-US" baseline="-25000" dirty="0" err="1" smtClean="0"/>
              <a:t>contract</a:t>
            </a:r>
            <a:r>
              <a:rPr lang="en-US" baseline="-25000" dirty="0" smtClean="0"/>
              <a:t> </a:t>
            </a:r>
            <a:r>
              <a:rPr lang="en-US" dirty="0" smtClean="0"/>
              <a:t>= </a:t>
            </a:r>
            <a:r>
              <a:rPr lang="en-US" dirty="0" err="1" smtClean="0"/>
              <a:t>V</a:t>
            </a:r>
            <a:r>
              <a:rPr lang="en-US" baseline="-25000" dirty="0" err="1" smtClean="0"/>
              <a:t>resting</a:t>
            </a:r>
            <a:endParaRPr lang="en-US" baseline="-25000" dirty="0" smtClean="0"/>
          </a:p>
          <a:p>
            <a:pPr lvl="1"/>
            <a:r>
              <a:rPr lang="en-US" dirty="0" smtClean="0"/>
              <a:t>H</a:t>
            </a:r>
            <a:r>
              <a:rPr lang="en-US" baseline="-25000" dirty="0" smtClean="0"/>
              <a:t>1</a:t>
            </a:r>
            <a:r>
              <a:rPr lang="en-US" dirty="0" smtClean="0"/>
              <a:t>: </a:t>
            </a:r>
            <a:r>
              <a:rPr lang="en-US" dirty="0" err="1" smtClean="0"/>
              <a:t>V</a:t>
            </a:r>
            <a:r>
              <a:rPr lang="en-US" baseline="-25000" dirty="0" err="1" smtClean="0"/>
              <a:t>contract</a:t>
            </a:r>
            <a:r>
              <a:rPr lang="en-US" baseline="-25000" dirty="0" smtClean="0"/>
              <a:t> </a:t>
            </a:r>
            <a:r>
              <a:rPr lang="en-US" dirty="0" smtClean="0"/>
              <a:t>&gt; </a:t>
            </a:r>
            <a:r>
              <a:rPr lang="en-US" dirty="0" err="1" smtClean="0"/>
              <a:t>V</a:t>
            </a:r>
            <a:r>
              <a:rPr lang="en-US" baseline="-25000" dirty="0" err="1" smtClean="0"/>
              <a:t>resting</a:t>
            </a:r>
            <a:endParaRPr lang="en-US" dirty="0" smtClean="0"/>
          </a:p>
          <a:p>
            <a:pPr lvl="2"/>
            <a:endParaRPr lang="en-US" dirty="0" smtClean="0"/>
          </a:p>
        </p:txBody>
      </p:sp>
      <p:sp>
        <p:nvSpPr>
          <p:cNvPr id="6" name="TextBox 5"/>
          <p:cNvSpPr txBox="1"/>
          <p:nvPr/>
        </p:nvSpPr>
        <p:spPr>
          <a:xfrm>
            <a:off x="0" y="0"/>
            <a:ext cx="3733800" cy="461665"/>
          </a:xfrm>
          <a:prstGeom prst="rect">
            <a:avLst/>
          </a:prstGeom>
          <a:noFill/>
        </p:spPr>
        <p:txBody>
          <a:bodyPr wrap="square" rtlCol="0">
            <a:spAutoFit/>
          </a:bodyPr>
          <a:lstStyle/>
          <a:p>
            <a:r>
              <a:rPr lang="en-US" sz="2400" dirty="0" smtClean="0">
                <a:latin typeface="+mj-lt"/>
              </a:rPr>
              <a:t>EMG</a:t>
            </a:r>
            <a:endParaRPr lang="en-US" sz="2400" dirty="0">
              <a:latin typeface="+mj-lt"/>
            </a:endParaRPr>
          </a:p>
        </p:txBody>
      </p:sp>
    </p:spTree>
    <p:extLst>
      <p:ext uri="{BB962C8B-B14F-4D97-AF65-F5344CB8AC3E}">
        <p14:creationId xmlns:p14="http://schemas.microsoft.com/office/powerpoint/2010/main" xmlns="" val="39622218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91600" cy="1143000"/>
          </a:xfrm>
        </p:spPr>
        <p:txBody>
          <a:bodyPr>
            <a:noAutofit/>
          </a:bodyPr>
          <a:lstStyle/>
          <a:p>
            <a:r>
              <a:rPr lang="en-US" sz="4000" dirty="0" smtClean="0"/>
              <a:t>Pressure: System Overview</a:t>
            </a:r>
            <a:endParaRPr lang="en-US" sz="4000"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465682" y="1600200"/>
            <a:ext cx="3876675" cy="1885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2465682" y="3486150"/>
            <a:ext cx="3876675" cy="307777"/>
          </a:xfrm>
          <a:prstGeom prst="rect">
            <a:avLst/>
          </a:prstGeom>
          <a:noFill/>
        </p:spPr>
        <p:txBody>
          <a:bodyPr wrap="square" rtlCol="0">
            <a:spAutoFit/>
          </a:bodyPr>
          <a:lstStyle/>
          <a:p>
            <a:r>
              <a:rPr lang="en-US" sz="1400" dirty="0" smtClean="0"/>
              <a:t>P161 Pressure Sensor Die Schematic by GE</a:t>
            </a:r>
            <a:endParaRPr lang="en-US" sz="1400" dirty="0"/>
          </a:p>
        </p:txBody>
      </p:sp>
      <p:pic>
        <p:nvPicPr>
          <p:cNvPr id="8"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25634" y="4046561"/>
            <a:ext cx="8156770" cy="21506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TextBox 8"/>
          <p:cNvSpPr txBox="1"/>
          <p:nvPr/>
        </p:nvSpPr>
        <p:spPr>
          <a:xfrm>
            <a:off x="0" y="0"/>
            <a:ext cx="3200400" cy="461665"/>
          </a:xfrm>
          <a:prstGeom prst="rect">
            <a:avLst/>
          </a:prstGeom>
          <a:noFill/>
        </p:spPr>
        <p:txBody>
          <a:bodyPr wrap="square" rtlCol="0">
            <a:spAutoFit/>
          </a:bodyPr>
          <a:lstStyle/>
          <a:p>
            <a:r>
              <a:rPr lang="en-US" sz="2400" dirty="0" smtClean="0">
                <a:latin typeface="+mj-lt"/>
              </a:rPr>
              <a:t>Pressure</a:t>
            </a:r>
            <a:endParaRPr lang="en-US" sz="2400" dirty="0">
              <a:latin typeface="+mj-lt"/>
            </a:endParaRPr>
          </a:p>
        </p:txBody>
      </p:sp>
    </p:spTree>
    <p:extLst>
      <p:ext uri="{BB962C8B-B14F-4D97-AF65-F5344CB8AC3E}">
        <p14:creationId xmlns:p14="http://schemas.microsoft.com/office/powerpoint/2010/main" xmlns="" val="37504864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dirty="0" smtClean="0"/>
              <a:t>Setup: Prototype</a:t>
            </a:r>
            <a:endParaRPr lang="en-US" sz="4000"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7451" y="1822263"/>
            <a:ext cx="4100277" cy="1759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8" name="Straight Connector 7"/>
          <p:cNvCxnSpPr/>
          <p:nvPr/>
        </p:nvCxnSpPr>
        <p:spPr>
          <a:xfrm>
            <a:off x="1214651" y="1644134"/>
            <a:ext cx="152400" cy="1224942"/>
          </a:xfrm>
          <a:prstGeom prst="line">
            <a:avLst/>
          </a:prstGeom>
        </p:spPr>
        <p:style>
          <a:lnRef idx="3">
            <a:schemeClr val="accent1"/>
          </a:lnRef>
          <a:fillRef idx="0">
            <a:schemeClr val="accent1"/>
          </a:fillRef>
          <a:effectRef idx="2">
            <a:schemeClr val="accent1"/>
          </a:effectRef>
          <a:fontRef idx="minor">
            <a:schemeClr val="tx1"/>
          </a:fontRef>
        </p:style>
      </p:cxnSp>
      <p:sp>
        <p:nvSpPr>
          <p:cNvPr id="11" name="TextBox 10"/>
          <p:cNvSpPr txBox="1"/>
          <p:nvPr/>
        </p:nvSpPr>
        <p:spPr>
          <a:xfrm>
            <a:off x="727880" y="1321558"/>
            <a:ext cx="3009900" cy="369332"/>
          </a:xfrm>
          <a:prstGeom prst="rect">
            <a:avLst/>
          </a:prstGeom>
          <a:noFill/>
        </p:spPr>
        <p:txBody>
          <a:bodyPr wrap="square" rtlCol="0">
            <a:spAutoFit/>
          </a:bodyPr>
          <a:lstStyle/>
          <a:p>
            <a:r>
              <a:rPr lang="en-US" dirty="0" err="1" smtClean="0"/>
              <a:t>Intrarectal</a:t>
            </a:r>
            <a:r>
              <a:rPr lang="en-US" dirty="0" smtClean="0"/>
              <a:t> pressure sensor</a:t>
            </a:r>
            <a:endParaRPr lang="en-US" dirty="0"/>
          </a:p>
        </p:txBody>
      </p:sp>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57450" y="4297260"/>
            <a:ext cx="4100277" cy="17365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19" name="Straight Connector 18"/>
          <p:cNvCxnSpPr/>
          <p:nvPr/>
        </p:nvCxnSpPr>
        <p:spPr>
          <a:xfrm>
            <a:off x="3500651" y="4068660"/>
            <a:ext cx="533399" cy="827607"/>
          </a:xfrm>
          <a:prstGeom prst="line">
            <a:avLst/>
          </a:prstGeom>
        </p:spPr>
        <p:style>
          <a:lnRef idx="3">
            <a:schemeClr val="accent1"/>
          </a:lnRef>
          <a:fillRef idx="0">
            <a:schemeClr val="accent1"/>
          </a:fillRef>
          <a:effectRef idx="2">
            <a:schemeClr val="accent1"/>
          </a:effectRef>
          <a:fontRef idx="minor">
            <a:schemeClr val="tx1"/>
          </a:fontRef>
        </p:style>
      </p:cxnSp>
      <p:sp>
        <p:nvSpPr>
          <p:cNvPr id="21" name="TextBox 20"/>
          <p:cNvSpPr txBox="1"/>
          <p:nvPr/>
        </p:nvSpPr>
        <p:spPr>
          <a:xfrm>
            <a:off x="1054989" y="3702092"/>
            <a:ext cx="3505200" cy="369332"/>
          </a:xfrm>
          <a:prstGeom prst="rect">
            <a:avLst/>
          </a:prstGeom>
          <a:noFill/>
        </p:spPr>
        <p:txBody>
          <a:bodyPr wrap="square" rtlCol="0">
            <a:spAutoFit/>
          </a:bodyPr>
          <a:lstStyle/>
          <a:p>
            <a:r>
              <a:rPr lang="en-US" dirty="0" smtClean="0"/>
              <a:t>Anal sphincter pressure sensor</a:t>
            </a:r>
            <a:endParaRPr lang="en-US" dirty="0"/>
          </a:p>
        </p:txBody>
      </p:sp>
      <p:sp>
        <p:nvSpPr>
          <p:cNvPr id="22" name="TextBox 21"/>
          <p:cNvSpPr txBox="1"/>
          <p:nvPr/>
        </p:nvSpPr>
        <p:spPr>
          <a:xfrm>
            <a:off x="0" y="0"/>
            <a:ext cx="3200400" cy="461665"/>
          </a:xfrm>
          <a:prstGeom prst="rect">
            <a:avLst/>
          </a:prstGeom>
          <a:noFill/>
        </p:spPr>
        <p:txBody>
          <a:bodyPr wrap="square" rtlCol="0">
            <a:spAutoFit/>
          </a:bodyPr>
          <a:lstStyle/>
          <a:p>
            <a:r>
              <a:rPr lang="en-US" sz="2400" dirty="0" smtClean="0">
                <a:latin typeface="+mj-lt"/>
              </a:rPr>
              <a:t>Pressure</a:t>
            </a:r>
            <a:endParaRPr lang="en-US" sz="2400" dirty="0">
              <a:latin typeface="+mj-lt"/>
            </a:endParaRPr>
          </a:p>
        </p:txBody>
      </p:sp>
      <p:pic>
        <p:nvPicPr>
          <p:cNvPr id="10" name="Picture 9" descr="IMAG0072.jpg"/>
          <p:cNvPicPr>
            <a:picLocks noChangeAspect="1"/>
          </p:cNvPicPr>
          <p:nvPr/>
        </p:nvPicPr>
        <p:blipFill rotWithShape="1">
          <a:blip r:embed="rId5" cstate="print"/>
          <a:srcRect l="36415" t="44314" r="24397" b="30578"/>
          <a:stretch/>
        </p:blipFill>
        <p:spPr>
          <a:xfrm>
            <a:off x="5919148" y="2782515"/>
            <a:ext cx="2310452" cy="2475285"/>
          </a:xfrm>
          <a:prstGeom prst="rect">
            <a:avLst/>
          </a:prstGeom>
          <a:ln w="38100">
            <a:solidFill>
              <a:srgbClr val="0070C0"/>
            </a:solidFill>
          </a:ln>
        </p:spPr>
      </p:pic>
      <p:cxnSp>
        <p:nvCxnSpPr>
          <p:cNvPr id="12" name="Straight Connector 11"/>
          <p:cNvCxnSpPr/>
          <p:nvPr/>
        </p:nvCxnSpPr>
        <p:spPr>
          <a:xfrm>
            <a:off x="6833548" y="2511729"/>
            <a:ext cx="152400" cy="612471"/>
          </a:xfrm>
          <a:prstGeom prst="line">
            <a:avLst/>
          </a:prstGeom>
        </p:spPr>
        <p:style>
          <a:lnRef idx="3">
            <a:schemeClr val="accent1"/>
          </a:lnRef>
          <a:fillRef idx="0">
            <a:schemeClr val="accent1"/>
          </a:fillRef>
          <a:effectRef idx="2">
            <a:schemeClr val="accent1"/>
          </a:effectRef>
          <a:fontRef idx="minor">
            <a:schemeClr val="tx1"/>
          </a:fontRef>
        </p:style>
      </p:cxnSp>
      <p:sp>
        <p:nvSpPr>
          <p:cNvPr id="13" name="TextBox 12"/>
          <p:cNvSpPr txBox="1"/>
          <p:nvPr/>
        </p:nvSpPr>
        <p:spPr>
          <a:xfrm>
            <a:off x="6057900" y="2133600"/>
            <a:ext cx="3009900" cy="369332"/>
          </a:xfrm>
          <a:prstGeom prst="rect">
            <a:avLst/>
          </a:prstGeom>
          <a:noFill/>
        </p:spPr>
        <p:txBody>
          <a:bodyPr wrap="square" rtlCol="0">
            <a:spAutoFit/>
          </a:bodyPr>
          <a:lstStyle/>
          <a:p>
            <a:r>
              <a:rPr lang="en-US" dirty="0" smtClean="0"/>
              <a:t>Wire bond</a:t>
            </a:r>
            <a:endParaRPr lang="en-US" dirty="0"/>
          </a:p>
        </p:txBody>
      </p:sp>
      <p:cxnSp>
        <p:nvCxnSpPr>
          <p:cNvPr id="14" name="Straight Connector 13"/>
          <p:cNvCxnSpPr/>
          <p:nvPr/>
        </p:nvCxnSpPr>
        <p:spPr>
          <a:xfrm flipH="1">
            <a:off x="4186452" y="2782515"/>
            <a:ext cx="1704262" cy="2246685"/>
          </a:xfrm>
          <a:prstGeom prst="line">
            <a:avLst/>
          </a:prstGeom>
        </p:spPr>
        <p:style>
          <a:lnRef idx="3">
            <a:schemeClr val="accent1"/>
          </a:lnRef>
          <a:fillRef idx="0">
            <a:schemeClr val="accent1"/>
          </a:fillRef>
          <a:effectRef idx="2">
            <a:schemeClr val="accent1"/>
          </a:effectRef>
          <a:fontRef idx="minor">
            <a:schemeClr val="tx1"/>
          </a:fontRef>
        </p:style>
      </p:cxnSp>
      <p:cxnSp>
        <p:nvCxnSpPr>
          <p:cNvPr id="15" name="Straight Connector 14"/>
          <p:cNvCxnSpPr/>
          <p:nvPr/>
        </p:nvCxnSpPr>
        <p:spPr>
          <a:xfrm>
            <a:off x="4186451" y="5029200"/>
            <a:ext cx="1732697" cy="22860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25200465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19200" y="1577119"/>
            <a:ext cx="6431663" cy="38330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a:xfrm>
            <a:off x="0" y="274638"/>
            <a:ext cx="8991600" cy="1143000"/>
          </a:xfrm>
        </p:spPr>
        <p:txBody>
          <a:bodyPr>
            <a:normAutofit/>
          </a:bodyPr>
          <a:lstStyle/>
          <a:p>
            <a:r>
              <a:rPr lang="en-US" sz="4000" dirty="0" smtClean="0"/>
              <a:t>Setup: Chamber</a:t>
            </a:r>
            <a:endParaRPr lang="en-US" sz="4000" dirty="0"/>
          </a:p>
        </p:txBody>
      </p:sp>
      <p:cxnSp>
        <p:nvCxnSpPr>
          <p:cNvPr id="10" name="Straight Connector 9"/>
          <p:cNvCxnSpPr/>
          <p:nvPr/>
        </p:nvCxnSpPr>
        <p:spPr>
          <a:xfrm flipH="1">
            <a:off x="5867400" y="1489858"/>
            <a:ext cx="762000" cy="1143000"/>
          </a:xfrm>
          <a:prstGeom prst="line">
            <a:avLst/>
          </a:prstGeom>
        </p:spPr>
        <p:style>
          <a:lnRef idx="3">
            <a:schemeClr val="accent6"/>
          </a:lnRef>
          <a:fillRef idx="0">
            <a:schemeClr val="accent6"/>
          </a:fillRef>
          <a:effectRef idx="2">
            <a:schemeClr val="accent6"/>
          </a:effectRef>
          <a:fontRef idx="minor">
            <a:schemeClr val="tx1"/>
          </a:fontRef>
        </p:style>
      </p:cxnSp>
      <p:sp>
        <p:nvSpPr>
          <p:cNvPr id="12" name="TextBox 11"/>
          <p:cNvSpPr txBox="1"/>
          <p:nvPr/>
        </p:nvSpPr>
        <p:spPr>
          <a:xfrm>
            <a:off x="7848600" y="3544669"/>
            <a:ext cx="2895600" cy="646331"/>
          </a:xfrm>
          <a:prstGeom prst="rect">
            <a:avLst/>
          </a:prstGeom>
          <a:noFill/>
        </p:spPr>
        <p:txBody>
          <a:bodyPr wrap="square" rtlCol="0">
            <a:spAutoFit/>
          </a:bodyPr>
          <a:lstStyle/>
          <a:p>
            <a:r>
              <a:rPr lang="en-US" dirty="0" smtClean="0"/>
              <a:t>Pressure </a:t>
            </a:r>
          </a:p>
          <a:p>
            <a:r>
              <a:rPr lang="en-US" dirty="0" smtClean="0"/>
              <a:t>Chamber</a:t>
            </a:r>
            <a:endParaRPr lang="en-US" dirty="0"/>
          </a:p>
        </p:txBody>
      </p:sp>
      <p:cxnSp>
        <p:nvCxnSpPr>
          <p:cNvPr id="21" name="Straight Connector 20"/>
          <p:cNvCxnSpPr/>
          <p:nvPr/>
        </p:nvCxnSpPr>
        <p:spPr>
          <a:xfrm>
            <a:off x="762000" y="2743200"/>
            <a:ext cx="1358735" cy="1351865"/>
          </a:xfrm>
          <a:prstGeom prst="line">
            <a:avLst/>
          </a:prstGeom>
        </p:spPr>
        <p:style>
          <a:lnRef idx="3">
            <a:schemeClr val="accent6"/>
          </a:lnRef>
          <a:fillRef idx="0">
            <a:schemeClr val="accent6"/>
          </a:fillRef>
          <a:effectRef idx="2">
            <a:schemeClr val="accent6"/>
          </a:effectRef>
          <a:fontRef idx="minor">
            <a:schemeClr val="tx1"/>
          </a:fontRef>
        </p:style>
      </p:cxnSp>
      <p:sp>
        <p:nvSpPr>
          <p:cNvPr id="23" name="TextBox 22"/>
          <p:cNvSpPr txBox="1"/>
          <p:nvPr/>
        </p:nvSpPr>
        <p:spPr>
          <a:xfrm>
            <a:off x="5791200" y="1154668"/>
            <a:ext cx="2971800" cy="369332"/>
          </a:xfrm>
          <a:prstGeom prst="rect">
            <a:avLst/>
          </a:prstGeom>
          <a:noFill/>
        </p:spPr>
        <p:txBody>
          <a:bodyPr wrap="square" rtlCol="0">
            <a:spAutoFit/>
          </a:bodyPr>
          <a:lstStyle/>
          <a:p>
            <a:r>
              <a:rPr lang="en-US" dirty="0" smtClean="0"/>
              <a:t>Chamber Cap</a:t>
            </a:r>
            <a:endParaRPr lang="en-US" dirty="0"/>
          </a:p>
        </p:txBody>
      </p:sp>
      <p:cxnSp>
        <p:nvCxnSpPr>
          <p:cNvPr id="27" name="Straight Connector 26"/>
          <p:cNvCxnSpPr/>
          <p:nvPr/>
        </p:nvCxnSpPr>
        <p:spPr>
          <a:xfrm>
            <a:off x="4991100" y="3445328"/>
            <a:ext cx="2857500" cy="381000"/>
          </a:xfrm>
          <a:prstGeom prst="line">
            <a:avLst/>
          </a:prstGeom>
        </p:spPr>
        <p:style>
          <a:lnRef idx="3">
            <a:schemeClr val="accent6"/>
          </a:lnRef>
          <a:fillRef idx="0">
            <a:schemeClr val="accent6"/>
          </a:fillRef>
          <a:effectRef idx="2">
            <a:schemeClr val="accent6"/>
          </a:effectRef>
          <a:fontRef idx="minor">
            <a:schemeClr val="tx1"/>
          </a:fontRef>
        </p:style>
      </p:cxnSp>
      <p:sp>
        <p:nvSpPr>
          <p:cNvPr id="28" name="TextBox 27"/>
          <p:cNvSpPr txBox="1"/>
          <p:nvPr/>
        </p:nvSpPr>
        <p:spPr>
          <a:xfrm>
            <a:off x="-76200" y="2325469"/>
            <a:ext cx="1447800" cy="646331"/>
          </a:xfrm>
          <a:prstGeom prst="rect">
            <a:avLst/>
          </a:prstGeom>
          <a:noFill/>
        </p:spPr>
        <p:txBody>
          <a:bodyPr wrap="square" rtlCol="0">
            <a:spAutoFit/>
          </a:bodyPr>
          <a:lstStyle/>
          <a:p>
            <a:r>
              <a:rPr lang="en-US" dirty="0" smtClean="0"/>
              <a:t>Compressor Valve</a:t>
            </a:r>
            <a:endParaRPr lang="en-US" dirty="0"/>
          </a:p>
        </p:txBody>
      </p:sp>
      <p:sp>
        <p:nvSpPr>
          <p:cNvPr id="13" name="TextBox 12"/>
          <p:cNvSpPr txBox="1"/>
          <p:nvPr/>
        </p:nvSpPr>
        <p:spPr>
          <a:xfrm>
            <a:off x="0" y="0"/>
            <a:ext cx="3200400" cy="461665"/>
          </a:xfrm>
          <a:prstGeom prst="rect">
            <a:avLst/>
          </a:prstGeom>
          <a:noFill/>
        </p:spPr>
        <p:txBody>
          <a:bodyPr wrap="square" rtlCol="0">
            <a:spAutoFit/>
          </a:bodyPr>
          <a:lstStyle/>
          <a:p>
            <a:r>
              <a:rPr lang="en-US" sz="2400" dirty="0" smtClean="0">
                <a:latin typeface="+mj-lt"/>
              </a:rPr>
              <a:t>Pressure</a:t>
            </a:r>
            <a:endParaRPr lang="en-US" sz="2400" dirty="0">
              <a:latin typeface="+mj-lt"/>
            </a:endParaRPr>
          </a:p>
        </p:txBody>
      </p:sp>
      <p:cxnSp>
        <p:nvCxnSpPr>
          <p:cNvPr id="15" name="Straight Connector 14"/>
          <p:cNvCxnSpPr/>
          <p:nvPr/>
        </p:nvCxnSpPr>
        <p:spPr>
          <a:xfrm flipV="1">
            <a:off x="2057400" y="4800600"/>
            <a:ext cx="538843" cy="862661"/>
          </a:xfrm>
          <a:prstGeom prst="line">
            <a:avLst/>
          </a:prstGeom>
        </p:spPr>
        <p:style>
          <a:lnRef idx="3">
            <a:schemeClr val="accent6"/>
          </a:lnRef>
          <a:fillRef idx="0">
            <a:schemeClr val="accent6"/>
          </a:fillRef>
          <a:effectRef idx="2">
            <a:schemeClr val="accent6"/>
          </a:effectRef>
          <a:fontRef idx="minor">
            <a:schemeClr val="tx1"/>
          </a:fontRef>
        </p:style>
      </p:cxnSp>
      <p:sp>
        <p:nvSpPr>
          <p:cNvPr id="20" name="TextBox 19"/>
          <p:cNvSpPr txBox="1"/>
          <p:nvPr/>
        </p:nvSpPr>
        <p:spPr>
          <a:xfrm>
            <a:off x="609600" y="5638800"/>
            <a:ext cx="2895600" cy="369332"/>
          </a:xfrm>
          <a:prstGeom prst="rect">
            <a:avLst/>
          </a:prstGeom>
          <a:noFill/>
        </p:spPr>
        <p:txBody>
          <a:bodyPr wrap="square" rtlCol="0">
            <a:spAutoFit/>
          </a:bodyPr>
          <a:lstStyle/>
          <a:p>
            <a:r>
              <a:rPr lang="en-US" dirty="0" smtClean="0"/>
              <a:t>Pressure Release Valve</a:t>
            </a:r>
            <a:endParaRPr lang="en-US" dirty="0"/>
          </a:p>
        </p:txBody>
      </p:sp>
      <p:cxnSp>
        <p:nvCxnSpPr>
          <p:cNvPr id="26" name="Straight Connector 25"/>
          <p:cNvCxnSpPr/>
          <p:nvPr/>
        </p:nvCxnSpPr>
        <p:spPr>
          <a:xfrm flipV="1">
            <a:off x="2057400" y="4495800"/>
            <a:ext cx="2057400" cy="1134125"/>
          </a:xfrm>
          <a:prstGeom prst="line">
            <a:avLst/>
          </a:prstGeom>
        </p:spPr>
        <p:style>
          <a:lnRef idx="3">
            <a:schemeClr val="accent6"/>
          </a:lnRef>
          <a:fillRef idx="0">
            <a:schemeClr val="accent6"/>
          </a:fillRef>
          <a:effectRef idx="2">
            <a:schemeClr val="accent6"/>
          </a:effectRef>
          <a:fontRef idx="minor">
            <a:schemeClr val="tx1"/>
          </a:fontRef>
        </p:style>
      </p:cxnSp>
      <p:cxnSp>
        <p:nvCxnSpPr>
          <p:cNvPr id="30" name="Straight Connector 29"/>
          <p:cNvCxnSpPr/>
          <p:nvPr/>
        </p:nvCxnSpPr>
        <p:spPr>
          <a:xfrm flipV="1">
            <a:off x="990600" y="4800600"/>
            <a:ext cx="990600" cy="113268"/>
          </a:xfrm>
          <a:prstGeom prst="line">
            <a:avLst/>
          </a:prstGeom>
        </p:spPr>
        <p:style>
          <a:lnRef idx="3">
            <a:schemeClr val="accent6"/>
          </a:lnRef>
          <a:fillRef idx="0">
            <a:schemeClr val="accent6"/>
          </a:fillRef>
          <a:effectRef idx="2">
            <a:schemeClr val="accent6"/>
          </a:effectRef>
          <a:fontRef idx="minor">
            <a:schemeClr val="tx1"/>
          </a:fontRef>
        </p:style>
      </p:cxnSp>
      <p:sp>
        <p:nvSpPr>
          <p:cNvPr id="33" name="TextBox 32"/>
          <p:cNvSpPr txBox="1"/>
          <p:nvPr/>
        </p:nvSpPr>
        <p:spPr>
          <a:xfrm>
            <a:off x="0" y="4648200"/>
            <a:ext cx="1447800" cy="646331"/>
          </a:xfrm>
          <a:prstGeom prst="rect">
            <a:avLst/>
          </a:prstGeom>
          <a:noFill/>
        </p:spPr>
        <p:txBody>
          <a:bodyPr wrap="square" rtlCol="0">
            <a:spAutoFit/>
          </a:bodyPr>
          <a:lstStyle/>
          <a:p>
            <a:r>
              <a:rPr lang="en-US" dirty="0" smtClean="0"/>
              <a:t>Pressure</a:t>
            </a:r>
          </a:p>
          <a:p>
            <a:r>
              <a:rPr lang="en-US" dirty="0" smtClean="0"/>
              <a:t>Transducer</a:t>
            </a:r>
            <a:endParaRPr lang="en-US" dirty="0"/>
          </a:p>
        </p:txBody>
      </p:sp>
    </p:spTree>
    <p:extLst>
      <p:ext uri="{BB962C8B-B14F-4D97-AF65-F5344CB8AC3E}">
        <p14:creationId xmlns:p14="http://schemas.microsoft.com/office/powerpoint/2010/main" xmlns="" val="24027603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609600" y="6248400"/>
            <a:ext cx="4114800" cy="523220"/>
          </a:xfrm>
          <a:prstGeom prst="rect">
            <a:avLst/>
          </a:prstGeom>
          <a:noFill/>
        </p:spPr>
        <p:txBody>
          <a:bodyPr wrap="square" rtlCol="0">
            <a:spAutoFit/>
          </a:bodyPr>
          <a:lstStyle/>
          <a:p>
            <a:r>
              <a:rPr lang="en-US" sz="1400" dirty="0" smtClean="0"/>
              <a:t>*Pressure values converted from PSI to </a:t>
            </a:r>
            <a:r>
              <a:rPr lang="en-US" sz="1400" dirty="0" smtClean="0"/>
              <a:t>mmHg</a:t>
            </a:r>
            <a:endParaRPr lang="en-US" sz="1400" dirty="0" smtClean="0"/>
          </a:p>
          <a:p>
            <a:r>
              <a:rPr lang="en-US" sz="1400" dirty="0" smtClean="0"/>
              <a:t>**</a:t>
            </a:r>
            <a:r>
              <a:rPr lang="en-US" sz="1400" dirty="0"/>
              <a:t>V</a:t>
            </a:r>
            <a:r>
              <a:rPr lang="en-US" sz="1400" dirty="0" smtClean="0"/>
              <a:t>oltage signal amplified 20x</a:t>
            </a:r>
            <a:endParaRPr lang="en-US" sz="1400" dirty="0"/>
          </a:p>
        </p:txBody>
      </p:sp>
      <p:sp>
        <p:nvSpPr>
          <p:cNvPr id="3" name="Title 2"/>
          <p:cNvSpPr>
            <a:spLocks noGrp="1"/>
          </p:cNvSpPr>
          <p:nvPr>
            <p:ph type="title"/>
          </p:nvPr>
        </p:nvSpPr>
        <p:spPr>
          <a:xfrm>
            <a:off x="304800" y="228600"/>
            <a:ext cx="8534400" cy="1143000"/>
          </a:xfrm>
        </p:spPr>
        <p:txBody>
          <a:bodyPr>
            <a:noAutofit/>
          </a:bodyPr>
          <a:lstStyle/>
          <a:p>
            <a:r>
              <a:rPr lang="en-US" sz="4000" dirty="0" smtClean="0"/>
              <a:t>Preliminary Testing</a:t>
            </a:r>
            <a:br>
              <a:rPr lang="en-US" sz="4000" dirty="0" smtClean="0"/>
            </a:br>
            <a:r>
              <a:rPr lang="en-US" sz="4000" dirty="0" smtClean="0"/>
              <a:t>Contact Pressure vs</a:t>
            </a:r>
            <a:r>
              <a:rPr lang="en-US" sz="4000" dirty="0"/>
              <a:t>. </a:t>
            </a:r>
            <a:r>
              <a:rPr lang="en-US" sz="4000" dirty="0" smtClean="0"/>
              <a:t>Air Pressure</a:t>
            </a:r>
            <a:endParaRPr lang="en-US" sz="4000" dirty="0"/>
          </a:p>
        </p:txBody>
      </p:sp>
      <p:grpSp>
        <p:nvGrpSpPr>
          <p:cNvPr id="2" name="Group 12"/>
          <p:cNvGrpSpPr/>
          <p:nvPr/>
        </p:nvGrpSpPr>
        <p:grpSpPr>
          <a:xfrm>
            <a:off x="914400" y="1371600"/>
            <a:ext cx="7315200" cy="4876800"/>
            <a:chOff x="914400" y="1145381"/>
            <a:chExt cx="7204577" cy="5103019"/>
          </a:xfrm>
        </p:grpSpPr>
        <p:pic>
          <p:nvPicPr>
            <p:cNvPr id="10" name="Picture 9"/>
            <p:cNvPicPr>
              <a:picLocks noChangeAspect="1"/>
            </p:cNvPicPr>
            <p:nvPr/>
          </p:nvPicPr>
          <p:blipFill rotWithShape="1">
            <a:blip r:embed="rId4" cstate="print">
              <a:extLst>
                <a:ext uri="{28A0092B-C50C-407E-A947-70E740481C1C}">
                  <a14:useLocalDpi xmlns:a14="http://schemas.microsoft.com/office/drawing/2010/main" xmlns="" val="0"/>
                </a:ext>
              </a:extLst>
            </a:blip>
            <a:srcRect l="9403" r="15374"/>
            <a:stretch/>
          </p:blipFill>
          <p:spPr>
            <a:xfrm>
              <a:off x="914400" y="1145381"/>
              <a:ext cx="7204577" cy="5103019"/>
            </a:xfrm>
            <a:prstGeom prst="rect">
              <a:avLst/>
            </a:prstGeom>
          </p:spPr>
        </p:pic>
        <p:sp>
          <p:nvSpPr>
            <p:cNvPr id="11" name="TextBox 10"/>
            <p:cNvSpPr txBox="1"/>
            <p:nvPr/>
          </p:nvSpPr>
          <p:spPr>
            <a:xfrm>
              <a:off x="6324600" y="4879182"/>
              <a:ext cx="1219200" cy="369332"/>
            </a:xfrm>
            <a:prstGeom prst="rect">
              <a:avLst/>
            </a:prstGeom>
            <a:noFill/>
          </p:spPr>
          <p:txBody>
            <a:bodyPr wrap="square" rtlCol="0">
              <a:spAutoFit/>
            </a:bodyPr>
            <a:lstStyle/>
            <a:p>
              <a:r>
                <a:rPr lang="en-US" dirty="0" smtClean="0"/>
                <a:t>R</a:t>
              </a:r>
              <a:r>
                <a:rPr lang="en-US" baseline="30000" dirty="0" smtClean="0"/>
                <a:t>2</a:t>
              </a:r>
              <a:r>
                <a:rPr lang="en-US" dirty="0" smtClean="0"/>
                <a:t> = 0.895</a:t>
              </a:r>
              <a:endParaRPr lang="en-US" dirty="0"/>
            </a:p>
          </p:txBody>
        </p:sp>
        <p:sp>
          <p:nvSpPr>
            <p:cNvPr id="12" name="TextBox 11"/>
            <p:cNvSpPr txBox="1"/>
            <p:nvPr/>
          </p:nvSpPr>
          <p:spPr>
            <a:xfrm>
              <a:off x="6324600" y="5336382"/>
              <a:ext cx="1219200" cy="369332"/>
            </a:xfrm>
            <a:prstGeom prst="rect">
              <a:avLst/>
            </a:prstGeom>
            <a:noFill/>
          </p:spPr>
          <p:txBody>
            <a:bodyPr wrap="square" rtlCol="0">
              <a:spAutoFit/>
            </a:bodyPr>
            <a:lstStyle/>
            <a:p>
              <a:r>
                <a:rPr lang="en-US" dirty="0" smtClean="0"/>
                <a:t>R</a:t>
              </a:r>
              <a:r>
                <a:rPr lang="en-US" baseline="30000" dirty="0" smtClean="0"/>
                <a:t>2</a:t>
              </a:r>
              <a:r>
                <a:rPr lang="en-US" dirty="0" smtClean="0"/>
                <a:t> = 0.940</a:t>
              </a:r>
              <a:endParaRPr lang="en-US" dirty="0"/>
            </a:p>
          </p:txBody>
        </p:sp>
      </p:grpSp>
      <p:sp>
        <p:nvSpPr>
          <p:cNvPr id="9" name="TextBox 8"/>
          <p:cNvSpPr txBox="1"/>
          <p:nvPr/>
        </p:nvSpPr>
        <p:spPr>
          <a:xfrm>
            <a:off x="0" y="0"/>
            <a:ext cx="3200400" cy="461665"/>
          </a:xfrm>
          <a:prstGeom prst="rect">
            <a:avLst/>
          </a:prstGeom>
          <a:noFill/>
        </p:spPr>
        <p:txBody>
          <a:bodyPr wrap="square" rtlCol="0">
            <a:spAutoFit/>
          </a:bodyPr>
          <a:lstStyle/>
          <a:p>
            <a:r>
              <a:rPr lang="en-US" sz="2400" dirty="0" smtClean="0">
                <a:latin typeface="+mj-lt"/>
              </a:rPr>
              <a:t>Pressure</a:t>
            </a:r>
            <a:endParaRPr lang="en-US" sz="2400" dirty="0">
              <a:latin typeface="+mj-lt"/>
            </a:endParaRPr>
          </a:p>
        </p:txBody>
      </p:sp>
    </p:spTree>
    <p:extLst>
      <p:ext uri="{BB962C8B-B14F-4D97-AF65-F5344CB8AC3E}">
        <p14:creationId xmlns:p14="http://schemas.microsoft.com/office/powerpoint/2010/main" xmlns="" val="17054186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Sensor Calibration: Zero Offset</a:t>
            </a:r>
            <a:endParaRPr lang="en-US" dirty="0"/>
          </a:p>
        </p:txBody>
      </p:sp>
      <p:sp>
        <p:nvSpPr>
          <p:cNvPr id="3" name="Content Placeholder 2"/>
          <p:cNvSpPr>
            <a:spLocks noGrp="1"/>
          </p:cNvSpPr>
          <p:nvPr>
            <p:ph idx="1"/>
          </p:nvPr>
        </p:nvSpPr>
        <p:spPr>
          <a:xfrm>
            <a:off x="4648200" y="1600200"/>
            <a:ext cx="4038600" cy="4572000"/>
          </a:xfrm>
        </p:spPr>
        <p:txBody>
          <a:bodyPr>
            <a:normAutofit/>
          </a:bodyPr>
          <a:lstStyle/>
          <a:p>
            <a:r>
              <a:rPr lang="en-US" sz="2400" dirty="0" smtClean="0"/>
              <a:t>Goal: Offset = 0 V</a:t>
            </a:r>
          </a:p>
          <a:p>
            <a:r>
              <a:rPr lang="en-US" sz="2400" dirty="0" smtClean="0"/>
              <a:t>Calibrating to atmospheric pressure</a:t>
            </a:r>
          </a:p>
          <a:p>
            <a:r>
              <a:rPr lang="en-US" sz="2400" dirty="0" smtClean="0"/>
              <a:t>Complete bridge with 1k-Ohm potentiometers (Rz1 &amp; Rz2)</a:t>
            </a:r>
          </a:p>
          <a:p>
            <a:r>
              <a:rPr lang="en-US" sz="2400" dirty="0" smtClean="0"/>
              <a:t>Adjust Rz1 &amp; Rz2</a:t>
            </a:r>
          </a:p>
          <a:p>
            <a:pPr marL="0" indent="0" algn="ctr">
              <a:buNone/>
            </a:pPr>
            <a:r>
              <a:rPr lang="en-US" sz="2400" dirty="0" smtClean="0"/>
              <a:t>V(Out+)-V(Out-) = 0V</a:t>
            </a:r>
          </a:p>
        </p:txBody>
      </p:sp>
      <p:pic>
        <p:nvPicPr>
          <p:cNvPr id="4" name="Picture 3" descr="Offset.tiff"/>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84308" y="1676400"/>
            <a:ext cx="3637753" cy="3733800"/>
          </a:xfrm>
          <a:prstGeom prst="rect">
            <a:avLst/>
          </a:prstGeom>
        </p:spPr>
      </p:pic>
      <p:sp>
        <p:nvSpPr>
          <p:cNvPr id="7" name="TextBox 6"/>
          <p:cNvSpPr txBox="1"/>
          <p:nvPr/>
        </p:nvSpPr>
        <p:spPr>
          <a:xfrm>
            <a:off x="0" y="0"/>
            <a:ext cx="3200400" cy="461665"/>
          </a:xfrm>
          <a:prstGeom prst="rect">
            <a:avLst/>
          </a:prstGeom>
          <a:noFill/>
        </p:spPr>
        <p:txBody>
          <a:bodyPr wrap="square" rtlCol="0">
            <a:spAutoFit/>
          </a:bodyPr>
          <a:lstStyle/>
          <a:p>
            <a:r>
              <a:rPr lang="en-US" sz="2400" dirty="0" smtClean="0">
                <a:latin typeface="+mj-lt"/>
              </a:rPr>
              <a:t>Pressure</a:t>
            </a:r>
            <a:endParaRPr lang="en-US" sz="2400" dirty="0">
              <a:latin typeface="+mj-lt"/>
            </a:endParaRPr>
          </a:p>
        </p:txBody>
      </p:sp>
    </p:spTree>
    <p:extLst>
      <p:ext uri="{BB962C8B-B14F-4D97-AF65-F5344CB8AC3E}">
        <p14:creationId xmlns:p14="http://schemas.microsoft.com/office/powerpoint/2010/main" xmlns="" val="19841747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Sensor Calibration: Sensitivity</a:t>
            </a:r>
            <a:endParaRPr lang="en-US" sz="4000" dirty="0"/>
          </a:p>
        </p:txBody>
      </p:sp>
      <p:sp>
        <p:nvSpPr>
          <p:cNvPr id="5" name="Content Placeholder 4"/>
          <p:cNvSpPr>
            <a:spLocks noGrp="1"/>
          </p:cNvSpPr>
          <p:nvPr>
            <p:ph sz="half" idx="2"/>
          </p:nvPr>
        </p:nvSpPr>
        <p:spPr>
          <a:xfrm>
            <a:off x="4343400" y="1600200"/>
            <a:ext cx="4343400" cy="4525963"/>
          </a:xfrm>
        </p:spPr>
        <p:txBody>
          <a:bodyPr>
            <a:normAutofit/>
          </a:bodyPr>
          <a:lstStyle/>
          <a:p>
            <a:r>
              <a:rPr lang="en-US" sz="2400" dirty="0" smtClean="0"/>
              <a:t>Goal: Sensitivity </a:t>
            </a:r>
            <a:r>
              <a:rPr lang="en-US" sz="2400" dirty="0" smtClean="0">
                <a:sym typeface="Wingdings" pitchFamily="2" charset="2"/>
              </a:rPr>
              <a:t> </a:t>
            </a:r>
            <a:r>
              <a:rPr lang="en-US" sz="2400" dirty="0" smtClean="0"/>
              <a:t>5</a:t>
            </a:r>
            <a:r>
              <a:rPr lang="en-US" sz="2400" dirty="0" smtClean="0">
                <a:cs typeface="Calibri"/>
              </a:rPr>
              <a:t>µV/V/mmHg</a:t>
            </a:r>
          </a:p>
          <a:p>
            <a:r>
              <a:rPr lang="en-US" sz="2400" dirty="0" smtClean="0"/>
              <a:t>Add 1k</a:t>
            </a:r>
            <a:r>
              <a:rPr lang="el-GR" sz="2400" dirty="0" smtClean="0">
                <a:cs typeface="Calibri"/>
              </a:rPr>
              <a:t>Ω</a:t>
            </a:r>
            <a:r>
              <a:rPr lang="en-US" sz="2400" dirty="0" smtClean="0">
                <a:cs typeface="Calibri"/>
              </a:rPr>
              <a:t> POT’s (Rspan1 &amp; Rspan2) to tune sensitivity</a:t>
            </a:r>
          </a:p>
          <a:p>
            <a:r>
              <a:rPr lang="en-US" sz="2400" dirty="0" smtClean="0">
                <a:cs typeface="Calibri"/>
              </a:rPr>
              <a:t>Adjust Rspan1 &amp; Rspan2</a:t>
            </a:r>
          </a:p>
          <a:p>
            <a:pPr lvl="1"/>
            <a:r>
              <a:rPr lang="en-US" dirty="0" smtClean="0">
                <a:cs typeface="Calibri"/>
              </a:rPr>
              <a:t>Rspan1 = Rspan2</a:t>
            </a:r>
          </a:p>
          <a:p>
            <a:pPr lvl="1"/>
            <a:r>
              <a:rPr lang="en-US" dirty="0" smtClean="0">
                <a:cs typeface="Calibri"/>
              </a:rPr>
              <a:t>@300mmHg </a:t>
            </a:r>
            <a:r>
              <a:rPr lang="en-US" dirty="0" smtClean="0">
                <a:cs typeface="Calibri"/>
                <a:sym typeface="Wingdings" pitchFamily="2" charset="2"/>
              </a:rPr>
              <a:t>and 5V</a:t>
            </a:r>
          </a:p>
          <a:p>
            <a:pPr marL="0" indent="0" algn="ctr">
              <a:buNone/>
            </a:pPr>
            <a:r>
              <a:rPr lang="en-US" sz="2400" dirty="0" smtClean="0"/>
              <a:t>V(Out</a:t>
            </a:r>
            <a:r>
              <a:rPr lang="en-US" sz="2400" dirty="0"/>
              <a:t>+)-V(Out-) = </a:t>
            </a:r>
            <a:r>
              <a:rPr lang="en-US" sz="2400" dirty="0" smtClean="0"/>
              <a:t>7.5mV</a:t>
            </a:r>
            <a:endParaRPr lang="en-US" sz="2400"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0332" y="1752600"/>
            <a:ext cx="3721013" cy="3733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0" y="0"/>
            <a:ext cx="3200400" cy="461665"/>
          </a:xfrm>
          <a:prstGeom prst="rect">
            <a:avLst/>
          </a:prstGeom>
          <a:noFill/>
        </p:spPr>
        <p:txBody>
          <a:bodyPr wrap="square" rtlCol="0">
            <a:spAutoFit/>
          </a:bodyPr>
          <a:lstStyle/>
          <a:p>
            <a:r>
              <a:rPr lang="en-US" sz="2400" dirty="0" smtClean="0">
                <a:latin typeface="+mj-lt"/>
              </a:rPr>
              <a:t>Pressure</a:t>
            </a:r>
            <a:endParaRPr lang="en-US" sz="2400" dirty="0">
              <a:latin typeface="+mj-lt"/>
            </a:endParaRPr>
          </a:p>
        </p:txBody>
      </p:sp>
    </p:spTree>
    <p:extLst>
      <p:ext uri="{BB962C8B-B14F-4D97-AF65-F5344CB8AC3E}">
        <p14:creationId xmlns:p14="http://schemas.microsoft.com/office/powerpoint/2010/main" xmlns="" val="30063131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Microbridge</a:t>
            </a:r>
            <a:endParaRPr lang="en-US" dirty="0"/>
          </a:p>
        </p:txBody>
      </p:sp>
      <p:sp>
        <p:nvSpPr>
          <p:cNvPr id="6" name="Content Placeholder 5"/>
          <p:cNvSpPr>
            <a:spLocks noGrp="1"/>
          </p:cNvSpPr>
          <p:nvPr>
            <p:ph sz="half" idx="2"/>
          </p:nvPr>
        </p:nvSpPr>
        <p:spPr>
          <a:xfrm>
            <a:off x="4495800" y="1600200"/>
            <a:ext cx="4343400" cy="4525963"/>
          </a:xfrm>
        </p:spPr>
        <p:txBody>
          <a:bodyPr>
            <a:normAutofit/>
          </a:bodyPr>
          <a:lstStyle/>
          <a:p>
            <a:r>
              <a:rPr lang="en-US" dirty="0" smtClean="0"/>
              <a:t>Disposable chip solution to calibration steps</a:t>
            </a:r>
          </a:p>
          <a:p>
            <a:r>
              <a:rPr lang="en-US" dirty="0" smtClean="0"/>
              <a:t>Designed for p161</a:t>
            </a:r>
          </a:p>
          <a:p>
            <a:pPr lvl="1"/>
            <a:r>
              <a:rPr lang="en-US" sz="2800" dirty="0" smtClean="0"/>
              <a:t>Zero offset</a:t>
            </a:r>
          </a:p>
          <a:p>
            <a:pPr lvl="1"/>
            <a:r>
              <a:rPr lang="en-US" sz="2800" dirty="0" smtClean="0"/>
              <a:t>Sensitivity</a:t>
            </a:r>
          </a:p>
          <a:p>
            <a:r>
              <a:rPr lang="en-US" dirty="0" smtClean="0"/>
              <a:t>Package also includes trimming kit and socket</a:t>
            </a:r>
          </a:p>
        </p:txBody>
      </p:sp>
      <p:sp>
        <p:nvSpPr>
          <p:cNvPr id="4" name="TextBox 3"/>
          <p:cNvSpPr txBox="1"/>
          <p:nvPr/>
        </p:nvSpPr>
        <p:spPr>
          <a:xfrm>
            <a:off x="0" y="0"/>
            <a:ext cx="3200400" cy="461665"/>
          </a:xfrm>
          <a:prstGeom prst="rect">
            <a:avLst/>
          </a:prstGeom>
          <a:noFill/>
        </p:spPr>
        <p:txBody>
          <a:bodyPr wrap="square" rtlCol="0">
            <a:spAutoFit/>
          </a:bodyPr>
          <a:lstStyle/>
          <a:p>
            <a:r>
              <a:rPr lang="en-US" sz="2400" dirty="0" smtClean="0">
                <a:latin typeface="+mj-lt"/>
              </a:rPr>
              <a:t>Pressure</a:t>
            </a:r>
            <a:endParaRPr lang="en-US" sz="2400" dirty="0">
              <a:latin typeface="+mj-lt"/>
            </a:endParaRPr>
          </a:p>
        </p:txBody>
      </p:sp>
      <p:pic>
        <p:nvPicPr>
          <p:cNvPr id="6146" name="Picture 2" descr="C:\Users\Christopher Jaeger\AppData\Local\Microsoft\Windows\Temporary Internet Files\Content.Outlook\URHAIBR3\microbridge.tif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18676" y="4338017"/>
            <a:ext cx="2021655" cy="1834183"/>
          </a:xfrm>
          <a:prstGeom prst="rect">
            <a:avLst/>
          </a:prstGeom>
          <a:noFill/>
          <a:extLst>
            <a:ext uri="{909E8E84-426E-40DD-AFC4-6F175D3DCCD1}">
              <a14:hiddenFill xmlns:a14="http://schemas.microsoft.com/office/drawing/2010/main" xmlns="">
                <a:solidFill>
                  <a:srgbClr val="FFFFFF"/>
                </a:solidFill>
              </a14:hiddenFill>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10808" y="1558833"/>
            <a:ext cx="4437392" cy="21336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9" name="Straight Connector 8"/>
          <p:cNvCxnSpPr/>
          <p:nvPr/>
        </p:nvCxnSpPr>
        <p:spPr>
          <a:xfrm>
            <a:off x="533400" y="1330233"/>
            <a:ext cx="596735" cy="457200"/>
          </a:xfrm>
          <a:prstGeom prst="line">
            <a:avLst/>
          </a:prstGeom>
        </p:spPr>
        <p:style>
          <a:lnRef idx="3">
            <a:schemeClr val="accent5"/>
          </a:lnRef>
          <a:fillRef idx="0">
            <a:schemeClr val="accent5"/>
          </a:fillRef>
          <a:effectRef idx="2">
            <a:schemeClr val="accent5"/>
          </a:effectRef>
          <a:fontRef idx="minor">
            <a:schemeClr val="tx1"/>
          </a:fontRef>
        </p:style>
      </p:cxnSp>
      <p:sp>
        <p:nvSpPr>
          <p:cNvPr id="11" name="TextBox 10"/>
          <p:cNvSpPr txBox="1"/>
          <p:nvPr/>
        </p:nvSpPr>
        <p:spPr>
          <a:xfrm>
            <a:off x="0" y="990600"/>
            <a:ext cx="1447800" cy="369332"/>
          </a:xfrm>
          <a:prstGeom prst="rect">
            <a:avLst/>
          </a:prstGeom>
          <a:noFill/>
        </p:spPr>
        <p:txBody>
          <a:bodyPr wrap="square" rtlCol="0">
            <a:spAutoFit/>
          </a:bodyPr>
          <a:lstStyle/>
          <a:p>
            <a:r>
              <a:rPr lang="en-US" dirty="0" smtClean="0"/>
              <a:t>USB DAQ</a:t>
            </a:r>
            <a:endParaRPr lang="en-US" dirty="0"/>
          </a:p>
        </p:txBody>
      </p:sp>
      <p:sp>
        <p:nvSpPr>
          <p:cNvPr id="13" name="TextBox 12"/>
          <p:cNvSpPr txBox="1"/>
          <p:nvPr/>
        </p:nvSpPr>
        <p:spPr>
          <a:xfrm>
            <a:off x="3028704" y="3886200"/>
            <a:ext cx="1848096" cy="369332"/>
          </a:xfrm>
          <a:prstGeom prst="rect">
            <a:avLst/>
          </a:prstGeom>
          <a:noFill/>
        </p:spPr>
        <p:txBody>
          <a:bodyPr wrap="square" rtlCol="0">
            <a:spAutoFit/>
          </a:bodyPr>
          <a:lstStyle/>
          <a:p>
            <a:r>
              <a:rPr lang="en-US" dirty="0" smtClean="0"/>
              <a:t>Trimming kit</a:t>
            </a:r>
            <a:endParaRPr lang="en-US" dirty="0"/>
          </a:p>
        </p:txBody>
      </p:sp>
      <p:cxnSp>
        <p:nvCxnSpPr>
          <p:cNvPr id="14" name="Straight Connector 13"/>
          <p:cNvCxnSpPr/>
          <p:nvPr/>
        </p:nvCxnSpPr>
        <p:spPr>
          <a:xfrm flipH="1">
            <a:off x="723900" y="3429000"/>
            <a:ext cx="17952" cy="457200"/>
          </a:xfrm>
          <a:prstGeom prst="line">
            <a:avLst/>
          </a:prstGeom>
        </p:spPr>
        <p:style>
          <a:lnRef idx="3">
            <a:schemeClr val="accent5"/>
          </a:lnRef>
          <a:fillRef idx="0">
            <a:schemeClr val="accent5"/>
          </a:fillRef>
          <a:effectRef idx="2">
            <a:schemeClr val="accent5"/>
          </a:effectRef>
          <a:fontRef idx="minor">
            <a:schemeClr val="tx1"/>
          </a:fontRef>
        </p:style>
      </p:cxnSp>
      <p:cxnSp>
        <p:nvCxnSpPr>
          <p:cNvPr id="16" name="Straight Connector 15"/>
          <p:cNvCxnSpPr/>
          <p:nvPr/>
        </p:nvCxnSpPr>
        <p:spPr>
          <a:xfrm>
            <a:off x="3473186" y="2397033"/>
            <a:ext cx="298367" cy="1500835"/>
          </a:xfrm>
          <a:prstGeom prst="line">
            <a:avLst/>
          </a:prstGeom>
        </p:spPr>
        <p:style>
          <a:lnRef idx="3">
            <a:schemeClr val="accent5"/>
          </a:lnRef>
          <a:fillRef idx="0">
            <a:schemeClr val="accent5"/>
          </a:fillRef>
          <a:effectRef idx="2">
            <a:schemeClr val="accent5"/>
          </a:effectRef>
          <a:fontRef idx="minor">
            <a:schemeClr val="tx1"/>
          </a:fontRef>
        </p:style>
      </p:cxnSp>
      <p:sp>
        <p:nvSpPr>
          <p:cNvPr id="18" name="TextBox 17"/>
          <p:cNvSpPr txBox="1"/>
          <p:nvPr/>
        </p:nvSpPr>
        <p:spPr>
          <a:xfrm>
            <a:off x="304800" y="3897868"/>
            <a:ext cx="1447800" cy="369332"/>
          </a:xfrm>
          <a:prstGeom prst="rect">
            <a:avLst/>
          </a:prstGeom>
          <a:noFill/>
        </p:spPr>
        <p:txBody>
          <a:bodyPr wrap="square" rtlCol="0">
            <a:spAutoFit/>
          </a:bodyPr>
          <a:lstStyle/>
          <a:p>
            <a:r>
              <a:rPr lang="en-US" dirty="0" smtClean="0"/>
              <a:t>Socket</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Intrarectal Sensor Calibration</a:t>
            </a:r>
            <a:endParaRPr lang="en-US" sz="4000" dirty="0"/>
          </a:p>
        </p:txBody>
      </p:sp>
      <p:sp>
        <p:nvSpPr>
          <p:cNvPr id="5" name="TextBox 4"/>
          <p:cNvSpPr txBox="1"/>
          <p:nvPr/>
        </p:nvSpPr>
        <p:spPr>
          <a:xfrm>
            <a:off x="0" y="-4465"/>
            <a:ext cx="3200400" cy="461665"/>
          </a:xfrm>
          <a:prstGeom prst="rect">
            <a:avLst/>
          </a:prstGeom>
          <a:noFill/>
        </p:spPr>
        <p:txBody>
          <a:bodyPr wrap="square" rtlCol="0">
            <a:spAutoFit/>
          </a:bodyPr>
          <a:lstStyle/>
          <a:p>
            <a:r>
              <a:rPr lang="en-US" sz="2400" dirty="0" smtClean="0">
                <a:latin typeface="+mj-lt"/>
              </a:rPr>
              <a:t>Pressure</a:t>
            </a:r>
            <a:endParaRPr lang="en-US" sz="2400" dirty="0">
              <a:latin typeface="+mj-lt"/>
            </a:endParaRPr>
          </a:p>
        </p:txBody>
      </p:sp>
      <p:graphicFrame>
        <p:nvGraphicFramePr>
          <p:cNvPr id="7" name="Chart 6"/>
          <p:cNvGraphicFramePr>
            <a:graphicFrameLocks noGrp="1"/>
          </p:cNvGraphicFramePr>
          <p:nvPr>
            <p:extLst>
              <p:ext uri="{D42A27DB-BD31-4B8C-83A1-F6EECF244321}">
                <p14:modId xmlns:p14="http://schemas.microsoft.com/office/powerpoint/2010/main" xmlns="" val="1281205759"/>
              </p:ext>
            </p:extLst>
          </p:nvPr>
        </p:nvGraphicFramePr>
        <p:xfrm>
          <a:off x="381000" y="1295400"/>
          <a:ext cx="8292546" cy="528543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xmlns="" val="42818678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1143000"/>
          </a:xfrm>
        </p:spPr>
        <p:txBody>
          <a:bodyPr>
            <a:normAutofit fontScale="90000"/>
          </a:bodyPr>
          <a:lstStyle/>
          <a:p>
            <a:r>
              <a:rPr lang="en-US" dirty="0" smtClean="0"/>
              <a:t>Anal Sphincter Sensor Calibration</a:t>
            </a:r>
            <a:endParaRPr lang="en-US" dirty="0"/>
          </a:p>
        </p:txBody>
      </p:sp>
      <p:sp>
        <p:nvSpPr>
          <p:cNvPr id="5" name="TextBox 4"/>
          <p:cNvSpPr txBox="1"/>
          <p:nvPr/>
        </p:nvSpPr>
        <p:spPr>
          <a:xfrm>
            <a:off x="0" y="0"/>
            <a:ext cx="3200400" cy="461665"/>
          </a:xfrm>
          <a:prstGeom prst="rect">
            <a:avLst/>
          </a:prstGeom>
          <a:noFill/>
        </p:spPr>
        <p:txBody>
          <a:bodyPr wrap="square" rtlCol="0">
            <a:spAutoFit/>
          </a:bodyPr>
          <a:lstStyle/>
          <a:p>
            <a:r>
              <a:rPr lang="en-US" sz="2400" dirty="0" smtClean="0">
                <a:latin typeface="+mj-lt"/>
              </a:rPr>
              <a:t>Pressure</a:t>
            </a:r>
            <a:endParaRPr lang="en-US" sz="2400" dirty="0">
              <a:latin typeface="+mj-lt"/>
            </a:endParaRPr>
          </a:p>
        </p:txBody>
      </p:sp>
      <p:graphicFrame>
        <p:nvGraphicFramePr>
          <p:cNvPr id="6" name="Chart 5"/>
          <p:cNvGraphicFramePr>
            <a:graphicFrameLocks noGrp="1"/>
          </p:cNvGraphicFramePr>
          <p:nvPr>
            <p:extLst>
              <p:ext uri="{D42A27DB-BD31-4B8C-83A1-F6EECF244321}">
                <p14:modId xmlns:p14="http://schemas.microsoft.com/office/powerpoint/2010/main" xmlns="" val="356216759"/>
              </p:ext>
            </p:extLst>
          </p:nvPr>
        </p:nvGraphicFramePr>
        <p:xfrm>
          <a:off x="533400" y="1143000"/>
          <a:ext cx="8083261" cy="540803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xmlns="" val="11973538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Dyssynergic Defecation (DD)</a:t>
            </a:r>
            <a:endParaRPr lang="en-US" sz="4000" dirty="0"/>
          </a:p>
        </p:txBody>
      </p:sp>
      <p:sp>
        <p:nvSpPr>
          <p:cNvPr id="10" name="Content Placeholder 2"/>
          <p:cNvSpPr>
            <a:spLocks noGrp="1"/>
          </p:cNvSpPr>
          <p:nvPr>
            <p:ph idx="1"/>
          </p:nvPr>
        </p:nvSpPr>
        <p:spPr>
          <a:xfrm>
            <a:off x="457200" y="1600200"/>
            <a:ext cx="8229600" cy="4525963"/>
          </a:xfrm>
        </p:spPr>
        <p:txBody>
          <a:bodyPr>
            <a:normAutofit/>
          </a:bodyPr>
          <a:lstStyle/>
          <a:p>
            <a:pPr>
              <a:lnSpc>
                <a:spcPct val="150000"/>
              </a:lnSpc>
            </a:pPr>
            <a:r>
              <a:rPr lang="en-US" dirty="0" smtClean="0"/>
              <a:t>Proper treatment: </a:t>
            </a:r>
            <a:r>
              <a:rPr lang="en-US" u="sng" dirty="0"/>
              <a:t>b</a:t>
            </a:r>
            <a:r>
              <a:rPr lang="en-US" u="sng" dirty="0" smtClean="0"/>
              <a:t>iofeedback therapy</a:t>
            </a:r>
          </a:p>
          <a:p>
            <a:pPr lvl="1">
              <a:lnSpc>
                <a:spcPct val="150000"/>
              </a:lnSpc>
            </a:pPr>
            <a:r>
              <a:rPr lang="en-US" dirty="0" smtClean="0"/>
              <a:t>Physical training regimen</a:t>
            </a:r>
          </a:p>
          <a:p>
            <a:pPr lvl="1">
              <a:lnSpc>
                <a:spcPct val="150000"/>
              </a:lnSpc>
            </a:pPr>
            <a:r>
              <a:rPr lang="en-US" dirty="0" smtClean="0"/>
              <a:t>80% positive response rate</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xmlns="" val="0"/>
              </a:ext>
            </a:extLst>
          </a:blip>
          <a:srcRect r="50000"/>
          <a:stretch/>
        </p:blipFill>
        <p:spPr>
          <a:xfrm>
            <a:off x="5112327" y="1641764"/>
            <a:ext cx="3200400" cy="3848099"/>
          </a:xfrm>
          <a:prstGeom prst="rect">
            <a:avLst/>
          </a:prstGeom>
        </p:spPr>
      </p:pic>
      <p:sp>
        <p:nvSpPr>
          <p:cNvPr id="4" name="TextBox 3"/>
          <p:cNvSpPr txBox="1"/>
          <p:nvPr/>
        </p:nvSpPr>
        <p:spPr>
          <a:xfrm>
            <a:off x="533400" y="1676400"/>
            <a:ext cx="4038600" cy="3785652"/>
          </a:xfrm>
          <a:prstGeom prst="rect">
            <a:avLst/>
          </a:prstGeom>
          <a:noFill/>
        </p:spPr>
        <p:txBody>
          <a:bodyPr wrap="square" rtlCol="0">
            <a:spAutoFit/>
          </a:bodyPr>
          <a:lstStyle/>
          <a:p>
            <a:r>
              <a:rPr lang="en-US" sz="2800" b="1" dirty="0" smtClean="0"/>
              <a:t>Key Events:</a:t>
            </a:r>
          </a:p>
          <a:p>
            <a:endParaRPr lang="en-US" sz="2000" b="1" dirty="0" smtClean="0"/>
          </a:p>
          <a:p>
            <a:pPr marL="342900" indent="-342900">
              <a:buFont typeface="Arial" pitchFamily="34" charset="0"/>
              <a:buChar char="•"/>
            </a:pPr>
            <a:r>
              <a:rPr lang="en-US" sz="2400" dirty="0" smtClean="0"/>
              <a:t>Anal Sphincter Relaxation</a:t>
            </a:r>
          </a:p>
          <a:p>
            <a:pPr marL="285750" indent="-285750">
              <a:buFont typeface="Arial" pitchFamily="34" charset="0"/>
              <a:buChar char="•"/>
            </a:pPr>
            <a:endParaRPr lang="en-US" sz="2400" dirty="0" smtClean="0"/>
          </a:p>
          <a:p>
            <a:pPr marL="342900" indent="-342900">
              <a:buFont typeface="Arial" pitchFamily="34" charset="0"/>
              <a:buChar char="•"/>
            </a:pPr>
            <a:r>
              <a:rPr lang="en-US" sz="2400" dirty="0" err="1" smtClean="0"/>
              <a:t>Intrarectal</a:t>
            </a:r>
            <a:r>
              <a:rPr lang="en-US" sz="2400" dirty="0" smtClean="0"/>
              <a:t> Pressure/Abdominal Contraction</a:t>
            </a:r>
          </a:p>
          <a:p>
            <a:pPr marL="342900" indent="-342900">
              <a:buFont typeface="Arial" pitchFamily="34" charset="0"/>
              <a:buChar char="•"/>
            </a:pPr>
            <a:endParaRPr lang="en-US" sz="2400" dirty="0" smtClean="0"/>
          </a:p>
          <a:p>
            <a:pPr marL="342900" indent="-342900">
              <a:buFont typeface="Arial" pitchFamily="34" charset="0"/>
              <a:buChar char="•"/>
            </a:pPr>
            <a:r>
              <a:rPr lang="en-US" sz="2400" dirty="0" err="1" smtClean="0"/>
              <a:t>Puborectalis</a:t>
            </a:r>
            <a:r>
              <a:rPr lang="en-US" sz="2400" dirty="0" smtClean="0"/>
              <a:t> Relaxation</a:t>
            </a:r>
          </a:p>
        </p:txBody>
      </p:sp>
      <p:sp>
        <p:nvSpPr>
          <p:cNvPr id="5" name="TextBox 4"/>
          <p:cNvSpPr txBox="1"/>
          <p:nvPr/>
        </p:nvSpPr>
        <p:spPr>
          <a:xfrm>
            <a:off x="5112327" y="5338941"/>
            <a:ext cx="2964873" cy="261610"/>
          </a:xfrm>
          <a:prstGeom prst="rect">
            <a:avLst/>
          </a:prstGeom>
          <a:noFill/>
        </p:spPr>
        <p:txBody>
          <a:bodyPr wrap="square" rtlCol="0">
            <a:spAutoFit/>
          </a:bodyPr>
          <a:lstStyle/>
          <a:p>
            <a:r>
              <a:rPr lang="en-US" sz="1050" dirty="0" err="1" smtClean="0"/>
              <a:t>Lembo</a:t>
            </a:r>
            <a:r>
              <a:rPr lang="en-US" sz="1050" dirty="0" smtClean="0"/>
              <a:t>, A. 2003</a:t>
            </a:r>
            <a:endParaRPr lang="en-US" sz="1050" dirty="0"/>
          </a:p>
        </p:txBody>
      </p:sp>
      <p:sp>
        <p:nvSpPr>
          <p:cNvPr id="8" name="TextBox 7"/>
          <p:cNvSpPr txBox="1"/>
          <p:nvPr/>
        </p:nvSpPr>
        <p:spPr>
          <a:xfrm>
            <a:off x="0" y="0"/>
            <a:ext cx="2427831" cy="461665"/>
          </a:xfrm>
          <a:prstGeom prst="rect">
            <a:avLst/>
          </a:prstGeom>
          <a:noFill/>
        </p:spPr>
        <p:txBody>
          <a:bodyPr wrap="square" rtlCol="0">
            <a:spAutoFit/>
          </a:bodyPr>
          <a:lstStyle/>
          <a:p>
            <a:r>
              <a:rPr lang="en-US" sz="2400" dirty="0" smtClean="0">
                <a:latin typeface="+mj-lt"/>
              </a:rPr>
              <a:t>Problem</a:t>
            </a:r>
            <a:endParaRPr lang="en-US" sz="2400" dirty="0">
              <a:latin typeface="+mj-lt"/>
            </a:endParaRPr>
          </a:p>
        </p:txBody>
      </p:sp>
    </p:spTree>
    <p:extLst>
      <p:ext uri="{BB962C8B-B14F-4D97-AF65-F5344CB8AC3E}">
        <p14:creationId xmlns:p14="http://schemas.microsoft.com/office/powerpoint/2010/main" xmlns="" val="56863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500"/>
                                        <p:tgtEl>
                                          <p:spTgt spid="10">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animEffect transition="in" filter="fade">
                                      <p:cBhvr>
                                        <p:cTn id="16" dur="500"/>
                                        <p:tgtEl>
                                          <p:spTgt spid="10">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fade">
                                      <p:cBhvr>
                                        <p:cTn id="19" dur="500"/>
                                        <p:tgtEl>
                                          <p:spTgt spid="10">
                                            <p:txEl>
                                              <p:pRg st="2" end="2"/>
                                            </p:txEl>
                                          </p:spTgt>
                                        </p:tgtEl>
                                      </p:cBhvr>
                                    </p:animEffect>
                                  </p:childTnLst>
                                </p:cTn>
                              </p:par>
                              <p:par>
                                <p:cTn id="20" presetID="10" presetClass="exit" presetSubtype="0" fill="hold" grpId="0" nodeType="with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Wrist Box</a:t>
            </a:r>
            <a:endParaRPr lang="en-US" dirty="0"/>
          </a:p>
        </p:txBody>
      </p:sp>
      <p:sp>
        <p:nvSpPr>
          <p:cNvPr id="4" name="TextBox 3"/>
          <p:cNvSpPr txBox="1"/>
          <p:nvPr/>
        </p:nvSpPr>
        <p:spPr>
          <a:xfrm>
            <a:off x="0" y="0"/>
            <a:ext cx="3200400" cy="461665"/>
          </a:xfrm>
          <a:prstGeom prst="rect">
            <a:avLst/>
          </a:prstGeom>
          <a:noFill/>
        </p:spPr>
        <p:txBody>
          <a:bodyPr wrap="square" rtlCol="0">
            <a:spAutoFit/>
          </a:bodyPr>
          <a:lstStyle/>
          <a:p>
            <a:r>
              <a:rPr lang="en-US" sz="2400" dirty="0" smtClean="0">
                <a:latin typeface="+mj-lt"/>
              </a:rPr>
              <a:t>Signal Processing</a:t>
            </a:r>
            <a:endParaRPr lang="en-US" sz="2400" dirty="0">
              <a:latin typeface="+mj-lt"/>
            </a:endParaRPr>
          </a:p>
        </p:txBody>
      </p:sp>
      <p:pic>
        <p:nvPicPr>
          <p:cNvPr id="5" name="Picture 4" descr="Figure 2.jpg"/>
          <p:cNvPicPr>
            <a:picLocks noChangeAspect="1"/>
          </p:cNvPicPr>
          <p:nvPr/>
        </p:nvPicPr>
        <p:blipFill>
          <a:blip r:embed="rId3" cstate="print"/>
          <a:stretch>
            <a:fillRect/>
          </a:stretch>
        </p:blipFill>
        <p:spPr>
          <a:xfrm>
            <a:off x="1828800" y="1990070"/>
            <a:ext cx="5703048" cy="3408462"/>
          </a:xfrm>
          <a:prstGeom prst="rect">
            <a:avLst/>
          </a:prstGeom>
        </p:spPr>
      </p:pic>
      <p:sp>
        <p:nvSpPr>
          <p:cNvPr id="8" name="TextBox 7"/>
          <p:cNvSpPr txBox="1"/>
          <p:nvPr/>
        </p:nvSpPr>
        <p:spPr>
          <a:xfrm>
            <a:off x="0" y="2431576"/>
            <a:ext cx="1981200" cy="646331"/>
          </a:xfrm>
          <a:prstGeom prst="rect">
            <a:avLst/>
          </a:prstGeom>
          <a:noFill/>
        </p:spPr>
        <p:txBody>
          <a:bodyPr wrap="square" rtlCol="0">
            <a:spAutoFit/>
          </a:bodyPr>
          <a:lstStyle/>
          <a:p>
            <a:r>
              <a:rPr lang="en-US" dirty="0" err="1" smtClean="0"/>
              <a:t>Switchcraft</a:t>
            </a:r>
            <a:r>
              <a:rPr lang="en-US" dirty="0" smtClean="0"/>
              <a:t> TA5 </a:t>
            </a:r>
          </a:p>
          <a:p>
            <a:r>
              <a:rPr lang="en-US" dirty="0" smtClean="0"/>
              <a:t>5 pin Plugs </a:t>
            </a:r>
            <a:endParaRPr lang="en-US" dirty="0"/>
          </a:p>
        </p:txBody>
      </p:sp>
      <p:sp>
        <p:nvSpPr>
          <p:cNvPr id="20" name="TextBox 19"/>
          <p:cNvSpPr txBox="1"/>
          <p:nvPr/>
        </p:nvSpPr>
        <p:spPr>
          <a:xfrm>
            <a:off x="3581400" y="1524000"/>
            <a:ext cx="2286000" cy="369332"/>
          </a:xfrm>
          <a:prstGeom prst="rect">
            <a:avLst/>
          </a:prstGeom>
          <a:noFill/>
        </p:spPr>
        <p:txBody>
          <a:bodyPr wrap="square" rtlCol="0">
            <a:spAutoFit/>
          </a:bodyPr>
          <a:lstStyle/>
          <a:p>
            <a:r>
              <a:rPr lang="en-US" dirty="0" smtClean="0"/>
              <a:t>EMG Preamplifier</a:t>
            </a:r>
            <a:endParaRPr lang="en-US" dirty="0"/>
          </a:p>
        </p:txBody>
      </p:sp>
      <p:sp>
        <p:nvSpPr>
          <p:cNvPr id="21" name="TextBox 20"/>
          <p:cNvSpPr txBox="1"/>
          <p:nvPr/>
        </p:nvSpPr>
        <p:spPr>
          <a:xfrm>
            <a:off x="7467600" y="4066401"/>
            <a:ext cx="1828800" cy="646331"/>
          </a:xfrm>
          <a:prstGeom prst="rect">
            <a:avLst/>
          </a:prstGeom>
          <a:noFill/>
        </p:spPr>
        <p:txBody>
          <a:bodyPr wrap="square" rtlCol="0">
            <a:spAutoFit/>
          </a:bodyPr>
          <a:lstStyle/>
          <a:p>
            <a:r>
              <a:rPr lang="en-US" dirty="0" smtClean="0"/>
              <a:t>Pressure Amplifiers</a:t>
            </a:r>
            <a:endParaRPr lang="en-US" dirty="0"/>
          </a:p>
        </p:txBody>
      </p:sp>
      <p:sp>
        <p:nvSpPr>
          <p:cNvPr id="27" name="TextBox 26"/>
          <p:cNvSpPr txBox="1"/>
          <p:nvPr/>
        </p:nvSpPr>
        <p:spPr>
          <a:xfrm>
            <a:off x="0" y="3810000"/>
            <a:ext cx="1981200" cy="646331"/>
          </a:xfrm>
          <a:prstGeom prst="rect">
            <a:avLst/>
          </a:prstGeom>
          <a:noFill/>
        </p:spPr>
        <p:txBody>
          <a:bodyPr wrap="square" rtlCol="0">
            <a:spAutoFit/>
          </a:bodyPr>
          <a:lstStyle/>
          <a:p>
            <a:r>
              <a:rPr lang="en-US" dirty="0" smtClean="0"/>
              <a:t>Velcro Wrist Strap</a:t>
            </a:r>
            <a:endParaRPr lang="en-US" dirty="0"/>
          </a:p>
        </p:txBody>
      </p:sp>
      <p:sp>
        <p:nvSpPr>
          <p:cNvPr id="28" name="TextBox 27"/>
          <p:cNvSpPr txBox="1"/>
          <p:nvPr/>
        </p:nvSpPr>
        <p:spPr>
          <a:xfrm>
            <a:off x="0" y="1219200"/>
            <a:ext cx="1981200" cy="369332"/>
          </a:xfrm>
          <a:prstGeom prst="rect">
            <a:avLst/>
          </a:prstGeom>
          <a:noFill/>
        </p:spPr>
        <p:txBody>
          <a:bodyPr wrap="square" rtlCol="0">
            <a:spAutoFit/>
          </a:bodyPr>
          <a:lstStyle/>
          <a:p>
            <a:r>
              <a:rPr lang="en-US" dirty="0" smtClean="0"/>
              <a:t>Calibration Unit</a:t>
            </a:r>
            <a:endParaRPr lang="en-US" dirty="0"/>
          </a:p>
        </p:txBody>
      </p:sp>
      <p:sp>
        <p:nvSpPr>
          <p:cNvPr id="15" name="Cube 14"/>
          <p:cNvSpPr/>
          <p:nvPr/>
        </p:nvSpPr>
        <p:spPr>
          <a:xfrm>
            <a:off x="2743200" y="2209800"/>
            <a:ext cx="381000" cy="228600"/>
          </a:xfrm>
          <a:prstGeom prst="cube">
            <a:avLst/>
          </a:prstGeom>
          <a:solidFill>
            <a:srgbClr val="00B050"/>
          </a:solidFill>
          <a:ln>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6" name="Straight Connector 5"/>
          <p:cNvCxnSpPr>
            <a:endCxn id="15" idx="1"/>
          </p:cNvCxnSpPr>
          <p:nvPr/>
        </p:nvCxnSpPr>
        <p:spPr>
          <a:xfrm>
            <a:off x="1828800" y="1524000"/>
            <a:ext cx="1076325" cy="742950"/>
          </a:xfrm>
          <a:prstGeom prst="line">
            <a:avLst/>
          </a:prstGeom>
        </p:spPr>
        <p:style>
          <a:lnRef idx="3">
            <a:schemeClr val="accent1"/>
          </a:lnRef>
          <a:fillRef idx="0">
            <a:schemeClr val="accent1"/>
          </a:fillRef>
          <a:effectRef idx="2">
            <a:schemeClr val="accent1"/>
          </a:effectRef>
          <a:fontRef idx="minor">
            <a:schemeClr val="tx1"/>
          </a:fontRef>
        </p:style>
      </p:cxnSp>
      <p:cxnSp>
        <p:nvCxnSpPr>
          <p:cNvPr id="23" name="Straight Connector 22"/>
          <p:cNvCxnSpPr/>
          <p:nvPr/>
        </p:nvCxnSpPr>
        <p:spPr>
          <a:xfrm>
            <a:off x="1443037" y="2817257"/>
            <a:ext cx="1147763" cy="260650"/>
          </a:xfrm>
          <a:prstGeom prst="line">
            <a:avLst/>
          </a:prstGeom>
        </p:spPr>
        <p:style>
          <a:lnRef idx="3">
            <a:schemeClr val="accent1"/>
          </a:lnRef>
          <a:fillRef idx="0">
            <a:schemeClr val="accent1"/>
          </a:fillRef>
          <a:effectRef idx="2">
            <a:schemeClr val="accent1"/>
          </a:effectRef>
          <a:fontRef idx="minor">
            <a:schemeClr val="tx1"/>
          </a:fontRef>
        </p:style>
      </p:cxnSp>
      <p:cxnSp>
        <p:nvCxnSpPr>
          <p:cNvPr id="24" name="Straight Connector 23"/>
          <p:cNvCxnSpPr/>
          <p:nvPr/>
        </p:nvCxnSpPr>
        <p:spPr>
          <a:xfrm flipV="1">
            <a:off x="1443037" y="2686932"/>
            <a:ext cx="1909763" cy="130325"/>
          </a:xfrm>
          <a:prstGeom prst="line">
            <a:avLst/>
          </a:prstGeom>
        </p:spPr>
        <p:style>
          <a:lnRef idx="3">
            <a:schemeClr val="accent1"/>
          </a:lnRef>
          <a:fillRef idx="0">
            <a:schemeClr val="accent1"/>
          </a:fillRef>
          <a:effectRef idx="2">
            <a:schemeClr val="accent1"/>
          </a:effectRef>
          <a:fontRef idx="minor">
            <a:schemeClr val="tx1"/>
          </a:fontRef>
        </p:style>
      </p:cxnSp>
      <p:cxnSp>
        <p:nvCxnSpPr>
          <p:cNvPr id="25" name="Straight Connector 24"/>
          <p:cNvCxnSpPr/>
          <p:nvPr/>
        </p:nvCxnSpPr>
        <p:spPr>
          <a:xfrm>
            <a:off x="914400" y="4298369"/>
            <a:ext cx="1828800" cy="414363"/>
          </a:xfrm>
          <a:prstGeom prst="line">
            <a:avLst/>
          </a:prstGeom>
        </p:spPr>
        <p:style>
          <a:lnRef idx="3">
            <a:schemeClr val="accent1"/>
          </a:lnRef>
          <a:fillRef idx="0">
            <a:schemeClr val="accent1"/>
          </a:fillRef>
          <a:effectRef idx="2">
            <a:schemeClr val="accent1"/>
          </a:effectRef>
          <a:fontRef idx="minor">
            <a:schemeClr val="tx1"/>
          </a:fontRef>
        </p:style>
      </p:cxnSp>
      <p:cxnSp>
        <p:nvCxnSpPr>
          <p:cNvPr id="29" name="Straight Connector 28"/>
          <p:cNvCxnSpPr>
            <a:endCxn id="21" idx="1"/>
          </p:cNvCxnSpPr>
          <p:nvPr/>
        </p:nvCxnSpPr>
        <p:spPr>
          <a:xfrm>
            <a:off x="4724400" y="3718802"/>
            <a:ext cx="2743200" cy="670765"/>
          </a:xfrm>
          <a:prstGeom prst="line">
            <a:avLst/>
          </a:prstGeom>
        </p:spPr>
        <p:style>
          <a:lnRef idx="3">
            <a:schemeClr val="accent1"/>
          </a:lnRef>
          <a:fillRef idx="0">
            <a:schemeClr val="accent1"/>
          </a:fillRef>
          <a:effectRef idx="2">
            <a:schemeClr val="accent1"/>
          </a:effectRef>
          <a:fontRef idx="minor">
            <a:schemeClr val="tx1"/>
          </a:fontRef>
        </p:style>
      </p:cxnSp>
      <p:cxnSp>
        <p:nvCxnSpPr>
          <p:cNvPr id="30" name="Straight Connector 29"/>
          <p:cNvCxnSpPr>
            <a:stCxn id="20" idx="2"/>
          </p:cNvCxnSpPr>
          <p:nvPr/>
        </p:nvCxnSpPr>
        <p:spPr>
          <a:xfrm flipH="1">
            <a:off x="3810000" y="1893332"/>
            <a:ext cx="914400" cy="129540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9855977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dirty="0" smtClean="0"/>
              <a:t>NI USB-6008 DAQ Device</a:t>
            </a:r>
            <a:endParaRPr lang="en-US" dirty="0"/>
          </a:p>
        </p:txBody>
      </p:sp>
      <p:sp>
        <p:nvSpPr>
          <p:cNvPr id="3" name="Content Placeholder 2"/>
          <p:cNvSpPr>
            <a:spLocks noGrp="1"/>
          </p:cNvSpPr>
          <p:nvPr>
            <p:ph idx="1"/>
          </p:nvPr>
        </p:nvSpPr>
        <p:spPr>
          <a:xfrm>
            <a:off x="304800" y="1371600"/>
            <a:ext cx="4648200" cy="4525963"/>
          </a:xfrm>
        </p:spPr>
        <p:txBody>
          <a:bodyPr>
            <a:normAutofit/>
          </a:bodyPr>
          <a:lstStyle/>
          <a:p>
            <a:r>
              <a:rPr lang="en-US" dirty="0" smtClean="0"/>
              <a:t>Interface with PC: </a:t>
            </a:r>
            <a:r>
              <a:rPr lang="en-US" dirty="0" smtClean="0">
                <a:solidFill>
                  <a:schemeClr val="dk1"/>
                </a:solidFill>
              </a:rPr>
              <a:t>Windows XP, Vista, 7</a:t>
            </a:r>
            <a:r>
              <a:rPr lang="en-US" baseline="30000" dirty="0" smtClean="0">
                <a:solidFill>
                  <a:schemeClr val="dk1"/>
                </a:solidFill>
              </a:rPr>
              <a:t>®</a:t>
            </a:r>
            <a:endParaRPr lang="en-US" dirty="0" smtClean="0"/>
          </a:p>
          <a:p>
            <a:pPr lvl="2"/>
            <a:r>
              <a:rPr lang="en-US" dirty="0" smtClean="0"/>
              <a:t>USB compatible</a:t>
            </a:r>
          </a:p>
          <a:p>
            <a:pPr lvl="2"/>
            <a:r>
              <a:rPr lang="en-US" dirty="0" smtClean="0"/>
              <a:t>LabVIEW compatible</a:t>
            </a:r>
          </a:p>
          <a:p>
            <a:r>
              <a:rPr lang="en-US" dirty="0" smtClean="0"/>
              <a:t>Relay data: ≤ 200 ms delay</a:t>
            </a:r>
          </a:p>
          <a:p>
            <a:pPr lvl="2"/>
            <a:r>
              <a:rPr lang="en-US" dirty="0" smtClean="0"/>
              <a:t>10 </a:t>
            </a:r>
            <a:r>
              <a:rPr lang="en-US" dirty="0" err="1" smtClean="0"/>
              <a:t>kS</a:t>
            </a:r>
            <a:r>
              <a:rPr lang="en-US" dirty="0" smtClean="0"/>
              <a:t>/s sample rate</a:t>
            </a:r>
          </a:p>
          <a:p>
            <a:pPr lvl="2"/>
            <a:r>
              <a:rPr lang="en-US" dirty="0" smtClean="0"/>
              <a:t>2000 samples/ 200 ms</a:t>
            </a:r>
          </a:p>
          <a:p>
            <a:pPr lvl="1">
              <a:buNone/>
            </a:pPr>
            <a:endParaRPr lang="en-US" dirty="0" smtClean="0"/>
          </a:p>
        </p:txBody>
      </p:sp>
      <p:sp>
        <p:nvSpPr>
          <p:cNvPr id="8" name="TextBox 7"/>
          <p:cNvSpPr txBox="1"/>
          <p:nvPr/>
        </p:nvSpPr>
        <p:spPr>
          <a:xfrm>
            <a:off x="0" y="0"/>
            <a:ext cx="4419600" cy="461665"/>
          </a:xfrm>
          <a:prstGeom prst="rect">
            <a:avLst/>
          </a:prstGeom>
          <a:noFill/>
        </p:spPr>
        <p:txBody>
          <a:bodyPr wrap="square" rtlCol="0">
            <a:spAutoFit/>
          </a:bodyPr>
          <a:lstStyle/>
          <a:p>
            <a:r>
              <a:rPr lang="en-US" sz="2400" dirty="0" smtClean="0">
                <a:latin typeface="+mj-lt"/>
              </a:rPr>
              <a:t>Signal  Processing</a:t>
            </a:r>
            <a:endParaRPr lang="en-US" sz="2400" dirty="0">
              <a:latin typeface="+mj-lt"/>
            </a:endParaRPr>
          </a:p>
        </p:txBody>
      </p:sp>
      <p:pic>
        <p:nvPicPr>
          <p:cNvPr id="9" name="Picture 8" descr="IMAG0186.jpg"/>
          <p:cNvPicPr>
            <a:picLocks noChangeAspect="1"/>
          </p:cNvPicPr>
          <p:nvPr/>
        </p:nvPicPr>
        <p:blipFill>
          <a:blip r:embed="rId3" cstate="print"/>
          <a:srcRect l="5410" t="21111" r="3552" b="21111"/>
          <a:stretch>
            <a:fillRect/>
          </a:stretch>
        </p:blipFill>
        <p:spPr>
          <a:xfrm>
            <a:off x="5181600" y="1729274"/>
            <a:ext cx="3581400" cy="3800670"/>
          </a:xfrm>
          <a:prstGeom prst="rect">
            <a:avLst/>
          </a:prstGeom>
        </p:spPr>
      </p:pic>
    </p:spTree>
    <p:extLst>
      <p:ext uri="{BB962C8B-B14F-4D97-AF65-F5344CB8AC3E}">
        <p14:creationId xmlns:p14="http://schemas.microsoft.com/office/powerpoint/2010/main" xmlns="" val="6275551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Software Overview</a:t>
            </a:r>
            <a:endParaRPr lang="en-US" dirty="0"/>
          </a:p>
        </p:txBody>
      </p:sp>
      <p:sp>
        <p:nvSpPr>
          <p:cNvPr id="4" name="TextBox 3"/>
          <p:cNvSpPr txBox="1"/>
          <p:nvPr/>
        </p:nvSpPr>
        <p:spPr>
          <a:xfrm>
            <a:off x="0" y="0"/>
            <a:ext cx="3200400" cy="461665"/>
          </a:xfrm>
          <a:prstGeom prst="rect">
            <a:avLst/>
          </a:prstGeom>
          <a:noFill/>
        </p:spPr>
        <p:txBody>
          <a:bodyPr wrap="square" rtlCol="0">
            <a:spAutoFit/>
          </a:bodyPr>
          <a:lstStyle/>
          <a:p>
            <a:r>
              <a:rPr lang="en-US" sz="2400" dirty="0" smtClean="0">
                <a:latin typeface="+mj-lt"/>
              </a:rPr>
              <a:t>Software</a:t>
            </a:r>
            <a:endParaRPr lang="en-US" sz="2400" dirty="0">
              <a:latin typeface="+mj-lt"/>
            </a:endParaRPr>
          </a:p>
        </p:txBody>
      </p:sp>
      <p:sp>
        <p:nvSpPr>
          <p:cNvPr id="6" name="Content Placeholder 2"/>
          <p:cNvSpPr>
            <a:spLocks noGrp="1"/>
          </p:cNvSpPr>
          <p:nvPr>
            <p:ph idx="1"/>
          </p:nvPr>
        </p:nvSpPr>
        <p:spPr>
          <a:xfrm>
            <a:off x="304800" y="1371600"/>
            <a:ext cx="8534400" cy="4525963"/>
          </a:xfrm>
        </p:spPr>
        <p:txBody>
          <a:bodyPr>
            <a:normAutofit/>
          </a:bodyPr>
          <a:lstStyle/>
          <a:p>
            <a:r>
              <a:rPr lang="en-US" dirty="0" smtClean="0"/>
              <a:t>NI </a:t>
            </a:r>
            <a:r>
              <a:rPr lang="en-US" dirty="0" err="1" smtClean="0"/>
              <a:t>LabVIEW</a:t>
            </a:r>
            <a:r>
              <a:rPr lang="en-US" dirty="0" smtClean="0"/>
              <a:t>- based </a:t>
            </a:r>
          </a:p>
          <a:p>
            <a:r>
              <a:rPr lang="en-US" dirty="0" smtClean="0"/>
              <a:t>Intended for preliminary clinical testing</a:t>
            </a:r>
          </a:p>
          <a:p>
            <a:pPr lvl="1"/>
            <a:r>
              <a:rPr lang="en-US" dirty="0" smtClean="0"/>
              <a:t>Allows for signal viewing and control of diagnostic criteria</a:t>
            </a:r>
          </a:p>
          <a:p>
            <a:pPr lvl="1"/>
            <a:r>
              <a:rPr lang="en-US" dirty="0" smtClean="0"/>
              <a:t>Easily modified for </a:t>
            </a:r>
            <a:r>
              <a:rPr lang="en-US" dirty="0" smtClean="0"/>
              <a:t>point-of-service </a:t>
            </a:r>
            <a:r>
              <a:rPr lang="en-US" dirty="0" smtClean="0"/>
              <a:t>use</a:t>
            </a:r>
          </a:p>
          <a:p>
            <a:r>
              <a:rPr lang="en-US" dirty="0" smtClean="0"/>
              <a:t>Data collected in MS Excel for post-test viewing</a:t>
            </a:r>
          </a:p>
          <a:p>
            <a:endParaRPr lang="en-US" dirty="0" smtClean="0"/>
          </a:p>
          <a:p>
            <a:pPr lvl="1">
              <a:buNone/>
            </a:pPr>
            <a:endParaRPr lang="en-US" dirty="0" smtClean="0"/>
          </a:p>
        </p:txBody>
      </p:sp>
    </p:spTree>
    <p:extLst>
      <p:ext uri="{BB962C8B-B14F-4D97-AF65-F5344CB8AC3E}">
        <p14:creationId xmlns:p14="http://schemas.microsoft.com/office/powerpoint/2010/main" xmlns="" val="17959765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0"/>
            <a:ext cx="8229600" cy="1143000"/>
          </a:xfrm>
        </p:spPr>
        <p:txBody>
          <a:bodyPr>
            <a:normAutofit/>
          </a:bodyPr>
          <a:lstStyle/>
          <a:p>
            <a:r>
              <a:rPr lang="en-US" sz="4000" dirty="0" smtClean="0"/>
              <a:t>Software Overview</a:t>
            </a:r>
            <a:endParaRPr lang="en-US" sz="4000" dirty="0"/>
          </a:p>
        </p:txBody>
      </p:sp>
      <p:sp>
        <p:nvSpPr>
          <p:cNvPr id="10" name="TextBox 9"/>
          <p:cNvSpPr txBox="1"/>
          <p:nvPr/>
        </p:nvSpPr>
        <p:spPr>
          <a:xfrm>
            <a:off x="0" y="5181600"/>
            <a:ext cx="2843022" cy="1077218"/>
          </a:xfrm>
          <a:prstGeom prst="rect">
            <a:avLst/>
          </a:prstGeom>
          <a:noFill/>
        </p:spPr>
        <p:txBody>
          <a:bodyPr wrap="none" rtlCol="0">
            <a:spAutoFit/>
          </a:bodyPr>
          <a:lstStyle/>
          <a:p>
            <a:r>
              <a:rPr lang="en-US" sz="1600" dirty="0" smtClean="0"/>
              <a:t>AS = Anal Sphincter Pressure</a:t>
            </a:r>
          </a:p>
          <a:p>
            <a:r>
              <a:rPr lang="en-US" sz="1600" dirty="0" smtClean="0"/>
              <a:t>PR = Puborectalis EMG</a:t>
            </a:r>
          </a:p>
          <a:p>
            <a:r>
              <a:rPr lang="en-US" sz="1600" dirty="0" smtClean="0"/>
              <a:t>IR = Intrarectal Pressure</a:t>
            </a:r>
          </a:p>
          <a:p>
            <a:r>
              <a:rPr lang="en-US" sz="1600" dirty="0" err="1" smtClean="0"/>
              <a:t>Coord</a:t>
            </a:r>
            <a:r>
              <a:rPr lang="en-US" sz="1600" dirty="0" smtClean="0"/>
              <a:t> = Coordinated</a:t>
            </a:r>
            <a:endParaRPr lang="en-US" sz="1600" dirty="0"/>
          </a:p>
        </p:txBody>
      </p:sp>
      <p:sp>
        <p:nvSpPr>
          <p:cNvPr id="5" name="TextBox 4"/>
          <p:cNvSpPr txBox="1"/>
          <p:nvPr/>
        </p:nvSpPr>
        <p:spPr>
          <a:xfrm>
            <a:off x="0" y="0"/>
            <a:ext cx="3200400" cy="461665"/>
          </a:xfrm>
          <a:prstGeom prst="rect">
            <a:avLst/>
          </a:prstGeom>
          <a:noFill/>
        </p:spPr>
        <p:txBody>
          <a:bodyPr wrap="square" rtlCol="0">
            <a:spAutoFit/>
          </a:bodyPr>
          <a:lstStyle/>
          <a:p>
            <a:r>
              <a:rPr lang="en-US" sz="2400" dirty="0" smtClean="0">
                <a:latin typeface="+mj-lt"/>
              </a:rPr>
              <a:t>Software</a:t>
            </a:r>
            <a:endParaRPr lang="en-US" sz="2400" dirty="0">
              <a:latin typeface="+mj-lt"/>
            </a:endParaRPr>
          </a:p>
        </p:txBody>
      </p:sp>
      <p:grpSp>
        <p:nvGrpSpPr>
          <p:cNvPr id="2" name="Group 11"/>
          <p:cNvGrpSpPr/>
          <p:nvPr/>
        </p:nvGrpSpPr>
        <p:grpSpPr>
          <a:xfrm>
            <a:off x="3262313" y="1905000"/>
            <a:ext cx="1095374" cy="547687"/>
            <a:chOff x="0" y="3089076"/>
            <a:chExt cx="1095374" cy="547687"/>
          </a:xfrm>
          <a:solidFill>
            <a:schemeClr val="bg1"/>
          </a:solidFill>
          <a:scene3d>
            <a:camera prst="orthographicFront"/>
            <a:lightRig rig="flat" dir="t"/>
          </a:scene3d>
        </p:grpSpPr>
        <p:sp>
          <p:nvSpPr>
            <p:cNvPr id="13" name="Rounded Rectangle 12"/>
            <p:cNvSpPr/>
            <p:nvPr/>
          </p:nvSpPr>
          <p:spPr>
            <a:xfrm>
              <a:off x="0" y="3089076"/>
              <a:ext cx="1095374" cy="547687"/>
            </a:xfrm>
            <a:prstGeom prst="roundRect">
              <a:avLst>
                <a:gd name="adj" fmla="val 10000"/>
              </a:avLst>
            </a:prstGeom>
            <a:grpFill/>
            <a:ln>
              <a:solidFill>
                <a:srgbClr val="92D050"/>
              </a:solidFill>
            </a:ln>
            <a:sp3d prstMaterial="dkEdge">
              <a:bevelT w="8200" h="38100"/>
            </a:sp3d>
          </p:spPr>
          <p:style>
            <a:lnRef idx="0">
              <a:schemeClr val="accent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14" name="Rounded Rectangle 4"/>
            <p:cNvSpPr/>
            <p:nvPr/>
          </p:nvSpPr>
          <p:spPr>
            <a:xfrm>
              <a:off x="16041" y="3105117"/>
              <a:ext cx="1063292" cy="515605"/>
            </a:xfrm>
            <a:prstGeom prst="rect">
              <a:avLst/>
            </a:prstGeom>
            <a:grpFill/>
            <a:ln>
              <a:solidFill>
                <a:srgbClr val="92D050"/>
              </a:solidFill>
            </a:ln>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Yes</a:t>
              </a:r>
              <a:endParaRPr lang="en-US" sz="1600" b="1" kern="1200" dirty="0"/>
            </a:p>
          </p:txBody>
        </p:sp>
      </p:grpSp>
      <p:grpSp>
        <p:nvGrpSpPr>
          <p:cNvPr id="3" name="Group 14"/>
          <p:cNvGrpSpPr/>
          <p:nvPr/>
        </p:nvGrpSpPr>
        <p:grpSpPr>
          <a:xfrm>
            <a:off x="4695826" y="1905000"/>
            <a:ext cx="1095374" cy="547687"/>
            <a:chOff x="0" y="3089076"/>
            <a:chExt cx="1095374" cy="547687"/>
          </a:xfrm>
          <a:solidFill>
            <a:schemeClr val="bg1"/>
          </a:solidFill>
          <a:scene3d>
            <a:camera prst="orthographicFront"/>
            <a:lightRig rig="flat" dir="t"/>
          </a:scene3d>
        </p:grpSpPr>
        <p:sp>
          <p:nvSpPr>
            <p:cNvPr id="16" name="Rounded Rectangle 15"/>
            <p:cNvSpPr/>
            <p:nvPr/>
          </p:nvSpPr>
          <p:spPr>
            <a:xfrm>
              <a:off x="0" y="3089076"/>
              <a:ext cx="1095374" cy="547687"/>
            </a:xfrm>
            <a:prstGeom prst="roundRect">
              <a:avLst>
                <a:gd name="adj" fmla="val 10000"/>
              </a:avLst>
            </a:prstGeom>
            <a:grpFill/>
            <a:ln>
              <a:solidFill>
                <a:srgbClr val="FF0000"/>
              </a:solidFill>
            </a:ln>
            <a:sp3d prstMaterial="dkEdge">
              <a:bevelT w="8200" h="38100"/>
            </a:sp3d>
          </p:spPr>
          <p:style>
            <a:lnRef idx="0">
              <a:schemeClr val="accent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17" name="Rounded Rectangle 4"/>
            <p:cNvSpPr/>
            <p:nvPr/>
          </p:nvSpPr>
          <p:spPr>
            <a:xfrm>
              <a:off x="16041" y="3105117"/>
              <a:ext cx="1063292" cy="515605"/>
            </a:xfrm>
            <a:prstGeom prst="rect">
              <a:avLst/>
            </a:prstGeom>
            <a:grpFill/>
            <a:ln>
              <a:solidFill>
                <a:srgbClr val="FF0000"/>
              </a:solidFill>
            </a:ln>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No</a:t>
              </a:r>
              <a:endParaRPr lang="en-US" sz="1600" b="1" kern="1200" dirty="0"/>
            </a:p>
          </p:txBody>
        </p:sp>
      </p:grpSp>
      <p:grpSp>
        <p:nvGrpSpPr>
          <p:cNvPr id="4" name="Group 20"/>
          <p:cNvGrpSpPr/>
          <p:nvPr/>
        </p:nvGrpSpPr>
        <p:grpSpPr>
          <a:xfrm>
            <a:off x="3262313" y="3225800"/>
            <a:ext cx="1095374" cy="547687"/>
            <a:chOff x="0" y="3089076"/>
            <a:chExt cx="1095374" cy="547687"/>
          </a:xfrm>
          <a:solidFill>
            <a:schemeClr val="bg1"/>
          </a:solidFill>
          <a:scene3d>
            <a:camera prst="orthographicFront"/>
            <a:lightRig rig="flat" dir="t"/>
          </a:scene3d>
        </p:grpSpPr>
        <p:sp>
          <p:nvSpPr>
            <p:cNvPr id="22" name="Rounded Rectangle 21"/>
            <p:cNvSpPr/>
            <p:nvPr/>
          </p:nvSpPr>
          <p:spPr>
            <a:xfrm>
              <a:off x="0" y="3089076"/>
              <a:ext cx="1095374" cy="547687"/>
            </a:xfrm>
            <a:prstGeom prst="roundRect">
              <a:avLst>
                <a:gd name="adj" fmla="val 10000"/>
              </a:avLst>
            </a:prstGeom>
            <a:grpFill/>
            <a:ln>
              <a:solidFill>
                <a:srgbClr val="92D050"/>
              </a:solidFill>
            </a:ln>
            <a:sp3d prstMaterial="dkEdge">
              <a:bevelT w="8200" h="38100"/>
            </a:sp3d>
          </p:spPr>
          <p:style>
            <a:lnRef idx="0">
              <a:schemeClr val="accent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23" name="Rounded Rectangle 4"/>
            <p:cNvSpPr/>
            <p:nvPr/>
          </p:nvSpPr>
          <p:spPr>
            <a:xfrm>
              <a:off x="16041" y="3105117"/>
              <a:ext cx="1063292" cy="515605"/>
            </a:xfrm>
            <a:prstGeom prst="rect">
              <a:avLst/>
            </a:prstGeom>
            <a:grpFill/>
            <a:ln>
              <a:solidFill>
                <a:srgbClr val="92D050"/>
              </a:solidFill>
            </a:ln>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PR </a:t>
              </a:r>
              <a:r>
                <a:rPr lang="en-US" sz="1600" b="1" dirty="0" smtClean="0"/>
                <a:t>↓</a:t>
              </a:r>
              <a:r>
                <a:rPr lang="en-US" sz="1600" b="1" kern="1200" dirty="0" smtClean="0"/>
                <a:t> </a:t>
              </a:r>
              <a:endParaRPr lang="en-US" sz="1600" b="1" kern="1200" dirty="0"/>
            </a:p>
          </p:txBody>
        </p:sp>
      </p:grpSp>
      <p:grpSp>
        <p:nvGrpSpPr>
          <p:cNvPr id="6" name="Group 23"/>
          <p:cNvGrpSpPr/>
          <p:nvPr/>
        </p:nvGrpSpPr>
        <p:grpSpPr>
          <a:xfrm>
            <a:off x="3262313" y="3886200"/>
            <a:ext cx="1095374" cy="547687"/>
            <a:chOff x="0" y="3089076"/>
            <a:chExt cx="1095374" cy="547687"/>
          </a:xfrm>
          <a:solidFill>
            <a:schemeClr val="bg1"/>
          </a:solidFill>
          <a:scene3d>
            <a:camera prst="orthographicFront"/>
            <a:lightRig rig="flat" dir="t"/>
          </a:scene3d>
        </p:grpSpPr>
        <p:sp>
          <p:nvSpPr>
            <p:cNvPr id="25" name="Rounded Rectangle 24"/>
            <p:cNvSpPr/>
            <p:nvPr/>
          </p:nvSpPr>
          <p:spPr>
            <a:xfrm>
              <a:off x="0" y="3089076"/>
              <a:ext cx="1095374" cy="547687"/>
            </a:xfrm>
            <a:prstGeom prst="roundRect">
              <a:avLst>
                <a:gd name="adj" fmla="val 10000"/>
              </a:avLst>
            </a:prstGeom>
            <a:grpFill/>
            <a:ln>
              <a:solidFill>
                <a:srgbClr val="92D050"/>
              </a:solidFill>
            </a:ln>
            <a:sp3d prstMaterial="dkEdge">
              <a:bevelT w="8200" h="38100"/>
            </a:sp3d>
          </p:spPr>
          <p:style>
            <a:lnRef idx="0">
              <a:schemeClr val="accent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26" name="Rounded Rectangle 4"/>
            <p:cNvSpPr/>
            <p:nvPr/>
          </p:nvSpPr>
          <p:spPr>
            <a:xfrm>
              <a:off x="16041" y="3105117"/>
              <a:ext cx="1063292" cy="515605"/>
            </a:xfrm>
            <a:prstGeom prst="rect">
              <a:avLst/>
            </a:prstGeom>
            <a:grpFill/>
            <a:ln>
              <a:solidFill>
                <a:srgbClr val="92D050"/>
              </a:solidFill>
            </a:ln>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160" tIns="10160" rIns="10160" bIns="10160" numCol="1" spcCol="1270" anchor="ctr" anchorCtr="0">
              <a:noAutofit/>
            </a:bodyPr>
            <a:lstStyle/>
            <a:p>
              <a:pPr algn="ctr" defTabSz="711200">
                <a:lnSpc>
                  <a:spcPct val="90000"/>
                </a:lnSpc>
                <a:spcBef>
                  <a:spcPct val="0"/>
                </a:spcBef>
                <a:spcAft>
                  <a:spcPct val="35000"/>
                </a:spcAft>
              </a:pPr>
              <a:r>
                <a:rPr lang="en-US" sz="1600" b="1" dirty="0" smtClean="0"/>
                <a:t>AS ↓</a:t>
              </a:r>
              <a:endParaRPr lang="en-US" sz="1600" b="1" dirty="0"/>
            </a:p>
          </p:txBody>
        </p:sp>
      </p:grpSp>
      <p:grpSp>
        <p:nvGrpSpPr>
          <p:cNvPr id="7" name="Group 26"/>
          <p:cNvGrpSpPr/>
          <p:nvPr/>
        </p:nvGrpSpPr>
        <p:grpSpPr>
          <a:xfrm>
            <a:off x="3262313" y="2565400"/>
            <a:ext cx="1095374" cy="547687"/>
            <a:chOff x="0" y="3089076"/>
            <a:chExt cx="1095374" cy="547687"/>
          </a:xfrm>
          <a:solidFill>
            <a:schemeClr val="bg1"/>
          </a:solidFill>
          <a:scene3d>
            <a:camera prst="orthographicFront"/>
            <a:lightRig rig="flat" dir="t"/>
          </a:scene3d>
        </p:grpSpPr>
        <p:sp>
          <p:nvSpPr>
            <p:cNvPr id="28" name="Rounded Rectangle 27"/>
            <p:cNvSpPr/>
            <p:nvPr/>
          </p:nvSpPr>
          <p:spPr>
            <a:xfrm>
              <a:off x="0" y="3089076"/>
              <a:ext cx="1095374" cy="547687"/>
            </a:xfrm>
            <a:prstGeom prst="roundRect">
              <a:avLst>
                <a:gd name="adj" fmla="val 10000"/>
              </a:avLst>
            </a:prstGeom>
            <a:grpFill/>
            <a:ln>
              <a:solidFill>
                <a:srgbClr val="92D050"/>
              </a:solidFill>
            </a:ln>
            <a:sp3d prstMaterial="dkEdge">
              <a:bevelT w="8200" h="38100"/>
            </a:sp3d>
          </p:spPr>
          <p:style>
            <a:lnRef idx="0">
              <a:schemeClr val="accent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29" name="Rounded Rectangle 4"/>
            <p:cNvSpPr/>
            <p:nvPr/>
          </p:nvSpPr>
          <p:spPr>
            <a:xfrm>
              <a:off x="16041" y="3105117"/>
              <a:ext cx="1063292" cy="515605"/>
            </a:xfrm>
            <a:prstGeom prst="rect">
              <a:avLst/>
            </a:prstGeom>
            <a:grpFill/>
            <a:ln>
              <a:solidFill>
                <a:srgbClr val="92D050"/>
              </a:solidFill>
            </a:ln>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160" tIns="10160" rIns="10160" bIns="10160" numCol="1" spcCol="1270" anchor="ctr" anchorCtr="0">
              <a:noAutofit/>
            </a:bodyPr>
            <a:lstStyle/>
            <a:p>
              <a:pPr algn="ctr" defTabSz="711200">
                <a:lnSpc>
                  <a:spcPct val="90000"/>
                </a:lnSpc>
                <a:spcBef>
                  <a:spcPct val="0"/>
                </a:spcBef>
                <a:spcAft>
                  <a:spcPct val="35000"/>
                </a:spcAft>
              </a:pPr>
              <a:r>
                <a:rPr lang="en-US" sz="1600" b="1" kern="1200" dirty="0" smtClean="0"/>
                <a:t>IR</a:t>
              </a:r>
              <a:r>
                <a:rPr lang="en-US" sz="1600" b="1" dirty="0" smtClean="0"/>
                <a:t> ↑</a:t>
              </a:r>
              <a:endParaRPr lang="en-US" sz="1600" dirty="0" smtClean="0"/>
            </a:p>
          </p:txBody>
        </p:sp>
      </p:grpSp>
      <p:grpSp>
        <p:nvGrpSpPr>
          <p:cNvPr id="8" name="Group 29"/>
          <p:cNvGrpSpPr/>
          <p:nvPr/>
        </p:nvGrpSpPr>
        <p:grpSpPr>
          <a:xfrm>
            <a:off x="4695826" y="3225800"/>
            <a:ext cx="1095374" cy="547687"/>
            <a:chOff x="0" y="3089076"/>
            <a:chExt cx="1095374" cy="547687"/>
          </a:xfrm>
          <a:solidFill>
            <a:schemeClr val="bg1"/>
          </a:solidFill>
          <a:scene3d>
            <a:camera prst="orthographicFront"/>
            <a:lightRig rig="flat" dir="t"/>
          </a:scene3d>
        </p:grpSpPr>
        <p:sp>
          <p:nvSpPr>
            <p:cNvPr id="31" name="Rounded Rectangle 30"/>
            <p:cNvSpPr/>
            <p:nvPr/>
          </p:nvSpPr>
          <p:spPr>
            <a:xfrm>
              <a:off x="0" y="3089076"/>
              <a:ext cx="1095374" cy="547687"/>
            </a:xfrm>
            <a:prstGeom prst="roundRect">
              <a:avLst>
                <a:gd name="adj" fmla="val 10000"/>
              </a:avLst>
            </a:prstGeom>
            <a:grpFill/>
            <a:ln>
              <a:solidFill>
                <a:srgbClr val="FF0000"/>
              </a:solidFill>
            </a:ln>
            <a:sp3d prstMaterial="dkEdge">
              <a:bevelT w="8200" h="38100"/>
            </a:sp3d>
          </p:spPr>
          <p:style>
            <a:lnRef idx="0">
              <a:schemeClr val="accent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32" name="Rounded Rectangle 4"/>
            <p:cNvSpPr/>
            <p:nvPr/>
          </p:nvSpPr>
          <p:spPr>
            <a:xfrm>
              <a:off x="16041" y="3105117"/>
              <a:ext cx="1063292" cy="515605"/>
            </a:xfrm>
            <a:prstGeom prst="rect">
              <a:avLst/>
            </a:prstGeom>
            <a:grpFill/>
            <a:ln>
              <a:solidFill>
                <a:srgbClr val="FF0000"/>
              </a:solidFill>
            </a:ln>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160" tIns="10160" rIns="10160" bIns="10160" numCol="1" spcCol="1270" anchor="ctr" anchorCtr="0">
              <a:noAutofit/>
            </a:bodyPr>
            <a:lstStyle/>
            <a:p>
              <a:pPr algn="ctr" defTabSz="711200">
                <a:lnSpc>
                  <a:spcPct val="90000"/>
                </a:lnSpc>
                <a:spcBef>
                  <a:spcPct val="0"/>
                </a:spcBef>
                <a:spcAft>
                  <a:spcPct val="35000"/>
                </a:spcAft>
              </a:pPr>
              <a:r>
                <a:rPr lang="en-US" sz="1600" b="1" dirty="0" smtClean="0"/>
                <a:t>P</a:t>
              </a:r>
              <a:r>
                <a:rPr lang="en-US" sz="1600" b="1" kern="1200" dirty="0" smtClean="0"/>
                <a:t>R</a:t>
              </a:r>
              <a:r>
                <a:rPr lang="en-US" sz="1600" b="1" dirty="0" smtClean="0"/>
                <a:t> ↑</a:t>
              </a:r>
              <a:endParaRPr lang="en-US" sz="1600" dirty="0" smtClean="0"/>
            </a:p>
          </p:txBody>
        </p:sp>
      </p:grpSp>
      <p:grpSp>
        <p:nvGrpSpPr>
          <p:cNvPr id="11" name="Group 32"/>
          <p:cNvGrpSpPr/>
          <p:nvPr/>
        </p:nvGrpSpPr>
        <p:grpSpPr>
          <a:xfrm>
            <a:off x="4695826" y="3886200"/>
            <a:ext cx="1095374" cy="547687"/>
            <a:chOff x="0" y="3089076"/>
            <a:chExt cx="1095374" cy="547687"/>
          </a:xfrm>
          <a:solidFill>
            <a:schemeClr val="bg1"/>
          </a:solidFill>
          <a:scene3d>
            <a:camera prst="orthographicFront"/>
            <a:lightRig rig="flat" dir="t"/>
          </a:scene3d>
        </p:grpSpPr>
        <p:sp>
          <p:nvSpPr>
            <p:cNvPr id="34" name="Rounded Rectangle 33"/>
            <p:cNvSpPr/>
            <p:nvPr/>
          </p:nvSpPr>
          <p:spPr>
            <a:xfrm>
              <a:off x="0" y="3089076"/>
              <a:ext cx="1095374" cy="547687"/>
            </a:xfrm>
            <a:prstGeom prst="roundRect">
              <a:avLst>
                <a:gd name="adj" fmla="val 10000"/>
              </a:avLst>
            </a:prstGeom>
            <a:grpFill/>
            <a:ln>
              <a:solidFill>
                <a:srgbClr val="FF0000"/>
              </a:solidFill>
            </a:ln>
            <a:sp3d prstMaterial="dkEdge">
              <a:bevelT w="8200" h="38100"/>
            </a:sp3d>
          </p:spPr>
          <p:style>
            <a:lnRef idx="0">
              <a:schemeClr val="accent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35" name="Rounded Rectangle 4"/>
            <p:cNvSpPr/>
            <p:nvPr/>
          </p:nvSpPr>
          <p:spPr>
            <a:xfrm>
              <a:off x="16041" y="3105117"/>
              <a:ext cx="1063292" cy="515605"/>
            </a:xfrm>
            <a:prstGeom prst="rect">
              <a:avLst/>
            </a:prstGeom>
            <a:grpFill/>
            <a:ln>
              <a:solidFill>
                <a:srgbClr val="FF0000"/>
              </a:solidFill>
            </a:ln>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160" tIns="10160" rIns="10160" bIns="10160" numCol="1" spcCol="1270" anchor="ctr" anchorCtr="0">
              <a:noAutofit/>
            </a:bodyPr>
            <a:lstStyle/>
            <a:p>
              <a:pPr algn="ctr" defTabSz="711200">
                <a:lnSpc>
                  <a:spcPct val="90000"/>
                </a:lnSpc>
                <a:spcBef>
                  <a:spcPct val="0"/>
                </a:spcBef>
                <a:spcAft>
                  <a:spcPct val="35000"/>
                </a:spcAft>
              </a:pPr>
              <a:r>
                <a:rPr lang="en-US" sz="1600" b="1" kern="1200" dirty="0" smtClean="0"/>
                <a:t>AS</a:t>
              </a:r>
              <a:r>
                <a:rPr lang="en-US" sz="1600" b="1" dirty="0" smtClean="0"/>
                <a:t> ↑</a:t>
              </a:r>
              <a:endParaRPr lang="en-US" sz="1600" dirty="0" smtClean="0"/>
            </a:p>
          </p:txBody>
        </p:sp>
      </p:grpSp>
      <p:grpSp>
        <p:nvGrpSpPr>
          <p:cNvPr id="12" name="Group 43"/>
          <p:cNvGrpSpPr/>
          <p:nvPr/>
        </p:nvGrpSpPr>
        <p:grpSpPr>
          <a:xfrm>
            <a:off x="4695826" y="2565400"/>
            <a:ext cx="1095374" cy="547687"/>
            <a:chOff x="0" y="3089076"/>
            <a:chExt cx="1095374" cy="547687"/>
          </a:xfrm>
          <a:solidFill>
            <a:schemeClr val="bg1"/>
          </a:solidFill>
          <a:scene3d>
            <a:camera prst="orthographicFront"/>
            <a:lightRig rig="flat" dir="t"/>
          </a:scene3d>
        </p:grpSpPr>
        <p:sp>
          <p:nvSpPr>
            <p:cNvPr id="45" name="Rounded Rectangle 44"/>
            <p:cNvSpPr/>
            <p:nvPr/>
          </p:nvSpPr>
          <p:spPr>
            <a:xfrm>
              <a:off x="0" y="3089076"/>
              <a:ext cx="1095374" cy="547687"/>
            </a:xfrm>
            <a:prstGeom prst="roundRect">
              <a:avLst>
                <a:gd name="adj" fmla="val 10000"/>
              </a:avLst>
            </a:prstGeom>
            <a:grpFill/>
            <a:ln>
              <a:solidFill>
                <a:srgbClr val="FF0000"/>
              </a:solidFill>
            </a:ln>
            <a:sp3d prstMaterial="dkEdge">
              <a:bevelT w="8200" h="38100"/>
            </a:sp3d>
          </p:spPr>
          <p:style>
            <a:lnRef idx="0">
              <a:schemeClr val="accent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46" name="Rounded Rectangle 4"/>
            <p:cNvSpPr/>
            <p:nvPr/>
          </p:nvSpPr>
          <p:spPr>
            <a:xfrm>
              <a:off x="16041" y="3106871"/>
              <a:ext cx="1063292" cy="515605"/>
            </a:xfrm>
            <a:prstGeom prst="rect">
              <a:avLst/>
            </a:prstGeom>
            <a:grpFill/>
            <a:ln>
              <a:solidFill>
                <a:srgbClr val="FF0000"/>
              </a:solidFill>
            </a:ln>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160" tIns="10160" rIns="10160" bIns="10160" numCol="1" spcCol="1270" anchor="ctr" anchorCtr="0">
              <a:noAutofit/>
            </a:bodyPr>
            <a:lstStyle/>
            <a:p>
              <a:pPr algn="ctr" defTabSz="711200">
                <a:lnSpc>
                  <a:spcPct val="90000"/>
                </a:lnSpc>
                <a:spcBef>
                  <a:spcPct val="0"/>
                </a:spcBef>
                <a:spcAft>
                  <a:spcPct val="35000"/>
                </a:spcAft>
              </a:pPr>
              <a:r>
                <a:rPr lang="en-US" sz="1600" b="1" kern="1200" dirty="0" smtClean="0"/>
                <a:t>IR</a:t>
              </a:r>
              <a:r>
                <a:rPr lang="en-US" sz="1600" b="1" dirty="0" smtClean="0"/>
                <a:t> ↓</a:t>
              </a:r>
              <a:endParaRPr lang="en-US" sz="1600" dirty="0" smtClean="0"/>
            </a:p>
          </p:txBody>
        </p:sp>
      </p:grpSp>
      <p:grpSp>
        <p:nvGrpSpPr>
          <p:cNvPr id="15" name="Group 83"/>
          <p:cNvGrpSpPr/>
          <p:nvPr/>
        </p:nvGrpSpPr>
        <p:grpSpPr>
          <a:xfrm>
            <a:off x="1662113" y="1204913"/>
            <a:ext cx="5591174" cy="547687"/>
            <a:chOff x="0" y="3089076"/>
            <a:chExt cx="1095374" cy="547687"/>
          </a:xfrm>
          <a:scene3d>
            <a:camera prst="orthographicFront"/>
            <a:lightRig rig="flat" dir="t"/>
          </a:scene3d>
        </p:grpSpPr>
        <p:sp>
          <p:nvSpPr>
            <p:cNvPr id="62" name="Rounded Rectangle 61"/>
            <p:cNvSpPr/>
            <p:nvPr/>
          </p:nvSpPr>
          <p:spPr>
            <a:xfrm>
              <a:off x="0" y="3089076"/>
              <a:ext cx="1095374" cy="547687"/>
            </a:xfrm>
            <a:prstGeom prst="roundRect">
              <a:avLst>
                <a:gd name="adj" fmla="val 10000"/>
              </a:avLst>
            </a:prstGeom>
            <a:ln>
              <a:solidFill>
                <a:srgbClr val="00B0F0"/>
              </a:solidFill>
            </a:ln>
            <a:sp3d prstMaterial="dkEdge">
              <a:bevelT w="8200" h="38100"/>
            </a:sp3d>
          </p:spPr>
          <p:style>
            <a:lnRef idx="0">
              <a:schemeClr val="accent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63" name="Rounded Rectangle 4"/>
            <p:cNvSpPr/>
            <p:nvPr/>
          </p:nvSpPr>
          <p:spPr>
            <a:xfrm>
              <a:off x="0" y="3103363"/>
              <a:ext cx="1092575" cy="515605"/>
            </a:xfrm>
            <a:prstGeom prst="rect">
              <a:avLst/>
            </a:prstGeom>
            <a:ln>
              <a:solidFill>
                <a:srgbClr val="00B0F0"/>
              </a:solidFill>
            </a:ln>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dirty="0" smtClean="0"/>
                <a:t>Algorithm</a:t>
              </a:r>
              <a:endParaRPr lang="en-US" sz="1600" b="1" kern="1200" dirty="0"/>
            </a:p>
          </p:txBody>
        </p:sp>
      </p:grpSp>
      <p:grpSp>
        <p:nvGrpSpPr>
          <p:cNvPr id="18" name="Group 6"/>
          <p:cNvGrpSpPr/>
          <p:nvPr/>
        </p:nvGrpSpPr>
        <p:grpSpPr>
          <a:xfrm>
            <a:off x="228600" y="2576513"/>
            <a:ext cx="1295400" cy="547687"/>
            <a:chOff x="0" y="3089076"/>
            <a:chExt cx="1095374" cy="547687"/>
          </a:xfrm>
          <a:scene3d>
            <a:camera prst="orthographicFront"/>
            <a:lightRig rig="flat" dir="t"/>
          </a:scene3d>
        </p:grpSpPr>
        <p:sp>
          <p:nvSpPr>
            <p:cNvPr id="84" name="Rounded Rectangle 83"/>
            <p:cNvSpPr/>
            <p:nvPr/>
          </p:nvSpPr>
          <p:spPr>
            <a:xfrm>
              <a:off x="0" y="3089076"/>
              <a:ext cx="1095374" cy="547687"/>
            </a:xfrm>
            <a:prstGeom prst="roundRect">
              <a:avLst>
                <a:gd name="adj" fmla="val 10000"/>
              </a:avLst>
            </a:prstGeom>
            <a:ln>
              <a:solidFill>
                <a:schemeClr val="tx1"/>
              </a:solidFill>
            </a:ln>
            <a:sp3d prstMaterial="dkEdge">
              <a:bevelT w="8200" h="38100"/>
            </a:sp3d>
          </p:spPr>
          <p:style>
            <a:lnRef idx="0">
              <a:schemeClr val="accent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87" name="Rounded Rectangle 4"/>
            <p:cNvSpPr/>
            <p:nvPr/>
          </p:nvSpPr>
          <p:spPr>
            <a:xfrm>
              <a:off x="16041" y="3105117"/>
              <a:ext cx="1063292" cy="515605"/>
            </a:xfrm>
            <a:prstGeom prst="rect">
              <a:avLst/>
            </a:prstGeom>
            <a:ln>
              <a:solidFill>
                <a:schemeClr val="tx1"/>
              </a:solidFill>
            </a:ln>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dirty="0" smtClean="0"/>
                <a:t>Thresholds</a:t>
              </a:r>
              <a:endParaRPr lang="en-US" sz="1600" b="1" kern="1200" dirty="0"/>
            </a:p>
          </p:txBody>
        </p:sp>
      </p:grpSp>
      <p:grpSp>
        <p:nvGrpSpPr>
          <p:cNvPr id="19" name="Group 6"/>
          <p:cNvGrpSpPr/>
          <p:nvPr/>
        </p:nvGrpSpPr>
        <p:grpSpPr>
          <a:xfrm>
            <a:off x="228600" y="1905000"/>
            <a:ext cx="1295400" cy="547687"/>
            <a:chOff x="0" y="3089076"/>
            <a:chExt cx="1095374" cy="547687"/>
          </a:xfrm>
          <a:scene3d>
            <a:camera prst="orthographicFront"/>
            <a:lightRig rig="flat" dir="t"/>
          </a:scene3d>
        </p:grpSpPr>
        <p:sp>
          <p:nvSpPr>
            <p:cNvPr id="93" name="Rounded Rectangle 92"/>
            <p:cNvSpPr/>
            <p:nvPr/>
          </p:nvSpPr>
          <p:spPr>
            <a:xfrm>
              <a:off x="0" y="3089076"/>
              <a:ext cx="1095374" cy="547687"/>
            </a:xfrm>
            <a:prstGeom prst="roundRect">
              <a:avLst>
                <a:gd name="adj" fmla="val 10000"/>
              </a:avLst>
            </a:prstGeom>
            <a:ln>
              <a:solidFill>
                <a:schemeClr val="tx1"/>
              </a:solidFill>
            </a:ln>
            <a:sp3d prstMaterial="dkEdge">
              <a:bevelT w="8200" h="38100"/>
            </a:sp3d>
          </p:spPr>
          <p:style>
            <a:lnRef idx="0">
              <a:schemeClr val="accent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94" name="Rounded Rectangle 4"/>
            <p:cNvSpPr/>
            <p:nvPr/>
          </p:nvSpPr>
          <p:spPr>
            <a:xfrm>
              <a:off x="16041" y="3105117"/>
              <a:ext cx="1063292" cy="515605"/>
            </a:xfrm>
            <a:prstGeom prst="rect">
              <a:avLst/>
            </a:prstGeom>
            <a:ln>
              <a:solidFill>
                <a:schemeClr val="tx1"/>
              </a:solidFill>
            </a:ln>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dirty="0" smtClean="0"/>
                <a:t>Signals</a:t>
              </a:r>
              <a:endParaRPr lang="en-US" sz="1600" b="1" kern="1200" dirty="0"/>
            </a:p>
          </p:txBody>
        </p:sp>
      </p:grpSp>
      <p:grpSp>
        <p:nvGrpSpPr>
          <p:cNvPr id="20" name="Group 6"/>
          <p:cNvGrpSpPr/>
          <p:nvPr/>
        </p:nvGrpSpPr>
        <p:grpSpPr>
          <a:xfrm>
            <a:off x="228600" y="1204913"/>
            <a:ext cx="1295400" cy="547687"/>
            <a:chOff x="0" y="3089076"/>
            <a:chExt cx="1095374" cy="547687"/>
          </a:xfrm>
          <a:scene3d>
            <a:camera prst="orthographicFront"/>
            <a:lightRig rig="flat" dir="t"/>
          </a:scene3d>
        </p:grpSpPr>
        <p:sp>
          <p:nvSpPr>
            <p:cNvPr id="96" name="Rounded Rectangle 95"/>
            <p:cNvSpPr/>
            <p:nvPr/>
          </p:nvSpPr>
          <p:spPr>
            <a:xfrm>
              <a:off x="0" y="3089076"/>
              <a:ext cx="1095374" cy="547687"/>
            </a:xfrm>
            <a:prstGeom prst="roundRect">
              <a:avLst>
                <a:gd name="adj" fmla="val 10000"/>
              </a:avLst>
            </a:prstGeom>
            <a:ln>
              <a:solidFill>
                <a:srgbClr val="00B0F0"/>
              </a:solidFill>
            </a:ln>
            <a:sp3d prstMaterial="dkEdge">
              <a:bevelT w="8200" h="38100"/>
            </a:sp3d>
          </p:spPr>
          <p:style>
            <a:lnRef idx="0">
              <a:schemeClr val="accent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97" name="Rounded Rectangle 4"/>
            <p:cNvSpPr/>
            <p:nvPr/>
          </p:nvSpPr>
          <p:spPr>
            <a:xfrm>
              <a:off x="16041" y="3105117"/>
              <a:ext cx="1063292" cy="515605"/>
            </a:xfrm>
            <a:prstGeom prst="rect">
              <a:avLst/>
            </a:prstGeom>
            <a:ln>
              <a:solidFill>
                <a:srgbClr val="00B0F0"/>
              </a:solidFill>
            </a:ln>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dirty="0" smtClean="0"/>
                <a:t>Input</a:t>
              </a:r>
              <a:endParaRPr lang="en-US" sz="1600" b="1" kern="1200" dirty="0"/>
            </a:p>
          </p:txBody>
        </p:sp>
      </p:grpSp>
      <p:grpSp>
        <p:nvGrpSpPr>
          <p:cNvPr id="21" name="Group 6"/>
          <p:cNvGrpSpPr/>
          <p:nvPr/>
        </p:nvGrpSpPr>
        <p:grpSpPr>
          <a:xfrm>
            <a:off x="7467600" y="1908810"/>
            <a:ext cx="1295400" cy="547687"/>
            <a:chOff x="0" y="3089076"/>
            <a:chExt cx="1095374" cy="547687"/>
          </a:xfrm>
          <a:scene3d>
            <a:camera prst="orthographicFront"/>
            <a:lightRig rig="flat" dir="t"/>
          </a:scene3d>
        </p:grpSpPr>
        <p:sp>
          <p:nvSpPr>
            <p:cNvPr id="99" name="Rounded Rectangle 98"/>
            <p:cNvSpPr/>
            <p:nvPr/>
          </p:nvSpPr>
          <p:spPr>
            <a:xfrm>
              <a:off x="0" y="3089076"/>
              <a:ext cx="1095374" cy="547687"/>
            </a:xfrm>
            <a:prstGeom prst="roundRect">
              <a:avLst>
                <a:gd name="adj" fmla="val 10000"/>
              </a:avLst>
            </a:prstGeom>
            <a:ln>
              <a:solidFill>
                <a:schemeClr val="tx1"/>
              </a:solidFill>
            </a:ln>
            <a:sp3d prstMaterial="dkEdge">
              <a:bevelT w="8200" h="38100"/>
            </a:sp3d>
          </p:spPr>
          <p:style>
            <a:lnRef idx="0">
              <a:schemeClr val="accent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100" name="Rounded Rectangle 4"/>
            <p:cNvSpPr/>
            <p:nvPr/>
          </p:nvSpPr>
          <p:spPr>
            <a:xfrm>
              <a:off x="16041" y="3105117"/>
              <a:ext cx="1063292" cy="515605"/>
            </a:xfrm>
            <a:prstGeom prst="rect">
              <a:avLst/>
            </a:prstGeom>
            <a:ln>
              <a:solidFill>
                <a:schemeClr val="tx1"/>
              </a:solidFill>
            </a:ln>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160" tIns="10160" rIns="10160" bIns="10160" numCol="1" spcCol="1270" anchor="ctr" anchorCtr="0">
              <a:noAutofit/>
            </a:bodyPr>
            <a:lstStyle/>
            <a:p>
              <a:pPr algn="ctr" defTabSz="711200">
                <a:spcBef>
                  <a:spcPct val="0"/>
                </a:spcBef>
              </a:pPr>
              <a:r>
                <a:rPr lang="en-US" sz="1600" b="1" dirty="0" smtClean="0">
                  <a:solidFill>
                    <a:srgbClr val="92D050"/>
                  </a:solidFill>
                </a:rPr>
                <a:t>Normal</a:t>
              </a:r>
              <a:r>
                <a:rPr lang="en-US" sz="1600" b="1" dirty="0" smtClean="0"/>
                <a:t> / </a:t>
              </a:r>
              <a:r>
                <a:rPr lang="en-US" sz="1600" b="1" dirty="0" smtClean="0">
                  <a:solidFill>
                    <a:srgbClr val="FF0000"/>
                  </a:solidFill>
                </a:rPr>
                <a:t>Abnormal</a:t>
              </a:r>
              <a:endParaRPr lang="en-US" sz="1600" b="1" dirty="0">
                <a:solidFill>
                  <a:srgbClr val="92D050"/>
                </a:solidFill>
              </a:endParaRPr>
            </a:p>
          </p:txBody>
        </p:sp>
      </p:grpSp>
      <p:grpSp>
        <p:nvGrpSpPr>
          <p:cNvPr id="24" name="Group 6"/>
          <p:cNvGrpSpPr/>
          <p:nvPr/>
        </p:nvGrpSpPr>
        <p:grpSpPr>
          <a:xfrm>
            <a:off x="7467600" y="4020501"/>
            <a:ext cx="1295400" cy="547687"/>
            <a:chOff x="0" y="3089076"/>
            <a:chExt cx="1095374" cy="547687"/>
          </a:xfrm>
          <a:scene3d>
            <a:camera prst="orthographicFront"/>
            <a:lightRig rig="flat" dir="t"/>
          </a:scene3d>
        </p:grpSpPr>
        <p:sp>
          <p:nvSpPr>
            <p:cNvPr id="102" name="Rounded Rectangle 101"/>
            <p:cNvSpPr/>
            <p:nvPr/>
          </p:nvSpPr>
          <p:spPr>
            <a:xfrm>
              <a:off x="0" y="3089076"/>
              <a:ext cx="1095374" cy="547687"/>
            </a:xfrm>
            <a:prstGeom prst="roundRect">
              <a:avLst>
                <a:gd name="adj" fmla="val 10000"/>
              </a:avLst>
            </a:prstGeom>
            <a:ln>
              <a:solidFill>
                <a:schemeClr val="tx1"/>
              </a:solidFill>
            </a:ln>
            <a:sp3d prstMaterial="dkEdge">
              <a:bevelT w="8200" h="38100"/>
            </a:sp3d>
          </p:spPr>
          <p:style>
            <a:lnRef idx="0">
              <a:schemeClr val="accent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103" name="Rounded Rectangle 4"/>
            <p:cNvSpPr/>
            <p:nvPr/>
          </p:nvSpPr>
          <p:spPr>
            <a:xfrm>
              <a:off x="16041" y="3105117"/>
              <a:ext cx="1063292" cy="515605"/>
            </a:xfrm>
            <a:prstGeom prst="rect">
              <a:avLst/>
            </a:prstGeom>
            <a:ln>
              <a:solidFill>
                <a:schemeClr val="tx1"/>
              </a:solidFill>
            </a:ln>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dirty="0" smtClean="0"/>
                <a:t>Recorded Data</a:t>
              </a:r>
              <a:endParaRPr lang="en-US" sz="1600" b="1" dirty="0"/>
            </a:p>
          </p:txBody>
        </p:sp>
      </p:grpSp>
      <p:grpSp>
        <p:nvGrpSpPr>
          <p:cNvPr id="27" name="Group 6"/>
          <p:cNvGrpSpPr/>
          <p:nvPr/>
        </p:nvGrpSpPr>
        <p:grpSpPr>
          <a:xfrm>
            <a:off x="7467600" y="3316604"/>
            <a:ext cx="1295400" cy="547687"/>
            <a:chOff x="0" y="3089076"/>
            <a:chExt cx="1095374" cy="547687"/>
          </a:xfrm>
          <a:scene3d>
            <a:camera prst="orthographicFront"/>
            <a:lightRig rig="flat" dir="t"/>
          </a:scene3d>
        </p:grpSpPr>
        <p:sp>
          <p:nvSpPr>
            <p:cNvPr id="105" name="Rounded Rectangle 104"/>
            <p:cNvSpPr/>
            <p:nvPr/>
          </p:nvSpPr>
          <p:spPr>
            <a:xfrm>
              <a:off x="0" y="3089076"/>
              <a:ext cx="1095374" cy="547687"/>
            </a:xfrm>
            <a:prstGeom prst="roundRect">
              <a:avLst>
                <a:gd name="adj" fmla="val 10000"/>
              </a:avLst>
            </a:prstGeom>
            <a:ln>
              <a:solidFill>
                <a:schemeClr val="tx1"/>
              </a:solidFill>
            </a:ln>
            <a:sp3d prstMaterial="dkEdge">
              <a:bevelT w="8200" h="38100"/>
            </a:sp3d>
          </p:spPr>
          <p:style>
            <a:lnRef idx="0">
              <a:schemeClr val="accent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106" name="Rounded Rectangle 4"/>
            <p:cNvSpPr/>
            <p:nvPr/>
          </p:nvSpPr>
          <p:spPr>
            <a:xfrm>
              <a:off x="16041" y="3105117"/>
              <a:ext cx="1063292" cy="515605"/>
            </a:xfrm>
            <a:prstGeom prst="rect">
              <a:avLst/>
            </a:prstGeom>
            <a:ln>
              <a:solidFill>
                <a:schemeClr val="tx1"/>
              </a:solidFill>
            </a:ln>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dirty="0" smtClean="0"/>
                <a:t>Real-time Waveforms</a:t>
              </a:r>
              <a:endParaRPr lang="en-US" sz="1600" b="1" dirty="0"/>
            </a:p>
          </p:txBody>
        </p:sp>
      </p:grpSp>
      <p:grpSp>
        <p:nvGrpSpPr>
          <p:cNvPr id="30" name="Group 6"/>
          <p:cNvGrpSpPr/>
          <p:nvPr/>
        </p:nvGrpSpPr>
        <p:grpSpPr>
          <a:xfrm>
            <a:off x="7467600" y="2612707"/>
            <a:ext cx="1295400" cy="547687"/>
            <a:chOff x="0" y="3089076"/>
            <a:chExt cx="1095374" cy="547687"/>
          </a:xfrm>
          <a:scene3d>
            <a:camera prst="orthographicFront"/>
            <a:lightRig rig="flat" dir="t"/>
          </a:scene3d>
        </p:grpSpPr>
        <p:sp>
          <p:nvSpPr>
            <p:cNvPr id="108" name="Rounded Rectangle 107"/>
            <p:cNvSpPr/>
            <p:nvPr/>
          </p:nvSpPr>
          <p:spPr>
            <a:xfrm>
              <a:off x="0" y="3089076"/>
              <a:ext cx="1095374" cy="547687"/>
            </a:xfrm>
            <a:prstGeom prst="roundRect">
              <a:avLst>
                <a:gd name="adj" fmla="val 10000"/>
              </a:avLst>
            </a:prstGeom>
            <a:ln>
              <a:solidFill>
                <a:schemeClr val="tx1"/>
              </a:solidFill>
            </a:ln>
            <a:sp3d prstMaterial="dkEdge">
              <a:bevelT w="8200" h="38100"/>
            </a:sp3d>
          </p:spPr>
          <p:style>
            <a:lnRef idx="0">
              <a:schemeClr val="accent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109" name="Rounded Rectangle 4"/>
            <p:cNvSpPr/>
            <p:nvPr/>
          </p:nvSpPr>
          <p:spPr>
            <a:xfrm>
              <a:off x="16041" y="3105117"/>
              <a:ext cx="1063292" cy="515605"/>
            </a:xfrm>
            <a:prstGeom prst="rect">
              <a:avLst/>
            </a:prstGeom>
            <a:ln>
              <a:solidFill>
                <a:schemeClr val="tx1"/>
              </a:solidFill>
            </a:ln>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dirty="0" smtClean="0"/>
                <a:t>↑/ ↓ </a:t>
              </a:r>
              <a:r>
                <a:rPr lang="en-US" sz="1600" b="1" dirty="0" smtClean="0">
                  <a:latin typeface="Calibri"/>
                </a:rPr>
                <a:t>∆ </a:t>
              </a:r>
              <a:r>
                <a:rPr lang="en-US" sz="1600" b="1" dirty="0" smtClean="0"/>
                <a:t>in Signals</a:t>
              </a:r>
              <a:r>
                <a:rPr lang="en-US" sz="1600" b="1" dirty="0" smtClean="0">
                  <a:latin typeface="Calibri"/>
                </a:rPr>
                <a:t> </a:t>
              </a:r>
              <a:r>
                <a:rPr lang="en-US" sz="1600" b="1" dirty="0" smtClean="0"/>
                <a:t> </a:t>
              </a:r>
              <a:endParaRPr lang="en-US" sz="1600" b="1" dirty="0"/>
            </a:p>
          </p:txBody>
        </p:sp>
      </p:grpSp>
      <p:grpSp>
        <p:nvGrpSpPr>
          <p:cNvPr id="33" name="Group 6"/>
          <p:cNvGrpSpPr/>
          <p:nvPr/>
        </p:nvGrpSpPr>
        <p:grpSpPr>
          <a:xfrm>
            <a:off x="7467600" y="4724400"/>
            <a:ext cx="1295400" cy="547687"/>
            <a:chOff x="0" y="3089076"/>
            <a:chExt cx="1095374" cy="547687"/>
          </a:xfrm>
          <a:scene3d>
            <a:camera prst="orthographicFront"/>
            <a:lightRig rig="flat" dir="t"/>
          </a:scene3d>
        </p:grpSpPr>
        <p:sp>
          <p:nvSpPr>
            <p:cNvPr id="111" name="Rounded Rectangle 110"/>
            <p:cNvSpPr/>
            <p:nvPr/>
          </p:nvSpPr>
          <p:spPr>
            <a:xfrm>
              <a:off x="0" y="3089076"/>
              <a:ext cx="1095374" cy="547687"/>
            </a:xfrm>
            <a:prstGeom prst="roundRect">
              <a:avLst>
                <a:gd name="adj" fmla="val 10000"/>
              </a:avLst>
            </a:prstGeom>
            <a:ln>
              <a:solidFill>
                <a:schemeClr val="tx1"/>
              </a:solidFill>
            </a:ln>
            <a:sp3d prstMaterial="dkEdge">
              <a:bevelT w="8200" h="38100"/>
            </a:sp3d>
          </p:spPr>
          <p:style>
            <a:lnRef idx="0">
              <a:schemeClr val="accent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112" name="Rounded Rectangle 4"/>
            <p:cNvSpPr/>
            <p:nvPr/>
          </p:nvSpPr>
          <p:spPr>
            <a:xfrm>
              <a:off x="16041" y="3105117"/>
              <a:ext cx="1063292" cy="515605"/>
            </a:xfrm>
            <a:prstGeom prst="rect">
              <a:avLst/>
            </a:prstGeom>
            <a:ln>
              <a:solidFill>
                <a:schemeClr val="tx1"/>
              </a:solidFill>
            </a:ln>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dirty="0" smtClean="0"/>
                <a:t>Oscilloscope</a:t>
              </a:r>
              <a:endParaRPr lang="en-US" sz="1600" b="1" kern="1200" dirty="0"/>
            </a:p>
          </p:txBody>
        </p:sp>
      </p:grpSp>
      <p:grpSp>
        <p:nvGrpSpPr>
          <p:cNvPr id="36" name="Group 6"/>
          <p:cNvGrpSpPr/>
          <p:nvPr/>
        </p:nvGrpSpPr>
        <p:grpSpPr>
          <a:xfrm>
            <a:off x="7467600" y="1204913"/>
            <a:ext cx="1295400" cy="547687"/>
            <a:chOff x="0" y="3089076"/>
            <a:chExt cx="1095374" cy="547687"/>
          </a:xfrm>
          <a:scene3d>
            <a:camera prst="orthographicFront"/>
            <a:lightRig rig="flat" dir="t"/>
          </a:scene3d>
        </p:grpSpPr>
        <p:sp>
          <p:nvSpPr>
            <p:cNvPr id="114" name="Rounded Rectangle 113"/>
            <p:cNvSpPr/>
            <p:nvPr/>
          </p:nvSpPr>
          <p:spPr>
            <a:xfrm>
              <a:off x="0" y="3089076"/>
              <a:ext cx="1095374" cy="547687"/>
            </a:xfrm>
            <a:prstGeom prst="roundRect">
              <a:avLst>
                <a:gd name="adj" fmla="val 10000"/>
              </a:avLst>
            </a:prstGeom>
            <a:ln>
              <a:solidFill>
                <a:srgbClr val="00B0F0"/>
              </a:solidFill>
            </a:ln>
            <a:sp3d prstMaterial="dkEdge">
              <a:bevelT w="8200" h="38100"/>
            </a:sp3d>
          </p:spPr>
          <p:style>
            <a:lnRef idx="0">
              <a:schemeClr val="accent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115" name="Rounded Rectangle 4"/>
            <p:cNvSpPr/>
            <p:nvPr/>
          </p:nvSpPr>
          <p:spPr>
            <a:xfrm>
              <a:off x="16041" y="3105117"/>
              <a:ext cx="1063292" cy="515605"/>
            </a:xfrm>
            <a:prstGeom prst="rect">
              <a:avLst/>
            </a:prstGeom>
            <a:ln>
              <a:solidFill>
                <a:srgbClr val="00B0F0"/>
              </a:solidFill>
            </a:ln>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dirty="0" smtClean="0"/>
                <a:t>Output</a:t>
              </a:r>
              <a:endParaRPr lang="en-US" sz="1600" b="1" kern="1200" dirty="0"/>
            </a:p>
          </p:txBody>
        </p:sp>
      </p:grpSp>
      <p:grpSp>
        <p:nvGrpSpPr>
          <p:cNvPr id="37" name="Group 11"/>
          <p:cNvGrpSpPr/>
          <p:nvPr/>
        </p:nvGrpSpPr>
        <p:grpSpPr>
          <a:xfrm>
            <a:off x="1828800" y="3886200"/>
            <a:ext cx="1095374" cy="547687"/>
            <a:chOff x="0" y="3089076"/>
            <a:chExt cx="1095374" cy="547687"/>
          </a:xfrm>
          <a:solidFill>
            <a:schemeClr val="bg1"/>
          </a:solidFill>
          <a:scene3d>
            <a:camera prst="orthographicFront"/>
            <a:lightRig rig="flat" dir="t"/>
          </a:scene3d>
        </p:grpSpPr>
        <p:sp>
          <p:nvSpPr>
            <p:cNvPr id="117" name="Rounded Rectangle 116"/>
            <p:cNvSpPr/>
            <p:nvPr/>
          </p:nvSpPr>
          <p:spPr>
            <a:xfrm>
              <a:off x="0" y="3089076"/>
              <a:ext cx="1095374" cy="547687"/>
            </a:xfrm>
            <a:prstGeom prst="roundRect">
              <a:avLst>
                <a:gd name="adj" fmla="val 10000"/>
              </a:avLst>
            </a:prstGeom>
            <a:grpFill/>
            <a:ln>
              <a:solidFill>
                <a:schemeClr val="tx1"/>
              </a:solidFill>
            </a:ln>
            <a:sp3d prstMaterial="dkEdge">
              <a:bevelT w="8200" h="38100"/>
            </a:sp3d>
          </p:spPr>
          <p:style>
            <a:lnRef idx="0">
              <a:schemeClr val="accent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118" name="Rounded Rectangle 4"/>
            <p:cNvSpPr/>
            <p:nvPr/>
          </p:nvSpPr>
          <p:spPr>
            <a:xfrm>
              <a:off x="16041" y="3105117"/>
              <a:ext cx="1063292" cy="515605"/>
            </a:xfrm>
            <a:prstGeom prst="rect">
              <a:avLst/>
            </a:prstGeom>
            <a:grpFill/>
            <a:ln>
              <a:solidFill>
                <a:schemeClr val="tx1"/>
              </a:solidFill>
            </a:ln>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AS:</a:t>
              </a:r>
              <a:endParaRPr lang="en-US" sz="1600" b="1" kern="1200" dirty="0"/>
            </a:p>
          </p:txBody>
        </p:sp>
      </p:grpSp>
      <p:grpSp>
        <p:nvGrpSpPr>
          <p:cNvPr id="38" name="Group 11"/>
          <p:cNvGrpSpPr/>
          <p:nvPr/>
        </p:nvGrpSpPr>
        <p:grpSpPr>
          <a:xfrm>
            <a:off x="1828800" y="3225800"/>
            <a:ext cx="1095374" cy="547687"/>
            <a:chOff x="0" y="3089076"/>
            <a:chExt cx="1095374" cy="547687"/>
          </a:xfrm>
          <a:solidFill>
            <a:schemeClr val="bg1"/>
          </a:solidFill>
          <a:scene3d>
            <a:camera prst="orthographicFront"/>
            <a:lightRig rig="flat" dir="t"/>
          </a:scene3d>
        </p:grpSpPr>
        <p:sp>
          <p:nvSpPr>
            <p:cNvPr id="120" name="Rounded Rectangle 119"/>
            <p:cNvSpPr/>
            <p:nvPr/>
          </p:nvSpPr>
          <p:spPr>
            <a:xfrm>
              <a:off x="0" y="3089076"/>
              <a:ext cx="1095374" cy="547687"/>
            </a:xfrm>
            <a:prstGeom prst="roundRect">
              <a:avLst>
                <a:gd name="adj" fmla="val 10000"/>
              </a:avLst>
            </a:prstGeom>
            <a:grpFill/>
            <a:ln>
              <a:solidFill>
                <a:schemeClr val="tx1"/>
              </a:solidFill>
            </a:ln>
            <a:sp3d prstMaterial="dkEdge">
              <a:bevelT w="8200" h="38100"/>
            </a:sp3d>
          </p:spPr>
          <p:style>
            <a:lnRef idx="0">
              <a:schemeClr val="accent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121" name="Rounded Rectangle 4"/>
            <p:cNvSpPr/>
            <p:nvPr/>
          </p:nvSpPr>
          <p:spPr>
            <a:xfrm>
              <a:off x="16041" y="3105117"/>
              <a:ext cx="1063292" cy="515605"/>
            </a:xfrm>
            <a:prstGeom prst="rect">
              <a:avLst/>
            </a:prstGeom>
            <a:grpFill/>
            <a:ln>
              <a:solidFill>
                <a:schemeClr val="tx1"/>
              </a:solidFill>
            </a:ln>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PR:</a:t>
              </a:r>
              <a:endParaRPr lang="en-US" sz="1600" b="1" kern="1200" dirty="0"/>
            </a:p>
          </p:txBody>
        </p:sp>
      </p:grpSp>
      <p:grpSp>
        <p:nvGrpSpPr>
          <p:cNvPr id="39" name="Group 11"/>
          <p:cNvGrpSpPr/>
          <p:nvPr/>
        </p:nvGrpSpPr>
        <p:grpSpPr>
          <a:xfrm>
            <a:off x="1828800" y="2565400"/>
            <a:ext cx="1095374" cy="547687"/>
            <a:chOff x="0" y="3089076"/>
            <a:chExt cx="1095374" cy="547687"/>
          </a:xfrm>
          <a:solidFill>
            <a:schemeClr val="bg1"/>
          </a:solidFill>
          <a:scene3d>
            <a:camera prst="orthographicFront"/>
            <a:lightRig rig="flat" dir="t"/>
          </a:scene3d>
        </p:grpSpPr>
        <p:sp>
          <p:nvSpPr>
            <p:cNvPr id="123" name="Rounded Rectangle 122"/>
            <p:cNvSpPr/>
            <p:nvPr/>
          </p:nvSpPr>
          <p:spPr>
            <a:xfrm>
              <a:off x="0" y="3089076"/>
              <a:ext cx="1095374" cy="547687"/>
            </a:xfrm>
            <a:prstGeom prst="roundRect">
              <a:avLst>
                <a:gd name="adj" fmla="val 10000"/>
              </a:avLst>
            </a:prstGeom>
            <a:grpFill/>
            <a:ln>
              <a:solidFill>
                <a:schemeClr val="tx1"/>
              </a:solidFill>
            </a:ln>
            <a:sp3d prstMaterial="dkEdge">
              <a:bevelT w="8200" h="38100"/>
            </a:sp3d>
          </p:spPr>
          <p:style>
            <a:lnRef idx="0">
              <a:schemeClr val="accent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124" name="Rounded Rectangle 4"/>
            <p:cNvSpPr/>
            <p:nvPr/>
          </p:nvSpPr>
          <p:spPr>
            <a:xfrm>
              <a:off x="16041" y="3105117"/>
              <a:ext cx="1063292" cy="515605"/>
            </a:xfrm>
            <a:prstGeom prst="rect">
              <a:avLst/>
            </a:prstGeom>
            <a:grpFill/>
            <a:ln>
              <a:solidFill>
                <a:schemeClr val="tx1"/>
              </a:solidFill>
            </a:ln>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IR:</a:t>
              </a:r>
              <a:endParaRPr lang="en-US" sz="1600" b="1" kern="1200" dirty="0"/>
            </a:p>
          </p:txBody>
        </p:sp>
      </p:grpSp>
      <p:grpSp>
        <p:nvGrpSpPr>
          <p:cNvPr id="40" name="Group 11"/>
          <p:cNvGrpSpPr/>
          <p:nvPr/>
        </p:nvGrpSpPr>
        <p:grpSpPr>
          <a:xfrm>
            <a:off x="1828800" y="1905000"/>
            <a:ext cx="1095374" cy="547687"/>
            <a:chOff x="0" y="3089076"/>
            <a:chExt cx="1095374" cy="547687"/>
          </a:xfrm>
          <a:solidFill>
            <a:schemeClr val="bg1"/>
          </a:solidFill>
          <a:scene3d>
            <a:camera prst="orthographicFront"/>
            <a:lightRig rig="flat" dir="t"/>
          </a:scene3d>
        </p:grpSpPr>
        <p:sp>
          <p:nvSpPr>
            <p:cNvPr id="126" name="Rounded Rectangle 125"/>
            <p:cNvSpPr/>
            <p:nvPr/>
          </p:nvSpPr>
          <p:spPr>
            <a:xfrm>
              <a:off x="0" y="3089076"/>
              <a:ext cx="1095374" cy="547687"/>
            </a:xfrm>
            <a:prstGeom prst="roundRect">
              <a:avLst>
                <a:gd name="adj" fmla="val 10000"/>
              </a:avLst>
            </a:prstGeom>
            <a:grpFill/>
            <a:ln>
              <a:solidFill>
                <a:schemeClr val="tx1"/>
              </a:solidFill>
            </a:ln>
            <a:sp3d prstMaterial="dkEdge">
              <a:bevelT w="8200" h="38100"/>
            </a:sp3d>
          </p:spPr>
          <p:style>
            <a:lnRef idx="0">
              <a:schemeClr val="accent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127" name="Rounded Rectangle 4"/>
            <p:cNvSpPr/>
            <p:nvPr/>
          </p:nvSpPr>
          <p:spPr>
            <a:xfrm>
              <a:off x="16041" y="3105117"/>
              <a:ext cx="1063292" cy="515605"/>
            </a:xfrm>
            <a:prstGeom prst="rect">
              <a:avLst/>
            </a:prstGeom>
            <a:grpFill/>
            <a:ln>
              <a:solidFill>
                <a:schemeClr val="tx1"/>
              </a:solidFill>
            </a:ln>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err="1" smtClean="0"/>
                <a:t>Coord</a:t>
              </a:r>
              <a:r>
                <a:rPr lang="en-US" sz="1600" b="1" kern="1200" dirty="0" smtClean="0"/>
                <a:t>:</a:t>
              </a:r>
              <a:endParaRPr lang="en-US" sz="1600" b="1" kern="1200" dirty="0"/>
            </a:p>
          </p:txBody>
        </p:sp>
      </p:grpSp>
      <p:grpSp>
        <p:nvGrpSpPr>
          <p:cNvPr id="41" name="Group 14"/>
          <p:cNvGrpSpPr/>
          <p:nvPr/>
        </p:nvGrpSpPr>
        <p:grpSpPr>
          <a:xfrm>
            <a:off x="6067426" y="2576513"/>
            <a:ext cx="1095374" cy="547687"/>
            <a:chOff x="0" y="3089076"/>
            <a:chExt cx="1095374" cy="547687"/>
          </a:xfrm>
          <a:solidFill>
            <a:schemeClr val="bg1"/>
          </a:solidFill>
          <a:scene3d>
            <a:camera prst="orthographicFront"/>
            <a:lightRig rig="flat" dir="t"/>
          </a:scene3d>
        </p:grpSpPr>
        <p:sp>
          <p:nvSpPr>
            <p:cNvPr id="132" name="Rounded Rectangle 131"/>
            <p:cNvSpPr/>
            <p:nvPr/>
          </p:nvSpPr>
          <p:spPr>
            <a:xfrm>
              <a:off x="0" y="3089076"/>
              <a:ext cx="1095374" cy="547687"/>
            </a:xfrm>
            <a:prstGeom prst="roundRect">
              <a:avLst>
                <a:gd name="adj" fmla="val 10000"/>
              </a:avLst>
            </a:prstGeom>
            <a:grpFill/>
            <a:ln>
              <a:solidFill>
                <a:srgbClr val="FF0000"/>
              </a:solidFill>
            </a:ln>
            <a:sp3d prstMaterial="dkEdge">
              <a:bevelT w="8200" h="38100"/>
            </a:sp3d>
          </p:spPr>
          <p:style>
            <a:lnRef idx="0">
              <a:schemeClr val="accent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133" name="Rounded Rectangle 4"/>
            <p:cNvSpPr/>
            <p:nvPr/>
          </p:nvSpPr>
          <p:spPr>
            <a:xfrm>
              <a:off x="16041" y="3105117"/>
              <a:ext cx="1063292" cy="515605"/>
            </a:xfrm>
            <a:prstGeom prst="rect">
              <a:avLst/>
            </a:prstGeom>
            <a:grpFill/>
            <a:ln>
              <a:solidFill>
                <a:srgbClr val="FF0000"/>
              </a:solidFill>
            </a:ln>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IR</a:t>
              </a:r>
              <a:r>
                <a:rPr lang="en-US" sz="1600" b="1" dirty="0" smtClean="0"/>
                <a:t> ↔</a:t>
              </a:r>
              <a:endParaRPr lang="en-US" sz="1600" b="1" kern="1200" dirty="0"/>
            </a:p>
          </p:txBody>
        </p:sp>
      </p:grpSp>
      <p:grpSp>
        <p:nvGrpSpPr>
          <p:cNvPr id="42" name="Group 14"/>
          <p:cNvGrpSpPr/>
          <p:nvPr/>
        </p:nvGrpSpPr>
        <p:grpSpPr>
          <a:xfrm>
            <a:off x="6067426" y="3231357"/>
            <a:ext cx="1095374" cy="547687"/>
            <a:chOff x="0" y="3089076"/>
            <a:chExt cx="1095374" cy="547687"/>
          </a:xfrm>
          <a:solidFill>
            <a:schemeClr val="bg1"/>
          </a:solidFill>
          <a:scene3d>
            <a:camera prst="orthographicFront"/>
            <a:lightRig rig="flat" dir="t"/>
          </a:scene3d>
        </p:grpSpPr>
        <p:sp>
          <p:nvSpPr>
            <p:cNvPr id="135" name="Rounded Rectangle 134"/>
            <p:cNvSpPr/>
            <p:nvPr/>
          </p:nvSpPr>
          <p:spPr>
            <a:xfrm>
              <a:off x="0" y="3089076"/>
              <a:ext cx="1095374" cy="547687"/>
            </a:xfrm>
            <a:prstGeom prst="roundRect">
              <a:avLst>
                <a:gd name="adj" fmla="val 10000"/>
              </a:avLst>
            </a:prstGeom>
            <a:grpFill/>
            <a:ln>
              <a:solidFill>
                <a:srgbClr val="FF0000"/>
              </a:solidFill>
            </a:ln>
            <a:sp3d prstMaterial="dkEdge">
              <a:bevelT w="8200" h="38100"/>
            </a:sp3d>
          </p:spPr>
          <p:style>
            <a:lnRef idx="0">
              <a:schemeClr val="accent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136" name="Rounded Rectangle 4"/>
            <p:cNvSpPr/>
            <p:nvPr/>
          </p:nvSpPr>
          <p:spPr>
            <a:xfrm>
              <a:off x="16041" y="3105117"/>
              <a:ext cx="1063292" cy="515605"/>
            </a:xfrm>
            <a:prstGeom prst="rect">
              <a:avLst/>
            </a:prstGeom>
            <a:grpFill/>
            <a:ln>
              <a:solidFill>
                <a:srgbClr val="FF0000"/>
              </a:solidFill>
            </a:ln>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PR </a:t>
              </a:r>
              <a:r>
                <a:rPr lang="en-US" sz="1600" b="1" dirty="0" smtClean="0"/>
                <a:t> ↔</a:t>
              </a:r>
              <a:endParaRPr lang="en-US" sz="1600" b="1" kern="1200" dirty="0"/>
            </a:p>
          </p:txBody>
        </p:sp>
      </p:grpSp>
      <p:grpSp>
        <p:nvGrpSpPr>
          <p:cNvPr id="43" name="Group 14"/>
          <p:cNvGrpSpPr/>
          <p:nvPr/>
        </p:nvGrpSpPr>
        <p:grpSpPr>
          <a:xfrm>
            <a:off x="6067426" y="3886200"/>
            <a:ext cx="1095374" cy="547687"/>
            <a:chOff x="0" y="3089076"/>
            <a:chExt cx="1095374" cy="547687"/>
          </a:xfrm>
          <a:solidFill>
            <a:schemeClr val="bg1"/>
          </a:solidFill>
          <a:scene3d>
            <a:camera prst="orthographicFront"/>
            <a:lightRig rig="flat" dir="t"/>
          </a:scene3d>
        </p:grpSpPr>
        <p:sp>
          <p:nvSpPr>
            <p:cNvPr id="138" name="Rounded Rectangle 137"/>
            <p:cNvSpPr/>
            <p:nvPr/>
          </p:nvSpPr>
          <p:spPr>
            <a:xfrm>
              <a:off x="0" y="3089076"/>
              <a:ext cx="1095374" cy="547687"/>
            </a:xfrm>
            <a:prstGeom prst="roundRect">
              <a:avLst>
                <a:gd name="adj" fmla="val 10000"/>
              </a:avLst>
            </a:prstGeom>
            <a:grpFill/>
            <a:ln>
              <a:solidFill>
                <a:srgbClr val="FF0000"/>
              </a:solidFill>
            </a:ln>
            <a:sp3d prstMaterial="dkEdge">
              <a:bevelT w="8200" h="38100"/>
            </a:sp3d>
          </p:spPr>
          <p:style>
            <a:lnRef idx="0">
              <a:schemeClr val="accent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139" name="Rounded Rectangle 4"/>
            <p:cNvSpPr/>
            <p:nvPr/>
          </p:nvSpPr>
          <p:spPr>
            <a:xfrm>
              <a:off x="16041" y="3105117"/>
              <a:ext cx="1063292" cy="515605"/>
            </a:xfrm>
            <a:prstGeom prst="rect">
              <a:avLst/>
            </a:prstGeom>
            <a:grpFill/>
            <a:ln>
              <a:solidFill>
                <a:srgbClr val="FF0000"/>
              </a:solidFill>
            </a:ln>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AS</a:t>
              </a:r>
              <a:r>
                <a:rPr lang="en-US" sz="1600" b="1" dirty="0" smtClean="0"/>
                <a:t> ↔</a:t>
              </a:r>
              <a:endParaRPr lang="en-US" sz="1600" b="1" kern="1200" dirty="0"/>
            </a:p>
          </p:txBody>
        </p:sp>
      </p:grpSp>
      <p:grpSp>
        <p:nvGrpSpPr>
          <p:cNvPr id="44" name="Group 23"/>
          <p:cNvGrpSpPr/>
          <p:nvPr/>
        </p:nvGrpSpPr>
        <p:grpSpPr>
          <a:xfrm>
            <a:off x="3262313" y="4938713"/>
            <a:ext cx="1095374" cy="547687"/>
            <a:chOff x="0" y="3089076"/>
            <a:chExt cx="1095374" cy="547687"/>
          </a:xfrm>
          <a:solidFill>
            <a:schemeClr val="bg1"/>
          </a:solidFill>
          <a:scene3d>
            <a:camera prst="orthographicFront"/>
            <a:lightRig rig="flat" dir="t"/>
          </a:scene3d>
        </p:grpSpPr>
        <p:sp>
          <p:nvSpPr>
            <p:cNvPr id="142" name="Rounded Rectangle 141"/>
            <p:cNvSpPr/>
            <p:nvPr/>
          </p:nvSpPr>
          <p:spPr>
            <a:xfrm>
              <a:off x="0" y="3089076"/>
              <a:ext cx="1095374" cy="547687"/>
            </a:xfrm>
            <a:prstGeom prst="roundRect">
              <a:avLst>
                <a:gd name="adj" fmla="val 10000"/>
              </a:avLst>
            </a:prstGeom>
            <a:grpFill/>
            <a:ln>
              <a:solidFill>
                <a:srgbClr val="92D050"/>
              </a:solidFill>
            </a:ln>
            <a:sp3d prstMaterial="dkEdge">
              <a:bevelT w="8200" h="38100"/>
            </a:sp3d>
          </p:spPr>
          <p:style>
            <a:lnRef idx="0">
              <a:schemeClr val="accent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143" name="Rounded Rectangle 4"/>
            <p:cNvSpPr/>
            <p:nvPr/>
          </p:nvSpPr>
          <p:spPr>
            <a:xfrm>
              <a:off x="16041" y="3105117"/>
              <a:ext cx="1063292" cy="515605"/>
            </a:xfrm>
            <a:prstGeom prst="rect">
              <a:avLst/>
            </a:prstGeom>
            <a:grpFill/>
            <a:ln>
              <a:solidFill>
                <a:srgbClr val="92D050"/>
              </a:solidFill>
            </a:ln>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160" tIns="10160" rIns="10160" bIns="10160" numCol="1" spcCol="1270" anchor="ctr" anchorCtr="0">
              <a:noAutofit/>
            </a:bodyPr>
            <a:lstStyle/>
            <a:p>
              <a:pPr algn="ctr" defTabSz="711200">
                <a:spcBef>
                  <a:spcPct val="0"/>
                </a:spcBef>
              </a:pPr>
              <a:r>
                <a:rPr lang="en-US" sz="1600" b="1" i="1" dirty="0" smtClean="0">
                  <a:solidFill>
                    <a:srgbClr val="00B050"/>
                  </a:solidFill>
                </a:rPr>
                <a:t>All</a:t>
              </a:r>
              <a:r>
                <a:rPr lang="en-US" sz="1600" b="1" dirty="0" smtClean="0">
                  <a:solidFill>
                    <a:srgbClr val="00B050"/>
                  </a:solidFill>
                </a:rPr>
                <a:t> True =</a:t>
              </a:r>
            </a:p>
            <a:p>
              <a:pPr algn="ctr" defTabSz="711200">
                <a:spcBef>
                  <a:spcPct val="0"/>
                </a:spcBef>
              </a:pPr>
              <a:r>
                <a:rPr lang="en-US" sz="1600" b="1" dirty="0" smtClean="0">
                  <a:solidFill>
                    <a:srgbClr val="00B050"/>
                  </a:solidFill>
                </a:rPr>
                <a:t>Normal</a:t>
              </a:r>
              <a:endParaRPr lang="en-US" sz="1600" b="1" dirty="0">
                <a:solidFill>
                  <a:srgbClr val="00B050"/>
                </a:solidFill>
              </a:endParaRPr>
            </a:p>
          </p:txBody>
        </p:sp>
      </p:grpSp>
      <p:grpSp>
        <p:nvGrpSpPr>
          <p:cNvPr id="47" name="Group 32"/>
          <p:cNvGrpSpPr/>
          <p:nvPr/>
        </p:nvGrpSpPr>
        <p:grpSpPr>
          <a:xfrm>
            <a:off x="5381626" y="4938713"/>
            <a:ext cx="1095374" cy="547687"/>
            <a:chOff x="0" y="3089076"/>
            <a:chExt cx="1095374" cy="547687"/>
          </a:xfrm>
          <a:solidFill>
            <a:schemeClr val="bg1"/>
          </a:solidFill>
          <a:scene3d>
            <a:camera prst="orthographicFront"/>
            <a:lightRig rig="flat" dir="t"/>
          </a:scene3d>
        </p:grpSpPr>
        <p:sp>
          <p:nvSpPr>
            <p:cNvPr id="145" name="Rounded Rectangle 144"/>
            <p:cNvSpPr/>
            <p:nvPr/>
          </p:nvSpPr>
          <p:spPr>
            <a:xfrm>
              <a:off x="0" y="3089076"/>
              <a:ext cx="1095374" cy="547687"/>
            </a:xfrm>
            <a:prstGeom prst="roundRect">
              <a:avLst>
                <a:gd name="adj" fmla="val 10000"/>
              </a:avLst>
            </a:prstGeom>
            <a:grpFill/>
            <a:ln>
              <a:solidFill>
                <a:srgbClr val="FF0000"/>
              </a:solidFill>
            </a:ln>
            <a:sp3d prstMaterial="dkEdge">
              <a:bevelT w="8200" h="38100"/>
            </a:sp3d>
          </p:spPr>
          <p:style>
            <a:lnRef idx="0">
              <a:schemeClr val="accent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146" name="Rounded Rectangle 4"/>
            <p:cNvSpPr/>
            <p:nvPr/>
          </p:nvSpPr>
          <p:spPr>
            <a:xfrm>
              <a:off x="16041" y="3105117"/>
              <a:ext cx="1063292" cy="515605"/>
            </a:xfrm>
            <a:prstGeom prst="rect">
              <a:avLst/>
            </a:prstGeom>
            <a:grpFill/>
            <a:ln>
              <a:solidFill>
                <a:srgbClr val="FF0000"/>
              </a:solidFill>
            </a:ln>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160" tIns="10160" rIns="10160" bIns="10160" numCol="1" spcCol="1270" anchor="ctr" anchorCtr="0">
              <a:noAutofit/>
            </a:bodyPr>
            <a:lstStyle/>
            <a:p>
              <a:pPr algn="ctr" defTabSz="711200">
                <a:spcBef>
                  <a:spcPct val="0"/>
                </a:spcBef>
              </a:pPr>
              <a:r>
                <a:rPr lang="en-US" sz="1600" b="1" i="1" kern="1200" dirty="0" smtClean="0">
                  <a:solidFill>
                    <a:srgbClr val="FF0000"/>
                  </a:solidFill>
                </a:rPr>
                <a:t>Any</a:t>
              </a:r>
              <a:r>
                <a:rPr lang="en-US" sz="1600" b="1" kern="1200" dirty="0" smtClean="0">
                  <a:solidFill>
                    <a:srgbClr val="FF0000"/>
                  </a:solidFill>
                </a:rPr>
                <a:t> True=</a:t>
              </a:r>
            </a:p>
            <a:p>
              <a:pPr algn="ctr" defTabSz="711200">
                <a:spcBef>
                  <a:spcPct val="0"/>
                </a:spcBef>
              </a:pPr>
              <a:r>
                <a:rPr lang="en-US" sz="1600" b="1" dirty="0" smtClean="0">
                  <a:solidFill>
                    <a:srgbClr val="FF0000"/>
                  </a:solidFill>
                </a:rPr>
                <a:t>Abnormal</a:t>
              </a:r>
              <a:endParaRPr lang="en-US" sz="1600" dirty="0" smtClean="0">
                <a:solidFill>
                  <a:srgbClr val="FF0000"/>
                </a:solidFill>
              </a:endParaRPr>
            </a:p>
          </p:txBody>
        </p:sp>
      </p:grpSp>
      <p:cxnSp>
        <p:nvCxnSpPr>
          <p:cNvPr id="148" name="Straight Arrow Connector 147"/>
          <p:cNvCxnSpPr/>
          <p:nvPr/>
        </p:nvCxnSpPr>
        <p:spPr>
          <a:xfrm rot="5400000">
            <a:off x="3550360" y="4679240"/>
            <a:ext cx="520867" cy="1588"/>
          </a:xfrm>
          <a:prstGeom prst="straightConnector1">
            <a:avLst/>
          </a:prstGeom>
          <a:ln w="2540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152" name="Left Brace 151"/>
          <p:cNvSpPr/>
          <p:nvPr/>
        </p:nvSpPr>
        <p:spPr>
          <a:xfrm rot="16200000">
            <a:off x="5676900" y="3314700"/>
            <a:ext cx="457200" cy="2667000"/>
          </a:xfrm>
          <a:prstGeom prst="lef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xmlns="" val="424299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anim calcmode="lin" valueType="num">
                                      <p:cBhvr additive="base">
                                        <p:cTn id="35" dur="500" fill="hold"/>
                                        <p:tgtEl>
                                          <p:spTgt spid="40"/>
                                        </p:tgtEl>
                                        <p:attrNameLst>
                                          <p:attrName>ppt_x</p:attrName>
                                        </p:attrNameLst>
                                      </p:cBhvr>
                                      <p:tavLst>
                                        <p:tav tm="0">
                                          <p:val>
                                            <p:strVal val="#ppt_x"/>
                                          </p:val>
                                        </p:tav>
                                        <p:tav tm="100000">
                                          <p:val>
                                            <p:strVal val="#ppt_x"/>
                                          </p:val>
                                        </p:tav>
                                      </p:tavLst>
                                    </p:anim>
                                    <p:anim calcmode="lin" valueType="num">
                                      <p:cBhvr additive="base">
                                        <p:cTn id="3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ppt_x"/>
                                          </p:val>
                                        </p:tav>
                                        <p:tav tm="100000">
                                          <p:val>
                                            <p:strVal val="#ppt_x"/>
                                          </p:val>
                                        </p:tav>
                                      </p:tavLst>
                                    </p:anim>
                                    <p:anim calcmode="lin" valueType="num">
                                      <p:cBhvr additive="base">
                                        <p:cTn id="42" dur="500" fill="hold"/>
                                        <p:tgtEl>
                                          <p:spTgt spid="4"/>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additive="base">
                                        <p:cTn id="45" dur="500" fill="hold"/>
                                        <p:tgtEl>
                                          <p:spTgt spid="6"/>
                                        </p:tgtEl>
                                        <p:attrNameLst>
                                          <p:attrName>ppt_x</p:attrName>
                                        </p:attrNameLst>
                                      </p:cBhvr>
                                      <p:tavLst>
                                        <p:tav tm="0">
                                          <p:val>
                                            <p:strVal val="#ppt_x"/>
                                          </p:val>
                                        </p:tav>
                                        <p:tav tm="100000">
                                          <p:val>
                                            <p:strVal val="#ppt_x"/>
                                          </p:val>
                                        </p:tav>
                                      </p:tavLst>
                                    </p:anim>
                                    <p:anim calcmode="lin" valueType="num">
                                      <p:cBhvr additive="base">
                                        <p:cTn id="46" dur="500" fill="hold"/>
                                        <p:tgtEl>
                                          <p:spTgt spid="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additive="base">
                                        <p:cTn id="53" dur="500" fill="hold"/>
                                        <p:tgtEl>
                                          <p:spTgt spid="8"/>
                                        </p:tgtEl>
                                        <p:attrNameLst>
                                          <p:attrName>ppt_x</p:attrName>
                                        </p:attrNameLst>
                                      </p:cBhvr>
                                      <p:tavLst>
                                        <p:tav tm="0">
                                          <p:val>
                                            <p:strVal val="#ppt_x"/>
                                          </p:val>
                                        </p:tav>
                                        <p:tav tm="100000">
                                          <p:val>
                                            <p:strVal val="#ppt_x"/>
                                          </p:val>
                                        </p:tav>
                                      </p:tavLst>
                                    </p:anim>
                                    <p:anim calcmode="lin" valueType="num">
                                      <p:cBhvr additive="base">
                                        <p:cTn id="54" dur="500" fill="hold"/>
                                        <p:tgtEl>
                                          <p:spTgt spid="8"/>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fill="hold"/>
                                        <p:tgtEl>
                                          <p:spTgt spid="11"/>
                                        </p:tgtEl>
                                        <p:attrNameLst>
                                          <p:attrName>ppt_x</p:attrName>
                                        </p:attrNameLst>
                                      </p:cBhvr>
                                      <p:tavLst>
                                        <p:tav tm="0">
                                          <p:val>
                                            <p:strVal val="#ppt_x"/>
                                          </p:val>
                                        </p:tav>
                                        <p:tav tm="100000">
                                          <p:val>
                                            <p:strVal val="#ppt_x"/>
                                          </p:val>
                                        </p:tav>
                                      </p:tavLst>
                                    </p:anim>
                                    <p:anim calcmode="lin" valueType="num">
                                      <p:cBhvr additive="base">
                                        <p:cTn id="58" dur="500" fill="hold"/>
                                        <p:tgtEl>
                                          <p:spTgt spid="11"/>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ppt_x"/>
                                          </p:val>
                                        </p:tav>
                                        <p:tav tm="100000">
                                          <p:val>
                                            <p:strVal val="#ppt_x"/>
                                          </p:val>
                                        </p:tav>
                                      </p:tavLst>
                                    </p:anim>
                                    <p:anim calcmode="lin" valueType="num">
                                      <p:cBhvr additive="base">
                                        <p:cTn id="62" dur="500" fill="hold"/>
                                        <p:tgtEl>
                                          <p:spTgt spid="12"/>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37"/>
                                        </p:tgtEl>
                                        <p:attrNameLst>
                                          <p:attrName>style.visibility</p:attrName>
                                        </p:attrNameLst>
                                      </p:cBhvr>
                                      <p:to>
                                        <p:strVal val="visible"/>
                                      </p:to>
                                    </p:set>
                                    <p:anim calcmode="lin" valueType="num">
                                      <p:cBhvr additive="base">
                                        <p:cTn id="65" dur="500" fill="hold"/>
                                        <p:tgtEl>
                                          <p:spTgt spid="37"/>
                                        </p:tgtEl>
                                        <p:attrNameLst>
                                          <p:attrName>ppt_x</p:attrName>
                                        </p:attrNameLst>
                                      </p:cBhvr>
                                      <p:tavLst>
                                        <p:tav tm="0">
                                          <p:val>
                                            <p:strVal val="#ppt_x"/>
                                          </p:val>
                                        </p:tav>
                                        <p:tav tm="100000">
                                          <p:val>
                                            <p:strVal val="#ppt_x"/>
                                          </p:val>
                                        </p:tav>
                                      </p:tavLst>
                                    </p:anim>
                                    <p:anim calcmode="lin" valueType="num">
                                      <p:cBhvr additive="base">
                                        <p:cTn id="66" dur="500" fill="hold"/>
                                        <p:tgtEl>
                                          <p:spTgt spid="37"/>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38"/>
                                        </p:tgtEl>
                                        <p:attrNameLst>
                                          <p:attrName>style.visibility</p:attrName>
                                        </p:attrNameLst>
                                      </p:cBhvr>
                                      <p:to>
                                        <p:strVal val="visible"/>
                                      </p:to>
                                    </p:set>
                                    <p:anim calcmode="lin" valueType="num">
                                      <p:cBhvr additive="base">
                                        <p:cTn id="69" dur="500" fill="hold"/>
                                        <p:tgtEl>
                                          <p:spTgt spid="38"/>
                                        </p:tgtEl>
                                        <p:attrNameLst>
                                          <p:attrName>ppt_x</p:attrName>
                                        </p:attrNameLst>
                                      </p:cBhvr>
                                      <p:tavLst>
                                        <p:tav tm="0">
                                          <p:val>
                                            <p:strVal val="#ppt_x"/>
                                          </p:val>
                                        </p:tav>
                                        <p:tav tm="100000">
                                          <p:val>
                                            <p:strVal val="#ppt_x"/>
                                          </p:val>
                                        </p:tav>
                                      </p:tavLst>
                                    </p:anim>
                                    <p:anim calcmode="lin" valueType="num">
                                      <p:cBhvr additive="base">
                                        <p:cTn id="70" dur="500" fill="hold"/>
                                        <p:tgtEl>
                                          <p:spTgt spid="38"/>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39"/>
                                        </p:tgtEl>
                                        <p:attrNameLst>
                                          <p:attrName>style.visibility</p:attrName>
                                        </p:attrNameLst>
                                      </p:cBhvr>
                                      <p:to>
                                        <p:strVal val="visible"/>
                                      </p:to>
                                    </p:set>
                                    <p:anim calcmode="lin" valueType="num">
                                      <p:cBhvr additive="base">
                                        <p:cTn id="73" dur="500" fill="hold"/>
                                        <p:tgtEl>
                                          <p:spTgt spid="39"/>
                                        </p:tgtEl>
                                        <p:attrNameLst>
                                          <p:attrName>ppt_x</p:attrName>
                                        </p:attrNameLst>
                                      </p:cBhvr>
                                      <p:tavLst>
                                        <p:tav tm="0">
                                          <p:val>
                                            <p:strVal val="#ppt_x"/>
                                          </p:val>
                                        </p:tav>
                                        <p:tav tm="100000">
                                          <p:val>
                                            <p:strVal val="#ppt_x"/>
                                          </p:val>
                                        </p:tav>
                                      </p:tavLst>
                                    </p:anim>
                                    <p:anim calcmode="lin" valueType="num">
                                      <p:cBhvr additive="base">
                                        <p:cTn id="74" dur="500" fill="hold"/>
                                        <p:tgtEl>
                                          <p:spTgt spid="39"/>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41"/>
                                        </p:tgtEl>
                                        <p:attrNameLst>
                                          <p:attrName>style.visibility</p:attrName>
                                        </p:attrNameLst>
                                      </p:cBhvr>
                                      <p:to>
                                        <p:strVal val="visible"/>
                                      </p:to>
                                    </p:set>
                                    <p:anim calcmode="lin" valueType="num">
                                      <p:cBhvr additive="base">
                                        <p:cTn id="77" dur="500" fill="hold"/>
                                        <p:tgtEl>
                                          <p:spTgt spid="41"/>
                                        </p:tgtEl>
                                        <p:attrNameLst>
                                          <p:attrName>ppt_x</p:attrName>
                                        </p:attrNameLst>
                                      </p:cBhvr>
                                      <p:tavLst>
                                        <p:tav tm="0">
                                          <p:val>
                                            <p:strVal val="#ppt_x"/>
                                          </p:val>
                                        </p:tav>
                                        <p:tav tm="100000">
                                          <p:val>
                                            <p:strVal val="#ppt_x"/>
                                          </p:val>
                                        </p:tav>
                                      </p:tavLst>
                                    </p:anim>
                                    <p:anim calcmode="lin" valueType="num">
                                      <p:cBhvr additive="base">
                                        <p:cTn id="78" dur="500" fill="hold"/>
                                        <p:tgtEl>
                                          <p:spTgt spid="41"/>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42"/>
                                        </p:tgtEl>
                                        <p:attrNameLst>
                                          <p:attrName>style.visibility</p:attrName>
                                        </p:attrNameLst>
                                      </p:cBhvr>
                                      <p:to>
                                        <p:strVal val="visible"/>
                                      </p:to>
                                    </p:set>
                                    <p:anim calcmode="lin" valueType="num">
                                      <p:cBhvr additive="base">
                                        <p:cTn id="81" dur="500" fill="hold"/>
                                        <p:tgtEl>
                                          <p:spTgt spid="42"/>
                                        </p:tgtEl>
                                        <p:attrNameLst>
                                          <p:attrName>ppt_x</p:attrName>
                                        </p:attrNameLst>
                                      </p:cBhvr>
                                      <p:tavLst>
                                        <p:tav tm="0">
                                          <p:val>
                                            <p:strVal val="#ppt_x"/>
                                          </p:val>
                                        </p:tav>
                                        <p:tav tm="100000">
                                          <p:val>
                                            <p:strVal val="#ppt_x"/>
                                          </p:val>
                                        </p:tav>
                                      </p:tavLst>
                                    </p:anim>
                                    <p:anim calcmode="lin" valueType="num">
                                      <p:cBhvr additive="base">
                                        <p:cTn id="82" dur="500" fill="hold"/>
                                        <p:tgtEl>
                                          <p:spTgt spid="4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43"/>
                                        </p:tgtEl>
                                        <p:attrNameLst>
                                          <p:attrName>style.visibility</p:attrName>
                                        </p:attrNameLst>
                                      </p:cBhvr>
                                      <p:to>
                                        <p:strVal val="visible"/>
                                      </p:to>
                                    </p:set>
                                    <p:anim calcmode="lin" valueType="num">
                                      <p:cBhvr additive="base">
                                        <p:cTn id="85" dur="500" fill="hold"/>
                                        <p:tgtEl>
                                          <p:spTgt spid="43"/>
                                        </p:tgtEl>
                                        <p:attrNameLst>
                                          <p:attrName>ppt_x</p:attrName>
                                        </p:attrNameLst>
                                      </p:cBhvr>
                                      <p:tavLst>
                                        <p:tav tm="0">
                                          <p:val>
                                            <p:strVal val="#ppt_x"/>
                                          </p:val>
                                        </p:tav>
                                        <p:tav tm="100000">
                                          <p:val>
                                            <p:strVal val="#ppt_x"/>
                                          </p:val>
                                        </p:tav>
                                      </p:tavLst>
                                    </p:anim>
                                    <p:anim calcmode="lin" valueType="num">
                                      <p:cBhvr additive="base">
                                        <p:cTn id="8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44"/>
                                        </p:tgtEl>
                                        <p:attrNameLst>
                                          <p:attrName>style.visibility</p:attrName>
                                        </p:attrNameLst>
                                      </p:cBhvr>
                                      <p:to>
                                        <p:strVal val="visible"/>
                                      </p:to>
                                    </p:set>
                                    <p:anim calcmode="lin" valueType="num">
                                      <p:cBhvr additive="base">
                                        <p:cTn id="91" dur="500" fill="hold"/>
                                        <p:tgtEl>
                                          <p:spTgt spid="44"/>
                                        </p:tgtEl>
                                        <p:attrNameLst>
                                          <p:attrName>ppt_x</p:attrName>
                                        </p:attrNameLst>
                                      </p:cBhvr>
                                      <p:tavLst>
                                        <p:tav tm="0">
                                          <p:val>
                                            <p:strVal val="#ppt_x"/>
                                          </p:val>
                                        </p:tav>
                                        <p:tav tm="100000">
                                          <p:val>
                                            <p:strVal val="#ppt_x"/>
                                          </p:val>
                                        </p:tav>
                                      </p:tavLst>
                                    </p:anim>
                                    <p:anim calcmode="lin" valueType="num">
                                      <p:cBhvr additive="base">
                                        <p:cTn id="92" dur="500" fill="hold"/>
                                        <p:tgtEl>
                                          <p:spTgt spid="44"/>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148"/>
                                        </p:tgtEl>
                                        <p:attrNameLst>
                                          <p:attrName>style.visibility</p:attrName>
                                        </p:attrNameLst>
                                      </p:cBhvr>
                                      <p:to>
                                        <p:strVal val="visible"/>
                                      </p:to>
                                    </p:set>
                                    <p:anim calcmode="lin" valueType="num">
                                      <p:cBhvr additive="base">
                                        <p:cTn id="95" dur="500" fill="hold"/>
                                        <p:tgtEl>
                                          <p:spTgt spid="148"/>
                                        </p:tgtEl>
                                        <p:attrNameLst>
                                          <p:attrName>ppt_x</p:attrName>
                                        </p:attrNameLst>
                                      </p:cBhvr>
                                      <p:tavLst>
                                        <p:tav tm="0">
                                          <p:val>
                                            <p:strVal val="#ppt_x"/>
                                          </p:val>
                                        </p:tav>
                                        <p:tav tm="100000">
                                          <p:val>
                                            <p:strVal val="#ppt_x"/>
                                          </p:val>
                                        </p:tav>
                                      </p:tavLst>
                                    </p:anim>
                                    <p:anim calcmode="lin" valueType="num">
                                      <p:cBhvr additive="base">
                                        <p:cTn id="96" dur="500" fill="hold"/>
                                        <p:tgtEl>
                                          <p:spTgt spid="148"/>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47"/>
                                        </p:tgtEl>
                                        <p:attrNameLst>
                                          <p:attrName>style.visibility</p:attrName>
                                        </p:attrNameLst>
                                      </p:cBhvr>
                                      <p:to>
                                        <p:strVal val="visible"/>
                                      </p:to>
                                    </p:set>
                                    <p:anim calcmode="lin" valueType="num">
                                      <p:cBhvr additive="base">
                                        <p:cTn id="101" dur="500" fill="hold"/>
                                        <p:tgtEl>
                                          <p:spTgt spid="47"/>
                                        </p:tgtEl>
                                        <p:attrNameLst>
                                          <p:attrName>ppt_x</p:attrName>
                                        </p:attrNameLst>
                                      </p:cBhvr>
                                      <p:tavLst>
                                        <p:tav tm="0">
                                          <p:val>
                                            <p:strVal val="#ppt_x"/>
                                          </p:val>
                                        </p:tav>
                                        <p:tav tm="100000">
                                          <p:val>
                                            <p:strVal val="#ppt_x"/>
                                          </p:val>
                                        </p:tav>
                                      </p:tavLst>
                                    </p:anim>
                                    <p:anim calcmode="lin" valueType="num">
                                      <p:cBhvr additive="base">
                                        <p:cTn id="102" dur="500" fill="hold"/>
                                        <p:tgtEl>
                                          <p:spTgt spid="47"/>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152"/>
                                        </p:tgtEl>
                                        <p:attrNameLst>
                                          <p:attrName>style.visibility</p:attrName>
                                        </p:attrNameLst>
                                      </p:cBhvr>
                                      <p:to>
                                        <p:strVal val="visible"/>
                                      </p:to>
                                    </p:set>
                                    <p:anim calcmode="lin" valueType="num">
                                      <p:cBhvr additive="base">
                                        <p:cTn id="105" dur="500" fill="hold"/>
                                        <p:tgtEl>
                                          <p:spTgt spid="152"/>
                                        </p:tgtEl>
                                        <p:attrNameLst>
                                          <p:attrName>ppt_x</p:attrName>
                                        </p:attrNameLst>
                                      </p:cBhvr>
                                      <p:tavLst>
                                        <p:tav tm="0">
                                          <p:val>
                                            <p:strVal val="#ppt_x"/>
                                          </p:val>
                                        </p:tav>
                                        <p:tav tm="100000">
                                          <p:val>
                                            <p:strVal val="#ppt_x"/>
                                          </p:val>
                                        </p:tav>
                                      </p:tavLst>
                                    </p:anim>
                                    <p:anim calcmode="lin" valueType="num">
                                      <p:cBhvr additive="base">
                                        <p:cTn id="106" dur="500" fill="hold"/>
                                        <p:tgtEl>
                                          <p:spTgt spid="152"/>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nodeType="clickEffect">
                                  <p:stCondLst>
                                    <p:cond delay="0"/>
                                  </p:stCondLst>
                                  <p:childTnLst>
                                    <p:set>
                                      <p:cBhvr>
                                        <p:cTn id="110" dur="1" fill="hold">
                                          <p:stCondLst>
                                            <p:cond delay="0"/>
                                          </p:stCondLst>
                                        </p:cTn>
                                        <p:tgtEl>
                                          <p:spTgt spid="21"/>
                                        </p:tgtEl>
                                        <p:attrNameLst>
                                          <p:attrName>style.visibility</p:attrName>
                                        </p:attrNameLst>
                                      </p:cBhvr>
                                      <p:to>
                                        <p:strVal val="visible"/>
                                      </p:to>
                                    </p:set>
                                    <p:anim calcmode="lin" valueType="num">
                                      <p:cBhvr additive="base">
                                        <p:cTn id="111" dur="500" fill="hold"/>
                                        <p:tgtEl>
                                          <p:spTgt spid="21"/>
                                        </p:tgtEl>
                                        <p:attrNameLst>
                                          <p:attrName>ppt_x</p:attrName>
                                        </p:attrNameLst>
                                      </p:cBhvr>
                                      <p:tavLst>
                                        <p:tav tm="0">
                                          <p:val>
                                            <p:strVal val="#ppt_x"/>
                                          </p:val>
                                        </p:tav>
                                        <p:tav tm="100000">
                                          <p:val>
                                            <p:strVal val="#ppt_x"/>
                                          </p:val>
                                        </p:tav>
                                      </p:tavLst>
                                    </p:anim>
                                    <p:anim calcmode="lin" valueType="num">
                                      <p:cBhvr additive="base">
                                        <p:cTn id="112" dur="500" fill="hold"/>
                                        <p:tgtEl>
                                          <p:spTgt spid="21"/>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24"/>
                                        </p:tgtEl>
                                        <p:attrNameLst>
                                          <p:attrName>style.visibility</p:attrName>
                                        </p:attrNameLst>
                                      </p:cBhvr>
                                      <p:to>
                                        <p:strVal val="visible"/>
                                      </p:to>
                                    </p:set>
                                    <p:anim calcmode="lin" valueType="num">
                                      <p:cBhvr additive="base">
                                        <p:cTn id="115" dur="500" fill="hold"/>
                                        <p:tgtEl>
                                          <p:spTgt spid="24"/>
                                        </p:tgtEl>
                                        <p:attrNameLst>
                                          <p:attrName>ppt_x</p:attrName>
                                        </p:attrNameLst>
                                      </p:cBhvr>
                                      <p:tavLst>
                                        <p:tav tm="0">
                                          <p:val>
                                            <p:strVal val="#ppt_x"/>
                                          </p:val>
                                        </p:tav>
                                        <p:tav tm="100000">
                                          <p:val>
                                            <p:strVal val="#ppt_x"/>
                                          </p:val>
                                        </p:tav>
                                      </p:tavLst>
                                    </p:anim>
                                    <p:anim calcmode="lin" valueType="num">
                                      <p:cBhvr additive="base">
                                        <p:cTn id="116" dur="500" fill="hold"/>
                                        <p:tgtEl>
                                          <p:spTgt spid="24"/>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27"/>
                                        </p:tgtEl>
                                        <p:attrNameLst>
                                          <p:attrName>style.visibility</p:attrName>
                                        </p:attrNameLst>
                                      </p:cBhvr>
                                      <p:to>
                                        <p:strVal val="visible"/>
                                      </p:to>
                                    </p:set>
                                    <p:anim calcmode="lin" valueType="num">
                                      <p:cBhvr additive="base">
                                        <p:cTn id="119" dur="500" fill="hold"/>
                                        <p:tgtEl>
                                          <p:spTgt spid="27"/>
                                        </p:tgtEl>
                                        <p:attrNameLst>
                                          <p:attrName>ppt_x</p:attrName>
                                        </p:attrNameLst>
                                      </p:cBhvr>
                                      <p:tavLst>
                                        <p:tav tm="0">
                                          <p:val>
                                            <p:strVal val="#ppt_x"/>
                                          </p:val>
                                        </p:tav>
                                        <p:tav tm="100000">
                                          <p:val>
                                            <p:strVal val="#ppt_x"/>
                                          </p:val>
                                        </p:tav>
                                      </p:tavLst>
                                    </p:anim>
                                    <p:anim calcmode="lin" valueType="num">
                                      <p:cBhvr additive="base">
                                        <p:cTn id="120" dur="500" fill="hold"/>
                                        <p:tgtEl>
                                          <p:spTgt spid="27"/>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additive="base">
                                        <p:cTn id="123" dur="500" fill="hold"/>
                                        <p:tgtEl>
                                          <p:spTgt spid="30"/>
                                        </p:tgtEl>
                                        <p:attrNameLst>
                                          <p:attrName>ppt_x</p:attrName>
                                        </p:attrNameLst>
                                      </p:cBhvr>
                                      <p:tavLst>
                                        <p:tav tm="0">
                                          <p:val>
                                            <p:strVal val="#ppt_x"/>
                                          </p:val>
                                        </p:tav>
                                        <p:tav tm="100000">
                                          <p:val>
                                            <p:strVal val="#ppt_x"/>
                                          </p:val>
                                        </p:tav>
                                      </p:tavLst>
                                    </p:anim>
                                    <p:anim calcmode="lin" valueType="num">
                                      <p:cBhvr additive="base">
                                        <p:cTn id="124" dur="500" fill="hold"/>
                                        <p:tgtEl>
                                          <p:spTgt spid="30"/>
                                        </p:tgtEl>
                                        <p:attrNameLst>
                                          <p:attrName>ppt_y</p:attrName>
                                        </p:attrNameLst>
                                      </p:cBhvr>
                                      <p:tavLst>
                                        <p:tav tm="0">
                                          <p:val>
                                            <p:strVal val="1+#ppt_h/2"/>
                                          </p:val>
                                        </p:tav>
                                        <p:tav tm="100000">
                                          <p:val>
                                            <p:strVal val="#ppt_y"/>
                                          </p:val>
                                        </p:tav>
                                      </p:tavLst>
                                    </p:anim>
                                  </p:childTnLst>
                                </p:cTn>
                              </p:par>
                              <p:par>
                                <p:cTn id="125" presetID="2" presetClass="entr" presetSubtype="4" fill="hold" nodeType="withEffect">
                                  <p:stCondLst>
                                    <p:cond delay="0"/>
                                  </p:stCondLst>
                                  <p:childTnLst>
                                    <p:set>
                                      <p:cBhvr>
                                        <p:cTn id="126" dur="1" fill="hold">
                                          <p:stCondLst>
                                            <p:cond delay="0"/>
                                          </p:stCondLst>
                                        </p:cTn>
                                        <p:tgtEl>
                                          <p:spTgt spid="33"/>
                                        </p:tgtEl>
                                        <p:attrNameLst>
                                          <p:attrName>style.visibility</p:attrName>
                                        </p:attrNameLst>
                                      </p:cBhvr>
                                      <p:to>
                                        <p:strVal val="visible"/>
                                      </p:to>
                                    </p:set>
                                    <p:anim calcmode="lin" valueType="num">
                                      <p:cBhvr additive="base">
                                        <p:cTn id="127" dur="500" fill="hold"/>
                                        <p:tgtEl>
                                          <p:spTgt spid="33"/>
                                        </p:tgtEl>
                                        <p:attrNameLst>
                                          <p:attrName>ppt_x</p:attrName>
                                        </p:attrNameLst>
                                      </p:cBhvr>
                                      <p:tavLst>
                                        <p:tav tm="0">
                                          <p:val>
                                            <p:strVal val="#ppt_x"/>
                                          </p:val>
                                        </p:tav>
                                        <p:tav tm="100000">
                                          <p:val>
                                            <p:strVal val="#ppt_x"/>
                                          </p:val>
                                        </p:tav>
                                      </p:tavLst>
                                    </p:anim>
                                    <p:anim calcmode="lin" valueType="num">
                                      <p:cBhvr additive="base">
                                        <p:cTn id="128" dur="500" fill="hold"/>
                                        <p:tgtEl>
                                          <p:spTgt spid="33"/>
                                        </p:tgtEl>
                                        <p:attrNameLst>
                                          <p:attrName>ppt_y</p:attrName>
                                        </p:attrNameLst>
                                      </p:cBhvr>
                                      <p:tavLst>
                                        <p:tav tm="0">
                                          <p:val>
                                            <p:strVal val="1+#ppt_h/2"/>
                                          </p:val>
                                        </p:tav>
                                        <p:tav tm="100000">
                                          <p:val>
                                            <p:strVal val="#ppt_y"/>
                                          </p:val>
                                        </p:tav>
                                      </p:tavLst>
                                    </p:anim>
                                  </p:childTnLst>
                                </p:cTn>
                              </p:par>
                              <p:par>
                                <p:cTn id="129" presetID="2" presetClass="entr" presetSubtype="4" fill="hold" nodeType="withEffect">
                                  <p:stCondLst>
                                    <p:cond delay="0"/>
                                  </p:stCondLst>
                                  <p:childTnLst>
                                    <p:set>
                                      <p:cBhvr>
                                        <p:cTn id="130" dur="1" fill="hold">
                                          <p:stCondLst>
                                            <p:cond delay="0"/>
                                          </p:stCondLst>
                                        </p:cTn>
                                        <p:tgtEl>
                                          <p:spTgt spid="36"/>
                                        </p:tgtEl>
                                        <p:attrNameLst>
                                          <p:attrName>style.visibility</p:attrName>
                                        </p:attrNameLst>
                                      </p:cBhvr>
                                      <p:to>
                                        <p:strVal val="visible"/>
                                      </p:to>
                                    </p:set>
                                    <p:anim calcmode="lin" valueType="num">
                                      <p:cBhvr additive="base">
                                        <p:cTn id="131" dur="500" fill="hold"/>
                                        <p:tgtEl>
                                          <p:spTgt spid="36"/>
                                        </p:tgtEl>
                                        <p:attrNameLst>
                                          <p:attrName>ppt_x</p:attrName>
                                        </p:attrNameLst>
                                      </p:cBhvr>
                                      <p:tavLst>
                                        <p:tav tm="0">
                                          <p:val>
                                            <p:strVal val="#ppt_x"/>
                                          </p:val>
                                        </p:tav>
                                        <p:tav tm="100000">
                                          <p:val>
                                            <p:strVal val="#ppt_x"/>
                                          </p:val>
                                        </p:tav>
                                      </p:tavLst>
                                    </p:anim>
                                    <p:anim calcmode="lin" valueType="num">
                                      <p:cBhvr additive="base">
                                        <p:cTn id="13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Anatomical Model</a:t>
            </a:r>
            <a:endParaRPr lang="en-US" dirty="0"/>
          </a:p>
        </p:txBody>
      </p:sp>
      <p:sp>
        <p:nvSpPr>
          <p:cNvPr id="6" name="TextBox 5"/>
          <p:cNvSpPr txBox="1"/>
          <p:nvPr/>
        </p:nvSpPr>
        <p:spPr>
          <a:xfrm>
            <a:off x="0" y="0"/>
            <a:ext cx="3200400" cy="461665"/>
          </a:xfrm>
          <a:prstGeom prst="rect">
            <a:avLst/>
          </a:prstGeom>
          <a:noFill/>
        </p:spPr>
        <p:txBody>
          <a:bodyPr wrap="square" rtlCol="0">
            <a:spAutoFit/>
          </a:bodyPr>
          <a:lstStyle/>
          <a:p>
            <a:r>
              <a:rPr lang="en-US" sz="2400" dirty="0" smtClean="0">
                <a:latin typeface="+mj-lt"/>
              </a:rPr>
              <a:t>Demonstration</a:t>
            </a:r>
            <a:endParaRPr lang="en-US" sz="2400" dirty="0">
              <a:latin typeface="+mj-lt"/>
            </a:endParaRPr>
          </a:p>
        </p:txBody>
      </p:sp>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8315" r="29236"/>
          <a:stretch/>
        </p:blipFill>
        <p:spPr bwMode="auto">
          <a:xfrm>
            <a:off x="6097336" y="2099911"/>
            <a:ext cx="2589464" cy="39319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49865" y="2099911"/>
            <a:ext cx="5518871" cy="39319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1039682" y="6406052"/>
            <a:ext cx="1848096" cy="369332"/>
          </a:xfrm>
          <a:prstGeom prst="rect">
            <a:avLst/>
          </a:prstGeom>
          <a:noFill/>
        </p:spPr>
        <p:txBody>
          <a:bodyPr wrap="square" rtlCol="0">
            <a:spAutoFit/>
          </a:bodyPr>
          <a:lstStyle/>
          <a:p>
            <a:r>
              <a:rPr lang="en-US" dirty="0" smtClean="0"/>
              <a:t>Anal Sphincter</a:t>
            </a:r>
            <a:endParaRPr lang="en-US" dirty="0"/>
          </a:p>
        </p:txBody>
      </p:sp>
      <p:cxnSp>
        <p:nvCxnSpPr>
          <p:cNvPr id="8" name="Straight Connector 7"/>
          <p:cNvCxnSpPr>
            <a:endCxn id="7" idx="0"/>
          </p:cNvCxnSpPr>
          <p:nvPr/>
        </p:nvCxnSpPr>
        <p:spPr>
          <a:xfrm flipH="1">
            <a:off x="1963730" y="5673718"/>
            <a:ext cx="1145571" cy="732334"/>
          </a:xfrm>
          <a:prstGeom prst="line">
            <a:avLst/>
          </a:prstGeom>
        </p:spPr>
        <p:style>
          <a:lnRef idx="3">
            <a:schemeClr val="accent5"/>
          </a:lnRef>
          <a:fillRef idx="0">
            <a:schemeClr val="accent5"/>
          </a:fillRef>
          <a:effectRef idx="2">
            <a:schemeClr val="accent5"/>
          </a:effectRef>
          <a:fontRef idx="minor">
            <a:schemeClr val="tx1"/>
          </a:fontRef>
        </p:style>
      </p:cxnSp>
      <p:sp>
        <p:nvSpPr>
          <p:cNvPr id="9" name="TextBox 8"/>
          <p:cNvSpPr txBox="1"/>
          <p:nvPr/>
        </p:nvSpPr>
        <p:spPr>
          <a:xfrm>
            <a:off x="115634" y="1453580"/>
            <a:ext cx="1848096" cy="646331"/>
          </a:xfrm>
          <a:prstGeom prst="rect">
            <a:avLst/>
          </a:prstGeom>
          <a:noFill/>
        </p:spPr>
        <p:txBody>
          <a:bodyPr wrap="square" rtlCol="0">
            <a:spAutoFit/>
          </a:bodyPr>
          <a:lstStyle/>
          <a:p>
            <a:r>
              <a:rPr lang="en-US" dirty="0" smtClean="0"/>
              <a:t>Pressure Tube to Bike Pump</a:t>
            </a:r>
            <a:endParaRPr lang="en-US" dirty="0"/>
          </a:p>
        </p:txBody>
      </p:sp>
      <p:sp>
        <p:nvSpPr>
          <p:cNvPr id="10" name="TextBox 9"/>
          <p:cNvSpPr txBox="1"/>
          <p:nvPr/>
        </p:nvSpPr>
        <p:spPr>
          <a:xfrm>
            <a:off x="6468020" y="1542573"/>
            <a:ext cx="1848096" cy="369332"/>
          </a:xfrm>
          <a:prstGeom prst="rect">
            <a:avLst/>
          </a:prstGeom>
          <a:noFill/>
        </p:spPr>
        <p:txBody>
          <a:bodyPr wrap="square" rtlCol="0">
            <a:spAutoFit/>
          </a:bodyPr>
          <a:lstStyle/>
          <a:p>
            <a:r>
              <a:rPr lang="en-US" dirty="0" err="1" smtClean="0"/>
              <a:t>Puborectalis</a:t>
            </a:r>
            <a:endParaRPr lang="en-US" dirty="0"/>
          </a:p>
        </p:txBody>
      </p:sp>
      <p:sp>
        <p:nvSpPr>
          <p:cNvPr id="11" name="TextBox 10"/>
          <p:cNvSpPr txBox="1"/>
          <p:nvPr/>
        </p:nvSpPr>
        <p:spPr>
          <a:xfrm>
            <a:off x="4046736" y="6221386"/>
            <a:ext cx="1848096" cy="369332"/>
          </a:xfrm>
          <a:prstGeom prst="rect">
            <a:avLst/>
          </a:prstGeom>
          <a:noFill/>
        </p:spPr>
        <p:txBody>
          <a:bodyPr wrap="square" rtlCol="0">
            <a:spAutoFit/>
          </a:bodyPr>
          <a:lstStyle/>
          <a:p>
            <a:r>
              <a:rPr lang="en-US" dirty="0" smtClean="0"/>
              <a:t>Rectum</a:t>
            </a:r>
            <a:endParaRPr lang="en-US" dirty="0"/>
          </a:p>
        </p:txBody>
      </p:sp>
      <p:cxnSp>
        <p:nvCxnSpPr>
          <p:cNvPr id="12" name="Straight Connector 11"/>
          <p:cNvCxnSpPr>
            <a:stCxn id="9" idx="2"/>
          </p:cNvCxnSpPr>
          <p:nvPr/>
        </p:nvCxnSpPr>
        <p:spPr>
          <a:xfrm flipH="1">
            <a:off x="707770" y="2099911"/>
            <a:ext cx="331912" cy="648791"/>
          </a:xfrm>
          <a:prstGeom prst="line">
            <a:avLst/>
          </a:prstGeom>
        </p:spPr>
        <p:style>
          <a:lnRef idx="3">
            <a:schemeClr val="accent5"/>
          </a:lnRef>
          <a:fillRef idx="0">
            <a:schemeClr val="accent5"/>
          </a:fillRef>
          <a:effectRef idx="2">
            <a:schemeClr val="accent5"/>
          </a:effectRef>
          <a:fontRef idx="minor">
            <a:schemeClr val="tx1"/>
          </a:fontRef>
        </p:style>
      </p:cxnSp>
      <p:cxnSp>
        <p:nvCxnSpPr>
          <p:cNvPr id="13" name="Straight Connector 12"/>
          <p:cNvCxnSpPr/>
          <p:nvPr/>
        </p:nvCxnSpPr>
        <p:spPr>
          <a:xfrm>
            <a:off x="6931523" y="1936021"/>
            <a:ext cx="155077" cy="1492979"/>
          </a:xfrm>
          <a:prstGeom prst="line">
            <a:avLst/>
          </a:prstGeom>
        </p:spPr>
        <p:style>
          <a:lnRef idx="3">
            <a:schemeClr val="accent5"/>
          </a:lnRef>
          <a:fillRef idx="0">
            <a:schemeClr val="accent5"/>
          </a:fillRef>
          <a:effectRef idx="2">
            <a:schemeClr val="accent5"/>
          </a:effectRef>
          <a:fontRef idx="minor">
            <a:schemeClr val="tx1"/>
          </a:fontRef>
        </p:style>
      </p:cxnSp>
      <p:cxnSp>
        <p:nvCxnSpPr>
          <p:cNvPr id="14" name="Straight Connector 13"/>
          <p:cNvCxnSpPr/>
          <p:nvPr/>
        </p:nvCxnSpPr>
        <p:spPr>
          <a:xfrm>
            <a:off x="3200400" y="4953000"/>
            <a:ext cx="1066800" cy="1268386"/>
          </a:xfrm>
          <a:prstGeom prst="line">
            <a:avLst/>
          </a:prstGeom>
        </p:spPr>
        <p:style>
          <a:lnRef idx="3">
            <a:schemeClr val="accent5"/>
          </a:lnRef>
          <a:fillRef idx="0">
            <a:schemeClr val="accent5"/>
          </a:fillRef>
          <a:effectRef idx="2">
            <a:schemeClr val="accent5"/>
          </a:effectRef>
          <a:fontRef idx="minor">
            <a:schemeClr val="tx1"/>
          </a:fontRef>
        </p:style>
      </p:cxn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Conclusions</a:t>
            </a:r>
            <a:endParaRPr lang="en-US" dirty="0"/>
          </a:p>
        </p:txBody>
      </p:sp>
      <p:sp>
        <p:nvSpPr>
          <p:cNvPr id="3" name="Content Placeholder 2"/>
          <p:cNvSpPr>
            <a:spLocks noGrp="1"/>
          </p:cNvSpPr>
          <p:nvPr>
            <p:ph idx="1"/>
          </p:nvPr>
        </p:nvSpPr>
        <p:spPr>
          <a:xfrm>
            <a:off x="457200" y="1295400"/>
            <a:ext cx="8229600" cy="4525963"/>
          </a:xfrm>
        </p:spPr>
        <p:txBody>
          <a:bodyPr>
            <a:normAutofit/>
          </a:bodyPr>
          <a:lstStyle/>
          <a:p>
            <a:r>
              <a:rPr lang="en-US" dirty="0" smtClean="0"/>
              <a:t>Defined clinical problem and engineering design requirements</a:t>
            </a:r>
          </a:p>
          <a:p>
            <a:r>
              <a:rPr lang="en-US" dirty="0" smtClean="0"/>
              <a:t>Refined consensus design concept</a:t>
            </a:r>
          </a:p>
          <a:p>
            <a:r>
              <a:rPr lang="en-US" dirty="0" smtClean="0"/>
              <a:t>Validated device subsystems</a:t>
            </a:r>
          </a:p>
          <a:p>
            <a:pPr lvl="1"/>
            <a:r>
              <a:rPr lang="en-US" dirty="0" smtClean="0"/>
              <a:t>Calibrated </a:t>
            </a:r>
            <a:r>
              <a:rPr lang="en-US" dirty="0" smtClean="0"/>
              <a:t>pressure sensors</a:t>
            </a:r>
          </a:p>
          <a:p>
            <a:pPr lvl="1"/>
            <a:r>
              <a:rPr lang="en-US" dirty="0" smtClean="0"/>
              <a:t>Developed software interface and </a:t>
            </a:r>
            <a:r>
              <a:rPr lang="en-US" dirty="0" smtClean="0"/>
              <a:t>algorithms</a:t>
            </a:r>
          </a:p>
          <a:p>
            <a:pPr lvl="1"/>
            <a:r>
              <a:rPr lang="en-US" dirty="0" smtClean="0"/>
              <a:t>Awaiting  IRB approval for EMG</a:t>
            </a:r>
          </a:p>
          <a:p>
            <a:pPr lvl="1">
              <a:buNone/>
            </a:pPr>
            <a:endParaRPr lang="en-US" dirty="0" smtClean="0"/>
          </a:p>
        </p:txBody>
      </p:sp>
    </p:spTree>
    <p:extLst>
      <p:ext uri="{BB962C8B-B14F-4D97-AF65-F5344CB8AC3E}">
        <p14:creationId xmlns:p14="http://schemas.microsoft.com/office/powerpoint/2010/main" xmlns="" val="37284139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Future Steps</a:t>
            </a:r>
            <a:endParaRPr lang="en-US" sz="4000" dirty="0"/>
          </a:p>
        </p:txBody>
      </p:sp>
      <p:sp>
        <p:nvSpPr>
          <p:cNvPr id="3" name="Content Placeholder 2"/>
          <p:cNvSpPr>
            <a:spLocks noGrp="1"/>
          </p:cNvSpPr>
          <p:nvPr>
            <p:ph idx="1"/>
          </p:nvPr>
        </p:nvSpPr>
        <p:spPr/>
        <p:txBody>
          <a:bodyPr/>
          <a:lstStyle/>
          <a:p>
            <a:r>
              <a:rPr lang="en-US" dirty="0" smtClean="0"/>
              <a:t>Assemble functional prototype</a:t>
            </a:r>
          </a:p>
          <a:p>
            <a:pPr lvl="1"/>
            <a:r>
              <a:rPr lang="en-US" dirty="0" smtClean="0"/>
              <a:t>EMG validation: IRB approval</a:t>
            </a:r>
          </a:p>
          <a:p>
            <a:pPr lvl="1"/>
            <a:r>
              <a:rPr lang="en-US" dirty="0" smtClean="0"/>
              <a:t>Incorporate calibration unit</a:t>
            </a:r>
          </a:p>
          <a:p>
            <a:r>
              <a:rPr lang="en-US" dirty="0" smtClean="0"/>
              <a:t>Manufacture </a:t>
            </a:r>
            <a:r>
              <a:rPr lang="en-US" dirty="0" smtClean="0"/>
              <a:t>clinical </a:t>
            </a:r>
            <a:r>
              <a:rPr lang="en-US" dirty="0" smtClean="0"/>
              <a:t>prototypes</a:t>
            </a:r>
            <a:endParaRPr lang="en-US" dirty="0" smtClean="0"/>
          </a:p>
          <a:p>
            <a:pPr lvl="1"/>
            <a:r>
              <a:rPr lang="en-US" dirty="0" smtClean="0"/>
              <a:t>Raise capital for production and testing</a:t>
            </a:r>
          </a:p>
          <a:p>
            <a:pPr lvl="1"/>
            <a:r>
              <a:rPr lang="en-US" dirty="0" smtClean="0"/>
              <a:t>Determine manufacturing process</a:t>
            </a:r>
          </a:p>
          <a:p>
            <a:r>
              <a:rPr lang="en-US" dirty="0" smtClean="0"/>
              <a:t>Submit invention disclosure</a:t>
            </a:r>
          </a:p>
          <a:p>
            <a:endParaRPr lang="en-US" dirty="0"/>
          </a:p>
        </p:txBody>
      </p:sp>
    </p:spTree>
    <p:extLst>
      <p:ext uri="{BB962C8B-B14F-4D97-AF65-F5344CB8AC3E}">
        <p14:creationId xmlns:p14="http://schemas.microsoft.com/office/powerpoint/2010/main" xmlns="" val="15147311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Acknowledgements</a:t>
            </a:r>
            <a:endParaRPr lang="en-US" sz="4000" dirty="0"/>
          </a:p>
        </p:txBody>
      </p:sp>
      <p:sp>
        <p:nvSpPr>
          <p:cNvPr id="3" name="Content Placeholder 2"/>
          <p:cNvSpPr>
            <a:spLocks noGrp="1"/>
          </p:cNvSpPr>
          <p:nvPr>
            <p:ph idx="1"/>
          </p:nvPr>
        </p:nvSpPr>
        <p:spPr/>
        <p:txBody>
          <a:bodyPr/>
          <a:lstStyle/>
          <a:p>
            <a:r>
              <a:rPr lang="en-US" dirty="0" smtClean="0"/>
              <a:t>Dr. William D. </a:t>
            </a:r>
            <a:r>
              <a:rPr lang="en-US" dirty="0" err="1" smtClean="0"/>
              <a:t>Chey</a:t>
            </a:r>
            <a:endParaRPr lang="en-US" dirty="0" smtClean="0"/>
          </a:p>
          <a:p>
            <a:pPr lvl="1"/>
            <a:r>
              <a:rPr lang="en-US" dirty="0" smtClean="0"/>
              <a:t>Director of the Gastrointestinal Physiology Laboratory, University of Michigan</a:t>
            </a:r>
          </a:p>
          <a:p>
            <a:r>
              <a:rPr lang="en-US" dirty="0" smtClean="0"/>
              <a:t>Dr. James Ashton-Miller</a:t>
            </a:r>
          </a:p>
          <a:p>
            <a:pPr lvl="1"/>
            <a:r>
              <a:rPr lang="en-US" dirty="0" smtClean="0"/>
              <a:t>Director of the Biomechanics Laboratory, University of Michigan</a:t>
            </a:r>
            <a:endParaRPr lang="en-US" dirty="0"/>
          </a:p>
        </p:txBody>
      </p:sp>
    </p:spTree>
    <p:extLst>
      <p:ext uri="{BB962C8B-B14F-4D97-AF65-F5344CB8AC3E}">
        <p14:creationId xmlns:p14="http://schemas.microsoft.com/office/powerpoint/2010/main" xmlns="" val="17996733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14600"/>
            <a:ext cx="8229600" cy="1143000"/>
          </a:xfrm>
        </p:spPr>
        <p:txBody>
          <a:bodyPr>
            <a:normAutofit/>
          </a:bodyPr>
          <a:lstStyle/>
          <a:p>
            <a:r>
              <a:rPr lang="en-US" sz="5400" dirty="0" smtClean="0"/>
              <a:t>QUESTIONS?</a:t>
            </a:r>
            <a:endParaRPr lang="en-US" sz="5400" dirty="0"/>
          </a:p>
        </p:txBody>
      </p:sp>
    </p:spTree>
    <p:extLst>
      <p:ext uri="{BB962C8B-B14F-4D97-AF65-F5344CB8AC3E}">
        <p14:creationId xmlns:p14="http://schemas.microsoft.com/office/powerpoint/2010/main" xmlns="" val="21835396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sz="4000" dirty="0" smtClean="0"/>
              <a:t>Finger Based: ≤ 3mm Thickness</a:t>
            </a:r>
            <a:endParaRPr lang="en-US" sz="4000" dirty="0"/>
          </a:p>
        </p:txBody>
      </p:sp>
      <p:sp>
        <p:nvSpPr>
          <p:cNvPr id="4" name="Content Placeholder 3"/>
          <p:cNvSpPr>
            <a:spLocks noGrp="1"/>
          </p:cNvSpPr>
          <p:nvPr>
            <p:ph idx="1"/>
          </p:nvPr>
        </p:nvSpPr>
        <p:spPr>
          <a:xfrm>
            <a:off x="3886200" y="1447800"/>
            <a:ext cx="5257800" cy="4114800"/>
          </a:xfrm>
        </p:spPr>
        <p:txBody>
          <a:bodyPr>
            <a:normAutofit/>
          </a:bodyPr>
          <a:lstStyle/>
          <a:p>
            <a:r>
              <a:rPr lang="en-US" sz="2500" dirty="0" smtClean="0"/>
              <a:t>CAD: ≤ 2mm total thickness</a:t>
            </a:r>
          </a:p>
          <a:p>
            <a:r>
              <a:rPr lang="en-US" sz="2500" dirty="0" smtClean="0"/>
              <a:t>5 measured thicknesses</a:t>
            </a:r>
          </a:p>
          <a:p>
            <a:pPr lvl="1"/>
            <a:r>
              <a:rPr lang="en-US" sz="2100" smtClean="0"/>
              <a:t>1.75-1.98 mm range</a:t>
            </a:r>
            <a:endParaRPr lang="en-US" sz="2100" dirty="0" smtClean="0"/>
          </a:p>
        </p:txBody>
      </p:sp>
      <p:grpSp>
        <p:nvGrpSpPr>
          <p:cNvPr id="3" name="Group 19"/>
          <p:cNvGrpSpPr/>
          <p:nvPr/>
        </p:nvGrpSpPr>
        <p:grpSpPr>
          <a:xfrm>
            <a:off x="457200" y="1244600"/>
            <a:ext cx="3657600" cy="4470400"/>
            <a:chOff x="457200" y="1168400"/>
            <a:chExt cx="3657600" cy="4470400"/>
          </a:xfrm>
        </p:grpSpPr>
        <p:pic>
          <p:nvPicPr>
            <p:cNvPr id="5" name="Picture 4" descr="IMG_20110213_115448.jpg"/>
            <p:cNvPicPr>
              <a:picLocks noChangeAspect="1"/>
            </p:cNvPicPr>
            <p:nvPr/>
          </p:nvPicPr>
          <p:blipFill>
            <a:blip r:embed="rId3" cstate="print"/>
            <a:stretch>
              <a:fillRect/>
            </a:stretch>
          </p:blipFill>
          <p:spPr>
            <a:xfrm rot="5400000">
              <a:off x="-101600" y="1727200"/>
              <a:ext cx="4470400" cy="3352800"/>
            </a:xfrm>
            <a:prstGeom prst="rect">
              <a:avLst/>
            </a:prstGeom>
          </p:spPr>
        </p:pic>
        <p:sp>
          <p:nvSpPr>
            <p:cNvPr id="6" name="TextBox 5"/>
            <p:cNvSpPr txBox="1"/>
            <p:nvPr/>
          </p:nvSpPr>
          <p:spPr>
            <a:xfrm>
              <a:off x="2514600" y="4648200"/>
              <a:ext cx="1600200" cy="646331"/>
            </a:xfrm>
            <a:prstGeom prst="rect">
              <a:avLst/>
            </a:prstGeom>
            <a:noFill/>
          </p:spPr>
          <p:txBody>
            <a:bodyPr wrap="square" rtlCol="0">
              <a:spAutoFit/>
            </a:bodyPr>
            <a:lstStyle/>
            <a:p>
              <a:pPr algn="ctr"/>
              <a:r>
                <a:rPr lang="en-US" dirty="0" smtClean="0">
                  <a:solidFill>
                    <a:schemeClr val="bg1"/>
                  </a:solidFill>
                </a:rPr>
                <a:t>Device housing</a:t>
              </a:r>
              <a:endParaRPr lang="en-US" dirty="0">
                <a:solidFill>
                  <a:schemeClr val="bg1"/>
                </a:solidFill>
              </a:endParaRPr>
            </a:p>
          </p:txBody>
        </p:sp>
        <p:cxnSp>
          <p:nvCxnSpPr>
            <p:cNvPr id="7" name="Straight Arrow Connector 6"/>
            <p:cNvCxnSpPr/>
            <p:nvPr/>
          </p:nvCxnSpPr>
          <p:spPr>
            <a:xfrm rot="10800000">
              <a:off x="2209800" y="4953000"/>
              <a:ext cx="609600" cy="1588"/>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514600" y="3505200"/>
              <a:ext cx="1600200" cy="646331"/>
            </a:xfrm>
            <a:prstGeom prst="rect">
              <a:avLst/>
            </a:prstGeom>
            <a:noFill/>
          </p:spPr>
          <p:txBody>
            <a:bodyPr wrap="square" rtlCol="0">
              <a:spAutoFit/>
            </a:bodyPr>
            <a:lstStyle/>
            <a:p>
              <a:pPr algn="ctr"/>
              <a:r>
                <a:rPr lang="en-US" dirty="0" smtClean="0">
                  <a:solidFill>
                    <a:schemeClr val="bg1"/>
                  </a:solidFill>
                </a:rPr>
                <a:t>Digital calipers</a:t>
              </a:r>
              <a:endParaRPr lang="en-US" dirty="0">
                <a:solidFill>
                  <a:schemeClr val="bg1"/>
                </a:solidFill>
              </a:endParaRPr>
            </a:p>
          </p:txBody>
        </p:sp>
        <p:cxnSp>
          <p:nvCxnSpPr>
            <p:cNvPr id="11" name="Straight Arrow Connector 10"/>
            <p:cNvCxnSpPr/>
            <p:nvPr/>
          </p:nvCxnSpPr>
          <p:spPr>
            <a:xfrm rot="10800000">
              <a:off x="2209800" y="3276600"/>
              <a:ext cx="609600" cy="45720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aphicFrame>
        <p:nvGraphicFramePr>
          <p:cNvPr id="12" name="Table 11"/>
          <p:cNvGraphicFramePr>
            <a:graphicFrameLocks noGrp="1"/>
          </p:cNvGraphicFramePr>
          <p:nvPr>
            <p:extLst>
              <p:ext uri="{D42A27DB-BD31-4B8C-83A1-F6EECF244321}">
                <p14:modId xmlns:p14="http://schemas.microsoft.com/office/powerpoint/2010/main" xmlns="" val="3657921442"/>
              </p:ext>
            </p:extLst>
          </p:nvPr>
        </p:nvGraphicFramePr>
        <p:xfrm>
          <a:off x="4114800" y="2819400"/>
          <a:ext cx="4451668" cy="2362200"/>
        </p:xfrm>
        <a:graphic>
          <a:graphicData uri="http://schemas.openxmlformats.org/drawingml/2006/table">
            <a:tbl>
              <a:tblPr firstRow="1" bandRow="1">
                <a:tableStyleId>{5C22544A-7EE6-4342-B048-85BDC9FD1C3A}</a:tableStyleId>
              </a:tblPr>
              <a:tblGrid>
                <a:gridCol w="2775268"/>
                <a:gridCol w="1676400"/>
              </a:tblGrid>
              <a:tr h="370840">
                <a:tc>
                  <a:txBody>
                    <a:bodyPr/>
                    <a:lstStyle/>
                    <a:p>
                      <a:r>
                        <a:rPr lang="en-US" sz="2500" b="0" dirty="0" smtClean="0">
                          <a:solidFill>
                            <a:schemeClr val="tx1"/>
                          </a:solidFill>
                        </a:rPr>
                        <a:t>Housing</a:t>
                      </a:r>
                      <a:endParaRPr lang="en-US" sz="2500"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2500" b="0" dirty="0" smtClean="0">
                          <a:solidFill>
                            <a:schemeClr val="tx1"/>
                          </a:solidFill>
                        </a:rPr>
                        <a:t>1.98 mm</a:t>
                      </a:r>
                      <a:endParaRPr lang="en-US" sz="2500"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70840">
                <a:tc>
                  <a:txBody>
                    <a:bodyPr/>
                    <a:lstStyle/>
                    <a:p>
                      <a:r>
                        <a:rPr lang="en-US" sz="2500" dirty="0" smtClean="0">
                          <a:solidFill>
                            <a:schemeClr val="tx1"/>
                          </a:solidFill>
                        </a:rPr>
                        <a:t>Glove</a:t>
                      </a:r>
                      <a:endParaRPr lang="en-US" sz="250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2500" dirty="0" smtClean="0">
                          <a:solidFill>
                            <a:schemeClr val="tx1"/>
                          </a:solidFill>
                        </a:rPr>
                        <a:t>0.125 mm</a:t>
                      </a:r>
                      <a:endParaRPr lang="en-US" sz="250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370840">
                <a:tc>
                  <a:txBody>
                    <a:bodyPr/>
                    <a:lstStyle/>
                    <a:p>
                      <a:r>
                        <a:rPr lang="en-US" sz="2500" dirty="0" smtClean="0">
                          <a:solidFill>
                            <a:schemeClr val="tx1"/>
                          </a:solidFill>
                        </a:rPr>
                        <a:t>Sensors</a:t>
                      </a:r>
                      <a:endParaRPr lang="en-US" sz="25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500" dirty="0" smtClean="0">
                          <a:solidFill>
                            <a:schemeClr val="tx1"/>
                          </a:solidFill>
                        </a:rPr>
                        <a:t>0.17 mm</a:t>
                      </a:r>
                      <a:endParaRPr lang="en-US" sz="25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70840">
                <a:tc>
                  <a:txBody>
                    <a:bodyPr/>
                    <a:lstStyle/>
                    <a:p>
                      <a:r>
                        <a:rPr lang="en-US" sz="2500" dirty="0" smtClean="0">
                          <a:solidFill>
                            <a:schemeClr val="tx1"/>
                          </a:solidFill>
                        </a:rPr>
                        <a:t>Wiring                 +</a:t>
                      </a:r>
                      <a:endParaRPr lang="en-US" sz="2500" dirty="0">
                        <a:solidFill>
                          <a:schemeClr val="tx1"/>
                        </a:solidFil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500" dirty="0" smtClean="0">
                          <a:solidFill>
                            <a:schemeClr val="tx1"/>
                          </a:solidFill>
                        </a:rPr>
                        <a:t>0.3 mm</a:t>
                      </a:r>
                      <a:endParaRPr lang="en-US" sz="2500" dirty="0">
                        <a:solidFill>
                          <a:schemeClr val="tx1"/>
                        </a:solidFil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r>
                        <a:rPr lang="en-US" sz="2500" b="1" dirty="0" smtClean="0">
                          <a:solidFill>
                            <a:schemeClr val="tx1"/>
                          </a:solidFill>
                        </a:rPr>
                        <a:t>Max. Thickness =</a:t>
                      </a:r>
                      <a:endParaRPr lang="en-US" sz="2500" b="1" dirty="0">
                        <a:solidFill>
                          <a:schemeClr val="tx1"/>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2500" b="1" dirty="0" smtClean="0">
                          <a:solidFill>
                            <a:schemeClr val="tx1"/>
                          </a:solidFill>
                        </a:rPr>
                        <a:t>2.575 mm</a:t>
                      </a:r>
                      <a:endParaRPr lang="en-US" sz="2500" b="1" dirty="0">
                        <a:solidFill>
                          <a:schemeClr val="tx1"/>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sp>
        <p:nvSpPr>
          <p:cNvPr id="13" name="TextBox 12"/>
          <p:cNvSpPr txBox="1"/>
          <p:nvPr/>
        </p:nvSpPr>
        <p:spPr>
          <a:xfrm>
            <a:off x="0" y="0"/>
            <a:ext cx="2667000" cy="461665"/>
          </a:xfrm>
          <a:prstGeom prst="rect">
            <a:avLst/>
          </a:prstGeom>
          <a:noFill/>
        </p:spPr>
        <p:txBody>
          <a:bodyPr wrap="square" rtlCol="0">
            <a:spAutoFit/>
          </a:bodyPr>
          <a:lstStyle/>
          <a:p>
            <a:r>
              <a:rPr lang="en-US" sz="2400" dirty="0" smtClean="0">
                <a:latin typeface="+mj-lt"/>
              </a:rPr>
              <a:t>Demonstration</a:t>
            </a:r>
            <a:endParaRPr lang="en-US" sz="2400" dirty="0">
              <a:latin typeface="+mj-lt"/>
            </a:endParaRPr>
          </a:p>
        </p:txBody>
      </p:sp>
    </p:spTree>
    <p:extLst>
      <p:ext uri="{BB962C8B-B14F-4D97-AF65-F5344CB8AC3E}">
        <p14:creationId xmlns:p14="http://schemas.microsoft.com/office/powerpoint/2010/main" xmlns="" val="37970977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Autofit/>
          </a:bodyPr>
          <a:lstStyle/>
          <a:p>
            <a:r>
              <a:rPr lang="en-US" sz="4000" dirty="0" smtClean="0"/>
              <a:t>Current Situation: Anorectal Manometry (ARM)</a:t>
            </a:r>
            <a:endParaRPr lang="en-US" sz="4000" dirty="0"/>
          </a:p>
        </p:txBody>
      </p:sp>
      <p:sp>
        <p:nvSpPr>
          <p:cNvPr id="3" name="Content Placeholder 2"/>
          <p:cNvSpPr>
            <a:spLocks noGrp="1"/>
          </p:cNvSpPr>
          <p:nvPr>
            <p:ph idx="1"/>
          </p:nvPr>
        </p:nvSpPr>
        <p:spPr>
          <a:xfrm>
            <a:off x="381000" y="2179637"/>
            <a:ext cx="4876800" cy="4525963"/>
          </a:xfrm>
        </p:spPr>
        <p:txBody>
          <a:bodyPr>
            <a:noAutofit/>
          </a:bodyPr>
          <a:lstStyle/>
          <a:p>
            <a:r>
              <a:rPr lang="en-US" sz="2800" dirty="0" smtClean="0"/>
              <a:t>Catheter-based system</a:t>
            </a:r>
          </a:p>
          <a:p>
            <a:r>
              <a:rPr lang="en-US" sz="2800" dirty="0" smtClean="0"/>
              <a:t>Anal sphincter pressure</a:t>
            </a:r>
          </a:p>
          <a:p>
            <a:r>
              <a:rPr lang="en-US" sz="2800" dirty="0" smtClean="0"/>
              <a:t>Drawbacks</a:t>
            </a:r>
          </a:p>
          <a:p>
            <a:pPr lvl="1"/>
            <a:r>
              <a:rPr lang="en-US" sz="2400" dirty="0" smtClean="0"/>
              <a:t>Prohibitive costs</a:t>
            </a:r>
            <a:endParaRPr lang="en-US" sz="2400" dirty="0"/>
          </a:p>
          <a:p>
            <a:pPr marL="685800" lvl="1"/>
            <a:r>
              <a:rPr lang="en-US" sz="2400" dirty="0"/>
              <a:t>Complicated data </a:t>
            </a:r>
            <a:r>
              <a:rPr lang="en-US" sz="2400" dirty="0" smtClean="0"/>
              <a:t>analysis</a:t>
            </a:r>
          </a:p>
          <a:p>
            <a:pPr marL="685800" lvl="1"/>
            <a:r>
              <a:rPr lang="en-US" sz="2400" dirty="0" smtClean="0"/>
              <a:t>Limited measurements</a:t>
            </a:r>
            <a:endParaRPr lang="en-US" sz="2400" dirty="0"/>
          </a:p>
        </p:txBody>
      </p:sp>
      <p:sp>
        <p:nvSpPr>
          <p:cNvPr id="4" name="AutoShape 2" descr="https://ctools.umich.edu/access/content/group/d3944c95-9e96-4e65-a732-bef1461ec3a4/Resources%20Used/ARM%20demonstration%20_10_22_10_/Photographs/IMAG017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xmlns="" val="0"/>
              </a:ext>
            </a:extLst>
          </a:blip>
          <a:srcRect l="22549" r="2" b="10555"/>
          <a:stretch/>
        </p:blipFill>
        <p:spPr>
          <a:xfrm>
            <a:off x="5257800" y="2286000"/>
            <a:ext cx="3640860" cy="2514600"/>
          </a:xfrm>
          <a:prstGeom prst="rect">
            <a:avLst/>
          </a:prstGeom>
        </p:spPr>
      </p:pic>
      <p:sp>
        <p:nvSpPr>
          <p:cNvPr id="6" name="TextBox 5"/>
          <p:cNvSpPr txBox="1"/>
          <p:nvPr/>
        </p:nvSpPr>
        <p:spPr>
          <a:xfrm>
            <a:off x="5257800" y="4829889"/>
            <a:ext cx="3259860" cy="246221"/>
          </a:xfrm>
          <a:prstGeom prst="rect">
            <a:avLst/>
          </a:prstGeom>
          <a:noFill/>
        </p:spPr>
        <p:txBody>
          <a:bodyPr wrap="square" rtlCol="0">
            <a:spAutoFit/>
          </a:bodyPr>
          <a:lstStyle/>
          <a:p>
            <a:r>
              <a:rPr lang="en-US" sz="1000" dirty="0" smtClean="0"/>
              <a:t>University of Michigan Gastrointestinal Laboratory</a:t>
            </a:r>
            <a:endParaRPr lang="en-US" sz="1000" dirty="0"/>
          </a:p>
        </p:txBody>
      </p:sp>
      <p:sp>
        <p:nvSpPr>
          <p:cNvPr id="8" name="TextBox 7"/>
          <p:cNvSpPr txBox="1"/>
          <p:nvPr/>
        </p:nvSpPr>
        <p:spPr>
          <a:xfrm>
            <a:off x="0" y="0"/>
            <a:ext cx="2427831" cy="461665"/>
          </a:xfrm>
          <a:prstGeom prst="rect">
            <a:avLst/>
          </a:prstGeom>
          <a:noFill/>
        </p:spPr>
        <p:txBody>
          <a:bodyPr wrap="square" rtlCol="0">
            <a:spAutoFit/>
          </a:bodyPr>
          <a:lstStyle/>
          <a:p>
            <a:r>
              <a:rPr lang="en-US" sz="2400" dirty="0" smtClean="0">
                <a:latin typeface="+mj-lt"/>
              </a:rPr>
              <a:t>Problem</a:t>
            </a:r>
            <a:endParaRPr lang="en-US" sz="2400" dirty="0">
              <a:latin typeface="+mj-lt"/>
            </a:endParaRPr>
          </a:p>
        </p:txBody>
      </p:sp>
    </p:spTree>
    <p:extLst>
      <p:ext uri="{BB962C8B-B14F-4D97-AF65-F5344CB8AC3E}">
        <p14:creationId xmlns:p14="http://schemas.microsoft.com/office/powerpoint/2010/main" xmlns="" val="16714651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7"/>
            <a:ext cx="8686800" cy="1143000"/>
          </a:xfrm>
        </p:spPr>
        <p:txBody>
          <a:bodyPr>
            <a:normAutofit/>
          </a:bodyPr>
          <a:lstStyle/>
          <a:p>
            <a:r>
              <a:rPr lang="en-US" sz="4000" dirty="0" smtClean="0"/>
              <a:t>Finger Function: ≥ 90</a:t>
            </a:r>
            <a:r>
              <a:rPr lang="en-US" sz="4000" dirty="0" smtClean="0">
                <a:latin typeface="Times New Roman"/>
                <a:cs typeface="Times New Roman"/>
              </a:rPr>
              <a:t>°</a:t>
            </a:r>
            <a:r>
              <a:rPr lang="en-US" sz="4000" dirty="0" smtClean="0"/>
              <a:t> flexion</a:t>
            </a:r>
            <a:endParaRPr lang="en-US" sz="4000" dirty="0"/>
          </a:p>
        </p:txBody>
      </p:sp>
      <p:sp>
        <p:nvSpPr>
          <p:cNvPr id="3" name="Content Placeholder 2"/>
          <p:cNvSpPr>
            <a:spLocks noGrp="1"/>
          </p:cNvSpPr>
          <p:nvPr>
            <p:ph idx="1"/>
          </p:nvPr>
        </p:nvSpPr>
        <p:spPr>
          <a:xfrm>
            <a:off x="0" y="1341437"/>
            <a:ext cx="9144000" cy="4525963"/>
          </a:xfrm>
        </p:spPr>
        <p:txBody>
          <a:bodyPr>
            <a:normAutofit/>
          </a:bodyPr>
          <a:lstStyle/>
          <a:p>
            <a:r>
              <a:rPr lang="en-US" dirty="0" smtClean="0"/>
              <a:t>Usability questionnaire flexion/extension rating</a:t>
            </a:r>
          </a:p>
          <a:p>
            <a:pPr lvl="1"/>
            <a:r>
              <a:rPr lang="en-US" dirty="0" smtClean="0"/>
              <a:t>Average rating: 4.6/5</a:t>
            </a:r>
          </a:p>
          <a:p>
            <a:pPr lvl="1"/>
            <a:r>
              <a:rPr lang="en-US" dirty="0" smtClean="0"/>
              <a:t>Client rating: 5/5</a:t>
            </a:r>
          </a:p>
          <a:p>
            <a:r>
              <a:rPr lang="en-US" dirty="0" smtClean="0"/>
              <a:t>Measured degree of flexion: 140</a:t>
            </a:r>
            <a:r>
              <a:rPr lang="en-US" dirty="0" smtClean="0">
                <a:latin typeface="Times New Roman"/>
                <a:cs typeface="Times New Roman"/>
              </a:rPr>
              <a:t> °</a:t>
            </a:r>
            <a:endParaRPr lang="en-US" dirty="0" smtClean="0"/>
          </a:p>
          <a:p>
            <a:endParaRPr lang="en-US" dirty="0" smtClean="0"/>
          </a:p>
          <a:p>
            <a:endParaRPr lang="en-US" dirty="0" smtClean="0"/>
          </a:p>
          <a:p>
            <a:pPr>
              <a:buNone/>
            </a:pPr>
            <a:endParaRPr lang="en-US" dirty="0" smtClean="0"/>
          </a:p>
        </p:txBody>
      </p:sp>
      <p:pic>
        <p:nvPicPr>
          <p:cNvPr id="4" name="Picture 3" descr="IMG_20110213_165957.jpg"/>
          <p:cNvPicPr>
            <a:picLocks noChangeAspect="1"/>
          </p:cNvPicPr>
          <p:nvPr/>
        </p:nvPicPr>
        <p:blipFill>
          <a:blip r:embed="rId3" cstate="print">
            <a:lum contrast="40000"/>
          </a:blip>
          <a:srcRect t="8333" r="10417" b="11111"/>
          <a:stretch>
            <a:fillRect/>
          </a:stretch>
        </p:blipFill>
        <p:spPr>
          <a:xfrm>
            <a:off x="762000" y="3657600"/>
            <a:ext cx="3276600" cy="2209800"/>
          </a:xfrm>
          <a:prstGeom prst="rect">
            <a:avLst/>
          </a:prstGeom>
          <a:solidFill>
            <a:srgbClr val="FFFF00"/>
          </a:solidFill>
        </p:spPr>
      </p:pic>
      <p:grpSp>
        <p:nvGrpSpPr>
          <p:cNvPr id="5" name="Group 22"/>
          <p:cNvGrpSpPr/>
          <p:nvPr/>
        </p:nvGrpSpPr>
        <p:grpSpPr>
          <a:xfrm>
            <a:off x="4572000" y="3654552"/>
            <a:ext cx="3352800" cy="2212848"/>
            <a:chOff x="4572000" y="3654552"/>
            <a:chExt cx="3352800" cy="2212848"/>
          </a:xfrm>
        </p:grpSpPr>
        <p:grpSp>
          <p:nvGrpSpPr>
            <p:cNvPr id="7" name="Group 11"/>
            <p:cNvGrpSpPr/>
            <p:nvPr/>
          </p:nvGrpSpPr>
          <p:grpSpPr>
            <a:xfrm>
              <a:off x="4572000" y="3654552"/>
              <a:ext cx="3352800" cy="2212848"/>
              <a:chOff x="38030" y="762000"/>
              <a:chExt cx="8272737" cy="6095999"/>
            </a:xfrm>
          </p:grpSpPr>
          <p:pic>
            <p:nvPicPr>
              <p:cNvPr id="6" name="Picture 5" descr="IMG_20110213_170028.jpg"/>
              <p:cNvPicPr>
                <a:picLocks noChangeAspect="1"/>
              </p:cNvPicPr>
              <p:nvPr/>
            </p:nvPicPr>
            <p:blipFill>
              <a:blip r:embed="rId4" cstate="print"/>
              <a:stretch>
                <a:fillRect/>
              </a:stretch>
            </p:blipFill>
            <p:spPr>
              <a:xfrm>
                <a:off x="38030" y="762000"/>
                <a:ext cx="8272737" cy="6095999"/>
              </a:xfrm>
              <a:prstGeom prst="rect">
                <a:avLst/>
              </a:prstGeom>
            </p:spPr>
          </p:pic>
          <p:cxnSp>
            <p:nvCxnSpPr>
              <p:cNvPr id="8" name="Straight Connector 7"/>
              <p:cNvCxnSpPr/>
              <p:nvPr/>
            </p:nvCxnSpPr>
            <p:spPr>
              <a:xfrm>
                <a:off x="4210179" y="4758826"/>
                <a:ext cx="2002768" cy="1946774"/>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grpSp>
        <p:cxnSp>
          <p:nvCxnSpPr>
            <p:cNvPr id="13" name="Straight Connector 12"/>
            <p:cNvCxnSpPr/>
            <p:nvPr/>
          </p:nvCxnSpPr>
          <p:spPr>
            <a:xfrm rot="5400000">
              <a:off x="5767602" y="4533903"/>
              <a:ext cx="1066802" cy="76196"/>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sp>
          <p:nvSpPr>
            <p:cNvPr id="19" name="Arc 18"/>
            <p:cNvSpPr/>
            <p:nvPr/>
          </p:nvSpPr>
          <p:spPr>
            <a:xfrm rot="1540421">
              <a:off x="5485370" y="4654278"/>
              <a:ext cx="1159561" cy="963002"/>
            </a:xfrm>
            <a:prstGeom prst="arc">
              <a:avLst/>
            </a:prstGeom>
            <a:noFill/>
            <a:ln w="254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p:cNvSpPr txBox="1"/>
            <p:nvPr/>
          </p:nvSpPr>
          <p:spPr>
            <a:xfrm>
              <a:off x="6567701" y="4736068"/>
              <a:ext cx="990600" cy="369332"/>
            </a:xfrm>
            <a:prstGeom prst="rect">
              <a:avLst/>
            </a:prstGeom>
            <a:noFill/>
          </p:spPr>
          <p:txBody>
            <a:bodyPr wrap="square" rtlCol="0">
              <a:spAutoFit/>
            </a:bodyPr>
            <a:lstStyle/>
            <a:p>
              <a:r>
                <a:rPr lang="en-US" dirty="0" smtClean="0">
                  <a:solidFill>
                    <a:srgbClr val="FFFF00"/>
                  </a:solidFill>
                </a:rPr>
                <a:t>140</a:t>
              </a:r>
              <a:r>
                <a:rPr lang="en-US" dirty="0" smtClean="0">
                  <a:solidFill>
                    <a:srgbClr val="FFFF00"/>
                  </a:solidFill>
                  <a:latin typeface="Times New Roman"/>
                  <a:cs typeface="Times New Roman"/>
                </a:rPr>
                <a:t> °</a:t>
              </a:r>
              <a:endParaRPr lang="en-US" dirty="0">
                <a:solidFill>
                  <a:srgbClr val="FFFF00"/>
                </a:solidFill>
              </a:endParaRPr>
            </a:p>
          </p:txBody>
        </p:sp>
      </p:grpSp>
      <p:sp>
        <p:nvSpPr>
          <p:cNvPr id="12" name="TextBox 11"/>
          <p:cNvSpPr txBox="1"/>
          <p:nvPr/>
        </p:nvSpPr>
        <p:spPr>
          <a:xfrm>
            <a:off x="0" y="0"/>
            <a:ext cx="2667000" cy="461665"/>
          </a:xfrm>
          <a:prstGeom prst="rect">
            <a:avLst/>
          </a:prstGeom>
          <a:noFill/>
        </p:spPr>
        <p:txBody>
          <a:bodyPr wrap="square" rtlCol="0">
            <a:spAutoFit/>
          </a:bodyPr>
          <a:lstStyle/>
          <a:p>
            <a:r>
              <a:rPr lang="en-US" sz="2400" dirty="0" smtClean="0">
                <a:latin typeface="+mj-lt"/>
              </a:rPr>
              <a:t>Demonstration</a:t>
            </a:r>
            <a:endParaRPr lang="en-US" sz="2400" dirty="0">
              <a:latin typeface="+mj-lt"/>
            </a:endParaRPr>
          </a:p>
        </p:txBody>
      </p:sp>
    </p:spTree>
    <p:extLst>
      <p:ext uri="{BB962C8B-B14F-4D97-AF65-F5344CB8AC3E}">
        <p14:creationId xmlns:p14="http://schemas.microsoft.com/office/powerpoint/2010/main" xmlns="" val="3437129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Maximize Patient Comfort</a:t>
            </a:r>
            <a:endParaRPr lang="en-US" sz="4000" dirty="0"/>
          </a:p>
        </p:txBody>
      </p:sp>
      <p:sp>
        <p:nvSpPr>
          <p:cNvPr id="3" name="Content Placeholder 2"/>
          <p:cNvSpPr>
            <a:spLocks noGrp="1"/>
          </p:cNvSpPr>
          <p:nvPr>
            <p:ph idx="1"/>
          </p:nvPr>
        </p:nvSpPr>
        <p:spPr/>
        <p:txBody>
          <a:bodyPr/>
          <a:lstStyle/>
          <a:p>
            <a:r>
              <a:rPr lang="en-US" dirty="0" smtClean="0"/>
              <a:t>Usability questionnaire</a:t>
            </a:r>
          </a:p>
          <a:p>
            <a:pPr lvl="1"/>
            <a:r>
              <a:rPr lang="en-US" dirty="0" smtClean="0"/>
              <a:t>Client + 5 other participants</a:t>
            </a:r>
          </a:p>
          <a:p>
            <a:r>
              <a:rPr lang="en-US" dirty="0" smtClean="0"/>
              <a:t>Rate features of device from patient perspective</a:t>
            </a:r>
          </a:p>
          <a:p>
            <a:pPr lvl="1"/>
            <a:r>
              <a:rPr lang="en-US" dirty="0" smtClean="0"/>
              <a:t>1-5 scale</a:t>
            </a:r>
          </a:p>
          <a:p>
            <a:pPr lvl="1"/>
            <a:r>
              <a:rPr lang="en-US" dirty="0" smtClean="0"/>
              <a:t>5 = best rating</a:t>
            </a:r>
          </a:p>
        </p:txBody>
      </p:sp>
      <p:sp>
        <p:nvSpPr>
          <p:cNvPr id="4" name="TextBox 3"/>
          <p:cNvSpPr txBox="1"/>
          <p:nvPr/>
        </p:nvSpPr>
        <p:spPr>
          <a:xfrm>
            <a:off x="0" y="0"/>
            <a:ext cx="2667000" cy="461665"/>
          </a:xfrm>
          <a:prstGeom prst="rect">
            <a:avLst/>
          </a:prstGeom>
          <a:noFill/>
        </p:spPr>
        <p:txBody>
          <a:bodyPr wrap="square" rtlCol="0">
            <a:spAutoFit/>
          </a:bodyPr>
          <a:lstStyle/>
          <a:p>
            <a:r>
              <a:rPr lang="en-US" sz="2400" dirty="0" smtClean="0">
                <a:latin typeface="+mj-lt"/>
              </a:rPr>
              <a:t>Demonstration</a:t>
            </a:r>
            <a:endParaRPr lang="en-US" sz="2400" dirty="0">
              <a:latin typeface="+mj-lt"/>
            </a:endParaRPr>
          </a:p>
        </p:txBody>
      </p:sp>
    </p:spTree>
    <p:extLst>
      <p:ext uri="{BB962C8B-B14F-4D97-AF65-F5344CB8AC3E}">
        <p14:creationId xmlns:p14="http://schemas.microsoft.com/office/powerpoint/2010/main" xmlns="" val="42773849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Maximize Patient Comfort</a:t>
            </a:r>
            <a:endParaRPr lang="en-US" sz="4000" dirty="0"/>
          </a:p>
        </p:txBody>
      </p:sp>
      <p:graphicFrame>
        <p:nvGraphicFramePr>
          <p:cNvPr id="14" name="Chart 13"/>
          <p:cNvGraphicFramePr>
            <a:graphicFrameLocks noGrp="1"/>
          </p:cNvGraphicFramePr>
          <p:nvPr>
            <p:extLst>
              <p:ext uri="{D42A27DB-BD31-4B8C-83A1-F6EECF244321}">
                <p14:modId xmlns:p14="http://schemas.microsoft.com/office/powerpoint/2010/main" xmlns="" val="306582615"/>
              </p:ext>
            </p:extLst>
          </p:nvPr>
        </p:nvGraphicFramePr>
        <p:xfrm>
          <a:off x="381000" y="1219200"/>
          <a:ext cx="8224689" cy="51816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0" y="0"/>
            <a:ext cx="2667000" cy="461665"/>
          </a:xfrm>
          <a:prstGeom prst="rect">
            <a:avLst/>
          </a:prstGeom>
          <a:noFill/>
        </p:spPr>
        <p:txBody>
          <a:bodyPr wrap="square" rtlCol="0">
            <a:spAutoFit/>
          </a:bodyPr>
          <a:lstStyle/>
          <a:p>
            <a:r>
              <a:rPr lang="en-US" sz="2400" dirty="0" smtClean="0">
                <a:latin typeface="+mj-lt"/>
              </a:rPr>
              <a:t>Demonstration</a:t>
            </a:r>
            <a:endParaRPr lang="en-US" sz="2400" dirty="0">
              <a:latin typeface="+mj-lt"/>
            </a:endParaRPr>
          </a:p>
        </p:txBody>
      </p:sp>
    </p:spTree>
    <p:extLst>
      <p:ext uri="{BB962C8B-B14F-4D97-AF65-F5344CB8AC3E}">
        <p14:creationId xmlns:p14="http://schemas.microsoft.com/office/powerpoint/2010/main" xmlns="" val="26061044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Patient Comfort: Next Steps</a:t>
            </a:r>
            <a:endParaRPr lang="en-US" sz="4000" dirty="0"/>
          </a:p>
        </p:txBody>
      </p:sp>
      <p:sp>
        <p:nvSpPr>
          <p:cNvPr id="3" name="Content Placeholder 2"/>
          <p:cNvSpPr>
            <a:spLocks noGrp="1"/>
          </p:cNvSpPr>
          <p:nvPr>
            <p:ph idx="1"/>
          </p:nvPr>
        </p:nvSpPr>
        <p:spPr>
          <a:xfrm>
            <a:off x="457200" y="1295400"/>
            <a:ext cx="8229600" cy="4525963"/>
          </a:xfrm>
        </p:spPr>
        <p:txBody>
          <a:bodyPr/>
          <a:lstStyle/>
          <a:p>
            <a:r>
              <a:rPr lang="en-US" dirty="0" smtClean="0"/>
              <a:t>Material/Smoothness – Material selection</a:t>
            </a:r>
          </a:p>
          <a:p>
            <a:pPr lvl="1"/>
            <a:r>
              <a:rPr lang="en-US" dirty="0" smtClean="0"/>
              <a:t>Current prototype: Resin from MIC</a:t>
            </a:r>
          </a:p>
          <a:p>
            <a:pPr lvl="1"/>
            <a:r>
              <a:rPr lang="en-US" dirty="0" smtClean="0"/>
              <a:t>Clinical prototype: Silicone with desirable material properties</a:t>
            </a:r>
          </a:p>
          <a:p>
            <a:r>
              <a:rPr lang="en-US" dirty="0" smtClean="0"/>
              <a:t>Size/Shape – Revised device design</a:t>
            </a:r>
          </a:p>
        </p:txBody>
      </p:sp>
      <p:pic>
        <p:nvPicPr>
          <p:cNvPr id="4" name="Picture 3"/>
          <p:cNvPicPr>
            <a:picLocks noChangeAspect="1"/>
          </p:cNvPicPr>
          <p:nvPr/>
        </p:nvPicPr>
        <p:blipFill>
          <a:blip r:embed="rId3" cstate="print">
            <a:extLst>
              <a:ext uri="{BEBA8EAE-BF5A-486C-A8C5-ECC9F3942E4B}">
                <a14:imgProps xmlns:a14="http://schemas.microsoft.com/office/drawing/2010/main" xmlns="">
                  <a14:imgLayer r:embed="rId4">
                    <a14:imgEffect>
                      <a14:backgroundRemoval t="9973" b="89891" l="9970" r="100000"/>
                    </a14:imgEffect>
                  </a14:imgLayer>
                </a14:imgProps>
              </a:ext>
              <a:ext uri="{28A0092B-C50C-407E-A947-70E740481C1C}">
                <a14:useLocalDpi xmlns:a14="http://schemas.microsoft.com/office/drawing/2010/main" xmlns="" val="0"/>
              </a:ext>
            </a:extLst>
          </a:blip>
          <a:stretch>
            <a:fillRect/>
          </a:stretch>
        </p:blipFill>
        <p:spPr>
          <a:xfrm rot="20168946">
            <a:off x="4593596" y="3376941"/>
            <a:ext cx="4459905" cy="2933206"/>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xmlns="" val="0"/>
              </a:ext>
            </a:extLst>
          </a:blip>
          <a:srcRect t="47284" r="45176"/>
          <a:stretch>
            <a:fillRect/>
          </a:stretch>
        </p:blipFill>
        <p:spPr>
          <a:xfrm rot="978408">
            <a:off x="-14627" y="3830087"/>
            <a:ext cx="4248052" cy="2132750"/>
          </a:xfrm>
          <a:prstGeom prst="rect">
            <a:avLst/>
          </a:prstGeom>
        </p:spPr>
      </p:pic>
      <p:sp>
        <p:nvSpPr>
          <p:cNvPr id="6" name="TextBox 5"/>
          <p:cNvSpPr txBox="1"/>
          <p:nvPr/>
        </p:nvSpPr>
        <p:spPr>
          <a:xfrm>
            <a:off x="3048000" y="5650468"/>
            <a:ext cx="1600200" cy="369332"/>
          </a:xfrm>
          <a:prstGeom prst="rect">
            <a:avLst/>
          </a:prstGeom>
          <a:noFill/>
        </p:spPr>
        <p:txBody>
          <a:bodyPr wrap="square" rtlCol="0">
            <a:spAutoFit/>
          </a:bodyPr>
          <a:lstStyle/>
          <a:p>
            <a:pPr algn="ctr"/>
            <a:r>
              <a:rPr lang="en-US" dirty="0" smtClean="0"/>
              <a:t>3 mm</a:t>
            </a:r>
            <a:endParaRPr lang="en-US" dirty="0"/>
          </a:p>
        </p:txBody>
      </p:sp>
      <p:sp>
        <p:nvSpPr>
          <p:cNvPr id="7" name="TextBox 6"/>
          <p:cNvSpPr txBox="1"/>
          <p:nvPr/>
        </p:nvSpPr>
        <p:spPr>
          <a:xfrm>
            <a:off x="5105400" y="5650468"/>
            <a:ext cx="1600200" cy="369332"/>
          </a:xfrm>
          <a:prstGeom prst="rect">
            <a:avLst/>
          </a:prstGeom>
          <a:noFill/>
        </p:spPr>
        <p:txBody>
          <a:bodyPr wrap="square" rtlCol="0">
            <a:spAutoFit/>
          </a:bodyPr>
          <a:lstStyle/>
          <a:p>
            <a:pPr algn="ctr"/>
            <a:r>
              <a:rPr lang="en-US" dirty="0" smtClean="0"/>
              <a:t>2 mm</a:t>
            </a:r>
            <a:endParaRPr lang="en-US" dirty="0"/>
          </a:p>
        </p:txBody>
      </p:sp>
      <p:cxnSp>
        <p:nvCxnSpPr>
          <p:cNvPr id="9" name="Straight Arrow Connector 8"/>
          <p:cNvCxnSpPr/>
          <p:nvPr/>
        </p:nvCxnSpPr>
        <p:spPr>
          <a:xfrm rot="5400000">
            <a:off x="3238500" y="5143500"/>
            <a:ext cx="3810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6200000" flipV="1">
            <a:off x="3239294" y="5676107"/>
            <a:ext cx="380206" cy="79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6133306" y="5295106"/>
            <a:ext cx="3810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6200000" flipV="1">
            <a:off x="6134100" y="5828507"/>
            <a:ext cx="380206" cy="79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a:off x="6705600" y="4343400"/>
            <a:ext cx="1066800" cy="4572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858000" y="3733800"/>
            <a:ext cx="1600200" cy="369332"/>
          </a:xfrm>
          <a:prstGeom prst="rect">
            <a:avLst/>
          </a:prstGeom>
          <a:noFill/>
        </p:spPr>
        <p:txBody>
          <a:bodyPr wrap="square" rtlCol="0">
            <a:spAutoFit/>
          </a:bodyPr>
          <a:lstStyle/>
          <a:p>
            <a:pPr algn="ctr"/>
            <a:r>
              <a:rPr lang="en-US" dirty="0" smtClean="0"/>
              <a:t>Graded edges</a:t>
            </a:r>
            <a:endParaRPr lang="en-US" dirty="0"/>
          </a:p>
        </p:txBody>
      </p:sp>
      <p:sp>
        <p:nvSpPr>
          <p:cNvPr id="25" name="Right Arrow 24"/>
          <p:cNvSpPr/>
          <p:nvPr/>
        </p:nvSpPr>
        <p:spPr>
          <a:xfrm>
            <a:off x="4191000" y="4724400"/>
            <a:ext cx="838200" cy="25603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0" y="0"/>
            <a:ext cx="2667000" cy="461665"/>
          </a:xfrm>
          <a:prstGeom prst="rect">
            <a:avLst/>
          </a:prstGeom>
          <a:noFill/>
        </p:spPr>
        <p:txBody>
          <a:bodyPr wrap="square" rtlCol="0">
            <a:spAutoFit/>
          </a:bodyPr>
          <a:lstStyle/>
          <a:p>
            <a:r>
              <a:rPr lang="en-US" sz="2400" dirty="0" smtClean="0">
                <a:latin typeface="+mj-lt"/>
              </a:rPr>
              <a:t>Demonstration</a:t>
            </a:r>
            <a:endParaRPr lang="en-US" sz="2400" dirty="0">
              <a:latin typeface="+mj-lt"/>
            </a:endParaRPr>
          </a:p>
        </p:txBody>
      </p:sp>
    </p:spTree>
    <p:extLst>
      <p:ext uri="{BB962C8B-B14F-4D97-AF65-F5344CB8AC3E}">
        <p14:creationId xmlns:p14="http://schemas.microsoft.com/office/powerpoint/2010/main" xmlns="" val="2919555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Low Production Cost</a:t>
            </a:r>
            <a:r>
              <a:rPr lang="en-US" sz="4000" dirty="0"/>
              <a:t/>
            </a:r>
            <a:br>
              <a:rPr lang="en-US" sz="4000" dirty="0"/>
            </a:br>
            <a:r>
              <a:rPr lang="en-US" sz="2800" dirty="0" smtClean="0"/>
              <a:t>≤ $75 per disposable device  </a:t>
            </a:r>
            <a:endParaRPr lang="en-US" sz="4000" dirty="0"/>
          </a:p>
        </p:txBody>
      </p:sp>
      <p:sp>
        <p:nvSpPr>
          <p:cNvPr id="3" name="Content Placeholder 2"/>
          <p:cNvSpPr>
            <a:spLocks noGrp="1"/>
          </p:cNvSpPr>
          <p:nvPr>
            <p:ph sz="half" idx="1"/>
          </p:nvPr>
        </p:nvSpPr>
        <p:spPr/>
        <p:txBody>
          <a:bodyPr/>
          <a:lstStyle/>
          <a:p>
            <a:pPr marL="0" indent="0">
              <a:buNone/>
            </a:pPr>
            <a:r>
              <a:rPr lang="en-US" sz="2000" b="1" dirty="0"/>
              <a:t>Known Costs:</a:t>
            </a:r>
          </a:p>
          <a:p>
            <a:r>
              <a:rPr lang="en-US" sz="2000" dirty="0"/>
              <a:t>Latex glove</a:t>
            </a:r>
          </a:p>
          <a:p>
            <a:r>
              <a:rPr lang="en-US" sz="2000" dirty="0"/>
              <a:t>Pressure sensors</a:t>
            </a:r>
          </a:p>
          <a:p>
            <a:r>
              <a:rPr lang="en-US" sz="2000" dirty="0"/>
              <a:t>EMG electrodes</a:t>
            </a:r>
          </a:p>
          <a:p>
            <a:r>
              <a:rPr lang="en-US" sz="2000" dirty="0"/>
              <a:t>Thin insulated wire</a:t>
            </a:r>
          </a:p>
          <a:p>
            <a:r>
              <a:rPr lang="en-US" sz="2000" dirty="0"/>
              <a:t>Plug</a:t>
            </a:r>
          </a:p>
          <a:p>
            <a:r>
              <a:rPr lang="en-US" sz="2000" b="1" dirty="0"/>
              <a:t>Total cost = $38.89</a:t>
            </a:r>
          </a:p>
          <a:p>
            <a:endParaRPr lang="en-US" sz="2000" dirty="0"/>
          </a:p>
        </p:txBody>
      </p:sp>
      <p:sp>
        <p:nvSpPr>
          <p:cNvPr id="5" name="Content Placeholder 4"/>
          <p:cNvSpPr>
            <a:spLocks noGrp="1"/>
          </p:cNvSpPr>
          <p:nvPr>
            <p:ph sz="half" idx="2"/>
          </p:nvPr>
        </p:nvSpPr>
        <p:spPr/>
        <p:txBody>
          <a:bodyPr>
            <a:normAutofit/>
          </a:bodyPr>
          <a:lstStyle/>
          <a:p>
            <a:pPr marL="0" indent="0">
              <a:buNone/>
            </a:pPr>
            <a:r>
              <a:rPr lang="en-US" sz="2000" b="1" dirty="0"/>
              <a:t>Additional Costs :</a:t>
            </a:r>
          </a:p>
          <a:p>
            <a:r>
              <a:rPr lang="en-US" sz="2000" dirty="0"/>
              <a:t>Polyurethane, silicone, plastic support manufacturing</a:t>
            </a:r>
          </a:p>
          <a:p>
            <a:r>
              <a:rPr lang="en-US" sz="2000" dirty="0"/>
              <a:t>Device assembly</a:t>
            </a:r>
          </a:p>
          <a:p>
            <a:r>
              <a:rPr lang="en-US" sz="2000" dirty="0"/>
              <a:t>Packaging</a:t>
            </a:r>
          </a:p>
          <a:p>
            <a:endParaRPr lang="en-US" sz="2000" dirty="0"/>
          </a:p>
        </p:txBody>
      </p:sp>
      <p:sp>
        <p:nvSpPr>
          <p:cNvPr id="9" name="TextBox 8"/>
          <p:cNvSpPr txBox="1"/>
          <p:nvPr/>
        </p:nvSpPr>
        <p:spPr>
          <a:xfrm>
            <a:off x="457200" y="4343400"/>
            <a:ext cx="8153400" cy="1631216"/>
          </a:xfrm>
          <a:prstGeom prst="rect">
            <a:avLst/>
          </a:prstGeom>
          <a:noFill/>
        </p:spPr>
        <p:txBody>
          <a:bodyPr wrap="square" rtlCol="0">
            <a:spAutoFit/>
          </a:bodyPr>
          <a:lstStyle/>
          <a:p>
            <a:pPr>
              <a:spcAft>
                <a:spcPts val="800"/>
              </a:spcAft>
            </a:pPr>
            <a:r>
              <a:rPr lang="en-US" sz="2000" b="1" dirty="0" smtClean="0"/>
              <a:t>Future Steps:</a:t>
            </a:r>
          </a:p>
          <a:p>
            <a:pPr marL="342900" indent="-342900">
              <a:spcAft>
                <a:spcPts val="800"/>
              </a:spcAft>
              <a:buFont typeface="Arial" pitchFamily="34" charset="0"/>
              <a:buChar char="•"/>
            </a:pPr>
            <a:r>
              <a:rPr lang="en-US" sz="2000" dirty="0" smtClean="0"/>
              <a:t>Secure means of manufacturing + assembly &lt;</a:t>
            </a:r>
            <a:r>
              <a:rPr lang="en-US" sz="2000" b="1" dirty="0" smtClean="0"/>
              <a:t> $75 – $38.89 = $36.11</a:t>
            </a:r>
          </a:p>
          <a:p>
            <a:pPr marL="342900" indent="-342900">
              <a:spcAft>
                <a:spcPts val="800"/>
              </a:spcAft>
              <a:buFont typeface="Arial" pitchFamily="34" charset="0"/>
              <a:buChar char="•"/>
            </a:pPr>
            <a:r>
              <a:rPr lang="en-US" sz="2000" dirty="0" smtClean="0"/>
              <a:t>Injection molding for device housing</a:t>
            </a:r>
          </a:p>
          <a:p>
            <a:pPr marL="342900" indent="-342900">
              <a:spcAft>
                <a:spcPts val="800"/>
              </a:spcAft>
              <a:buFont typeface="Arial" pitchFamily="34" charset="0"/>
              <a:buChar char="•"/>
            </a:pPr>
            <a:r>
              <a:rPr lang="en-US" sz="2000" dirty="0" smtClean="0"/>
              <a:t>Wire bonding and packaging pressure sensors</a:t>
            </a:r>
          </a:p>
        </p:txBody>
      </p:sp>
      <p:sp>
        <p:nvSpPr>
          <p:cNvPr id="4" name="TextBox 3"/>
          <p:cNvSpPr txBox="1"/>
          <p:nvPr/>
        </p:nvSpPr>
        <p:spPr>
          <a:xfrm>
            <a:off x="0" y="0"/>
            <a:ext cx="2667000" cy="461665"/>
          </a:xfrm>
          <a:prstGeom prst="rect">
            <a:avLst/>
          </a:prstGeom>
          <a:noFill/>
        </p:spPr>
        <p:txBody>
          <a:bodyPr wrap="square" rtlCol="0">
            <a:spAutoFit/>
          </a:bodyPr>
          <a:lstStyle/>
          <a:p>
            <a:r>
              <a:rPr lang="en-US" sz="2400" dirty="0" smtClean="0">
                <a:latin typeface="+mj-lt"/>
              </a:rPr>
              <a:t>Validation</a:t>
            </a:r>
            <a:endParaRPr lang="en-US" sz="2400" dirty="0">
              <a:latin typeface="+mj-lt"/>
            </a:endParaRPr>
          </a:p>
        </p:txBody>
      </p:sp>
    </p:spTree>
    <p:extLst>
      <p:ext uri="{BB962C8B-B14F-4D97-AF65-F5344CB8AC3E}">
        <p14:creationId xmlns:p14="http://schemas.microsoft.com/office/powerpoint/2010/main" xmlns="" val="33262170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686800" cy="1143000"/>
          </a:xfrm>
        </p:spPr>
        <p:txBody>
          <a:bodyPr>
            <a:normAutofit/>
          </a:bodyPr>
          <a:lstStyle/>
          <a:p>
            <a:r>
              <a:rPr lang="en-US" sz="4000" dirty="0" smtClean="0"/>
              <a:t>Safety Standards</a:t>
            </a:r>
            <a:endParaRPr lang="en-US" sz="4000" dirty="0"/>
          </a:p>
        </p:txBody>
      </p:sp>
      <p:sp>
        <p:nvSpPr>
          <p:cNvPr id="4" name="Content Placeholder 3"/>
          <p:cNvSpPr>
            <a:spLocks noGrp="1"/>
          </p:cNvSpPr>
          <p:nvPr>
            <p:ph idx="1"/>
          </p:nvPr>
        </p:nvSpPr>
        <p:spPr>
          <a:xfrm>
            <a:off x="0" y="1371600"/>
            <a:ext cx="8839200" cy="4525963"/>
          </a:xfrm>
        </p:spPr>
        <p:txBody>
          <a:bodyPr>
            <a:normAutofit lnSpcReduction="10000"/>
          </a:bodyPr>
          <a:lstStyle/>
          <a:p>
            <a:r>
              <a:rPr lang="en-US" dirty="0" smtClean="0"/>
              <a:t>Electrical Safety Standard: AAMI 60601-1 </a:t>
            </a:r>
          </a:p>
          <a:p>
            <a:pPr lvl="1"/>
            <a:r>
              <a:rPr lang="en-US" dirty="0" smtClean="0"/>
              <a:t>Medical grade isolation transformer (EMG)</a:t>
            </a:r>
          </a:p>
          <a:p>
            <a:pPr lvl="1"/>
            <a:r>
              <a:rPr lang="en-US" dirty="0" smtClean="0"/>
              <a:t>Low-power instrumentation amplifiers</a:t>
            </a:r>
          </a:p>
          <a:p>
            <a:pPr lvl="1"/>
            <a:r>
              <a:rPr lang="en-US" dirty="0" smtClean="0"/>
              <a:t>Battery-powered pressure sensors</a:t>
            </a:r>
          </a:p>
          <a:p>
            <a:pPr lvl="1"/>
            <a:r>
              <a:rPr lang="en-US" dirty="0" smtClean="0"/>
              <a:t>IRB approval before clinical testing</a:t>
            </a:r>
          </a:p>
          <a:p>
            <a:r>
              <a:rPr lang="en-US" dirty="0" smtClean="0"/>
              <a:t>Biocompatibility Standard: AAMI 10933</a:t>
            </a:r>
          </a:p>
          <a:p>
            <a:pPr lvl="1"/>
            <a:r>
              <a:rPr lang="en-US" dirty="0" smtClean="0"/>
              <a:t>Biomedical grade device housing materials</a:t>
            </a:r>
          </a:p>
          <a:p>
            <a:pPr lvl="1"/>
            <a:r>
              <a:rPr lang="en-US" dirty="0" smtClean="0"/>
              <a:t>Medical grade pressure sensors</a:t>
            </a:r>
          </a:p>
          <a:p>
            <a:pPr lvl="1"/>
            <a:r>
              <a:rPr lang="en-US" dirty="0" smtClean="0"/>
              <a:t>Biocompatible silver EMG electrode</a:t>
            </a:r>
          </a:p>
          <a:p>
            <a:pPr>
              <a:buNone/>
            </a:pPr>
            <a:endParaRPr lang="en-US" dirty="0" smtClean="0"/>
          </a:p>
        </p:txBody>
      </p:sp>
      <p:sp>
        <p:nvSpPr>
          <p:cNvPr id="5" name="TextBox 4"/>
          <p:cNvSpPr txBox="1"/>
          <p:nvPr/>
        </p:nvSpPr>
        <p:spPr>
          <a:xfrm>
            <a:off x="0" y="0"/>
            <a:ext cx="2667000" cy="461665"/>
          </a:xfrm>
          <a:prstGeom prst="rect">
            <a:avLst/>
          </a:prstGeom>
          <a:noFill/>
        </p:spPr>
        <p:txBody>
          <a:bodyPr wrap="square" rtlCol="0">
            <a:spAutoFit/>
          </a:bodyPr>
          <a:lstStyle/>
          <a:p>
            <a:r>
              <a:rPr lang="en-US" sz="2400" dirty="0" smtClean="0">
                <a:latin typeface="+mj-lt"/>
              </a:rPr>
              <a:t>Validation</a:t>
            </a:r>
            <a:endParaRPr lang="en-US" sz="2400" dirty="0">
              <a:latin typeface="+mj-lt"/>
            </a:endParaRPr>
          </a:p>
        </p:txBody>
      </p:sp>
    </p:spTree>
    <p:extLst>
      <p:ext uri="{BB962C8B-B14F-4D97-AF65-F5344CB8AC3E}">
        <p14:creationId xmlns:p14="http://schemas.microsoft.com/office/powerpoint/2010/main" xmlns="" val="29359245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noGrp="1"/>
          </p:cNvGraphicFramePr>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30393495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normAutofit/>
          </a:bodyPr>
          <a:lstStyle/>
          <a:p>
            <a:r>
              <a:rPr lang="en-US" sz="2800" dirty="0" smtClean="0"/>
              <a:t>Low Production Cost: ≤ $75 per disposable device  </a:t>
            </a:r>
            <a:endParaRPr lang="en-US" sz="2800" dirty="0"/>
          </a:p>
        </p:txBody>
      </p:sp>
      <p:graphicFrame>
        <p:nvGraphicFramePr>
          <p:cNvPr id="5" name="Table 4"/>
          <p:cNvGraphicFramePr>
            <a:graphicFrameLocks noGrp="1"/>
          </p:cNvGraphicFramePr>
          <p:nvPr/>
        </p:nvGraphicFramePr>
        <p:xfrm>
          <a:off x="228600" y="1600200"/>
          <a:ext cx="8429689" cy="2654388"/>
        </p:xfrm>
        <a:graphic>
          <a:graphicData uri="http://schemas.openxmlformats.org/drawingml/2006/table">
            <a:tbl>
              <a:tblPr firstRow="1" bandRow="1">
                <a:tableStyleId>{073A0DAA-6AF3-43AB-8588-CEC1D06C72B9}</a:tableStyleId>
              </a:tblPr>
              <a:tblGrid>
                <a:gridCol w="2528316"/>
                <a:gridCol w="1459230"/>
                <a:gridCol w="2403793"/>
                <a:gridCol w="2038350"/>
              </a:tblGrid>
              <a:tr h="346841">
                <a:tc>
                  <a:txBody>
                    <a:bodyPr/>
                    <a:lstStyle/>
                    <a:p>
                      <a:r>
                        <a:rPr lang="en-US" dirty="0" smtClean="0"/>
                        <a:t>Component</a:t>
                      </a:r>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US" dirty="0" smtClean="0"/>
                        <a:t>Quantity</a:t>
                      </a:r>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US" dirty="0" smtClean="0"/>
                        <a:t>Source</a:t>
                      </a:r>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US" dirty="0" smtClean="0"/>
                        <a:t>Cost per device, $</a:t>
                      </a:r>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r>
              <a:tr h="346841">
                <a:tc>
                  <a:txBody>
                    <a:bodyPr/>
                    <a:lstStyle/>
                    <a:p>
                      <a:r>
                        <a:rPr lang="en-US" dirty="0" smtClean="0"/>
                        <a:t>Latex Glove</a:t>
                      </a:r>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r>
                        <a:rPr lang="en-US" dirty="0" smtClean="0"/>
                        <a:t>1</a:t>
                      </a:r>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r>
                        <a:rPr lang="en-US" dirty="0" smtClean="0"/>
                        <a:t>GO Gloves</a:t>
                      </a:r>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r>
                        <a:rPr lang="en-US" dirty="0" smtClean="0"/>
                        <a:t>0.08</a:t>
                      </a:r>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r>
              <a:tr h="411480">
                <a:tc>
                  <a:txBody>
                    <a:bodyPr/>
                    <a:lstStyle/>
                    <a:p>
                      <a:r>
                        <a:rPr lang="en-US" dirty="0" smtClean="0"/>
                        <a:t>Pressure Sensor</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smtClean="0"/>
                        <a:t>5</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smtClean="0"/>
                        <a:t>GE</a:t>
                      </a:r>
                      <a:r>
                        <a:rPr lang="en-US" baseline="0" dirty="0" smtClean="0"/>
                        <a:t> Sensing</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smtClean="0"/>
                        <a:t>37.95</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46841">
                <a:tc>
                  <a:txBody>
                    <a:bodyPr/>
                    <a:lstStyle/>
                    <a:p>
                      <a:r>
                        <a:rPr lang="en-US" dirty="0" smtClean="0"/>
                        <a:t>EMG Wires</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smtClean="0"/>
                        <a:t>3, 1 cm each</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smtClean="0"/>
                        <a:t>Bead Gallery</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smtClean="0"/>
                        <a:t>0.10</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414108">
                <a:tc>
                  <a:txBody>
                    <a:bodyPr/>
                    <a:lstStyle/>
                    <a:p>
                      <a:r>
                        <a:rPr lang="en-US" dirty="0" smtClean="0"/>
                        <a:t>Thin</a:t>
                      </a:r>
                      <a:r>
                        <a:rPr lang="en-US" baseline="0" dirty="0" smtClean="0"/>
                        <a:t> Insulated Wire</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smtClean="0"/>
                        <a:t>7 ft</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smtClean="0"/>
                        <a:t>Radio Shack</a:t>
                      </a:r>
                      <a:endParaRPr lang="en-US" b="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0.56</a:t>
                      </a:r>
                      <a:endParaRPr lang="en-US"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46841">
                <a:tc>
                  <a:txBody>
                    <a:bodyPr/>
                    <a:lstStyle/>
                    <a:p>
                      <a:r>
                        <a:rPr lang="en-US" dirty="0" smtClean="0"/>
                        <a:t>Plug</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smtClean="0"/>
                        <a:t>1</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800" kern="1200" dirty="0" smtClean="0"/>
                        <a:t>Belkin Components</a:t>
                      </a:r>
                      <a:endParaRPr lang="en-US" sz="1800" b="0" i="0" kern="1200" dirty="0">
                        <a:solidFill>
                          <a:schemeClr val="dk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smtClean="0"/>
                        <a:t>0.20</a:t>
                      </a:r>
                      <a:endParaRPr lang="en-US" b="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46841">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endParaRPr lang="en-US"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b="1" dirty="0" smtClean="0"/>
                        <a:t>TOTAL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b="1" dirty="0" smtClean="0"/>
                        <a:t>38.89</a:t>
                      </a:r>
                      <a:endParaRPr lang="en-US"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xmlns="" val="110125225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686800" cy="1143000"/>
          </a:xfrm>
        </p:spPr>
        <p:txBody>
          <a:bodyPr>
            <a:normAutofit fontScale="90000"/>
          </a:bodyPr>
          <a:lstStyle/>
          <a:p>
            <a:r>
              <a:rPr lang="en-US" sz="3600" dirty="0" smtClean="0"/>
              <a:t>Electrical Safety Standard: AAMI 60601-1 </a:t>
            </a:r>
            <a:endParaRPr lang="en-US" sz="3600" dirty="0"/>
          </a:p>
        </p:txBody>
      </p:sp>
      <p:sp>
        <p:nvSpPr>
          <p:cNvPr id="4" name="Content Placeholder 3"/>
          <p:cNvSpPr>
            <a:spLocks noGrp="1"/>
          </p:cNvSpPr>
          <p:nvPr>
            <p:ph idx="1"/>
          </p:nvPr>
        </p:nvSpPr>
        <p:spPr>
          <a:xfrm>
            <a:off x="304800" y="1295400"/>
            <a:ext cx="8610600" cy="4678363"/>
          </a:xfrm>
        </p:spPr>
        <p:txBody>
          <a:bodyPr>
            <a:normAutofit/>
          </a:bodyPr>
          <a:lstStyle/>
          <a:p>
            <a:r>
              <a:rPr lang="en-US" dirty="0" smtClean="0"/>
              <a:t>Perform risk management process</a:t>
            </a:r>
          </a:p>
          <a:p>
            <a:r>
              <a:rPr lang="en-US" dirty="0" smtClean="0"/>
              <a:t>Identify essential performance</a:t>
            </a:r>
          </a:p>
          <a:p>
            <a:r>
              <a:rPr lang="en-US" dirty="0" smtClean="0"/>
              <a:t>State expected service life </a:t>
            </a:r>
          </a:p>
          <a:p>
            <a:r>
              <a:rPr lang="en-US" dirty="0" smtClean="0"/>
              <a:t>Meet requirements for parts contacting body</a:t>
            </a:r>
          </a:p>
          <a:p>
            <a:r>
              <a:rPr lang="en-US" dirty="0" smtClean="0"/>
              <a:t>Single fault safe risk mitigation</a:t>
            </a:r>
          </a:p>
          <a:p>
            <a:r>
              <a:rPr lang="en-US" dirty="0" smtClean="0"/>
              <a:t>Use components within specified ratings</a:t>
            </a:r>
          </a:p>
          <a:p>
            <a:r>
              <a:rPr lang="en-US" dirty="0" smtClean="0"/>
              <a:t>&lt; 250 V power supply for handheld equipment</a:t>
            </a:r>
          </a:p>
          <a:p>
            <a:pPr lvl="1"/>
            <a:endParaRPr lang="en-US" dirty="0" smtClean="0"/>
          </a:p>
          <a:p>
            <a:pPr>
              <a:buNone/>
            </a:pPr>
            <a:endParaRPr lang="en-US" dirty="0" smtClean="0"/>
          </a:p>
        </p:txBody>
      </p:sp>
    </p:spTree>
    <p:extLst>
      <p:ext uri="{BB962C8B-B14F-4D97-AF65-F5344CB8AC3E}">
        <p14:creationId xmlns:p14="http://schemas.microsoft.com/office/powerpoint/2010/main" xmlns="" val="10337300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Electrode Contact Length (mm)</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xmlns="" val="653606578"/>
              </p:ext>
            </p:extLst>
          </p:nvPr>
        </p:nvGraphicFramePr>
        <p:xfrm>
          <a:off x="609600" y="1600200"/>
          <a:ext cx="8077200" cy="3923214"/>
        </p:xfrm>
        <a:graphic>
          <a:graphicData uri="http://schemas.openxmlformats.org/drawingml/2006/table">
            <a:tbl>
              <a:tblPr>
                <a:tableStyleId>{5C22544A-7EE6-4342-B048-85BDC9FD1C3A}</a:tableStyleId>
              </a:tblPr>
              <a:tblGrid>
                <a:gridCol w="609600"/>
                <a:gridCol w="990600"/>
                <a:gridCol w="1079500"/>
                <a:gridCol w="1079500"/>
                <a:gridCol w="1079500"/>
                <a:gridCol w="1079500"/>
                <a:gridCol w="1079500"/>
                <a:gridCol w="1079500"/>
              </a:tblGrid>
              <a:tr h="533400">
                <a:tc>
                  <a:txBody>
                    <a:bodyPr/>
                    <a:lstStyle/>
                    <a:p>
                      <a:pPr marL="0" algn="r" defTabSz="914400" rtl="0" eaLnBrk="1" fontAlgn="b" latinLnBrk="0" hangingPunct="1"/>
                      <a:endParaRPr lang="en-US" sz="1800" kern="1200" dirty="0">
                        <a:solidFill>
                          <a:schemeClr val="bg1"/>
                        </a:solidFill>
                        <a:latin typeface="+mn-lt"/>
                        <a:ea typeface="+mn-ea"/>
                        <a:cs typeface="+mn-cs"/>
                      </a:endParaRPr>
                    </a:p>
                  </a:txBody>
                  <a:tcPr marL="16329" marR="16329" marT="16329" marB="0" anchor="b">
                    <a:solidFill>
                      <a:schemeClr val="tx1"/>
                    </a:solidFill>
                  </a:tcPr>
                </a:tc>
                <a:tc>
                  <a:txBody>
                    <a:bodyPr/>
                    <a:lstStyle/>
                    <a:p>
                      <a:pPr marL="0" algn="r" defTabSz="914400" rtl="0" eaLnBrk="1" fontAlgn="b" latinLnBrk="0" hangingPunct="1"/>
                      <a:endParaRPr lang="en-US" sz="1800" kern="1200" dirty="0">
                        <a:solidFill>
                          <a:schemeClr val="bg1"/>
                        </a:solidFill>
                        <a:latin typeface="+mn-lt"/>
                        <a:ea typeface="+mn-ea"/>
                        <a:cs typeface="+mn-cs"/>
                      </a:endParaRPr>
                    </a:p>
                  </a:txBody>
                  <a:tcPr marL="16329" marR="16329" marT="16329" marB="0" anchor="b">
                    <a:solidFill>
                      <a:schemeClr val="tx1"/>
                    </a:solidFill>
                  </a:tcPr>
                </a:tc>
                <a:tc gridSpan="6">
                  <a:txBody>
                    <a:bodyPr/>
                    <a:lstStyle/>
                    <a:p>
                      <a:pPr marL="0" algn="ctr" defTabSz="914400" rtl="0" eaLnBrk="1" fontAlgn="b" latinLnBrk="0" hangingPunct="1"/>
                      <a:r>
                        <a:rPr lang="en-US" sz="1800" kern="1200" dirty="0">
                          <a:solidFill>
                            <a:schemeClr val="bg1"/>
                          </a:solidFill>
                          <a:latin typeface="+mn-lt"/>
                          <a:ea typeface="+mn-ea"/>
                          <a:cs typeface="+mn-cs"/>
                        </a:rPr>
                        <a:t>Electrode Diameter (mm)</a:t>
                      </a:r>
                    </a:p>
                  </a:txBody>
                  <a:tcPr marL="16329" marR="16329" marT="16329" marB="0" anchor="c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64969">
                <a:tc>
                  <a:txBody>
                    <a:bodyPr/>
                    <a:lstStyle/>
                    <a:p>
                      <a:pPr marL="0" algn="r" defTabSz="914400" rtl="0" eaLnBrk="1" fontAlgn="b" latinLnBrk="0" hangingPunct="1"/>
                      <a:endParaRPr lang="en-US" sz="1800" kern="1200" dirty="0">
                        <a:solidFill>
                          <a:schemeClr val="dk1"/>
                        </a:solidFill>
                        <a:latin typeface="+mn-lt"/>
                        <a:ea typeface="+mn-ea"/>
                        <a:cs typeface="+mn-cs"/>
                      </a:endParaRPr>
                    </a:p>
                  </a:txBody>
                  <a:tcPr marL="16329" marR="16329" marT="16329" marB="0" anchor="b"/>
                </a:tc>
                <a:tc>
                  <a:txBody>
                    <a:bodyPr/>
                    <a:lstStyle/>
                    <a:p>
                      <a:pPr marL="0" algn="r" defTabSz="914400" rtl="0" eaLnBrk="1" fontAlgn="b" latinLnBrk="0" hangingPunct="1"/>
                      <a:endParaRPr lang="en-US" sz="1800" kern="1200" dirty="0">
                        <a:solidFill>
                          <a:schemeClr val="dk1"/>
                        </a:solidFill>
                        <a:latin typeface="+mn-lt"/>
                        <a:ea typeface="+mn-ea"/>
                        <a:cs typeface="+mn-cs"/>
                      </a:endParaRPr>
                    </a:p>
                  </a:txBody>
                  <a:tcPr marL="16329" marR="16329" marT="16329" marB="0" anchor="b"/>
                </a:tc>
                <a:tc>
                  <a:txBody>
                    <a:bodyPr/>
                    <a:lstStyle/>
                    <a:p>
                      <a:pPr marL="0" algn="ctr" defTabSz="914400" rtl="0" eaLnBrk="1" fontAlgn="b" latinLnBrk="0" hangingPunct="1"/>
                      <a:r>
                        <a:rPr lang="en-US" sz="1800" b="1" kern="1200" dirty="0">
                          <a:solidFill>
                            <a:schemeClr val="dk1"/>
                          </a:solidFill>
                          <a:latin typeface="+mn-lt"/>
                          <a:ea typeface="+mn-ea"/>
                          <a:cs typeface="+mn-cs"/>
                        </a:rPr>
                        <a:t>0.3</a:t>
                      </a:r>
                    </a:p>
                  </a:txBody>
                  <a:tcPr marL="16329" marR="16329" marT="16329" marB="0" anchor="ctr"/>
                </a:tc>
                <a:tc>
                  <a:txBody>
                    <a:bodyPr/>
                    <a:lstStyle/>
                    <a:p>
                      <a:pPr marL="0" algn="ctr" defTabSz="914400" rtl="0" eaLnBrk="1" fontAlgn="b" latinLnBrk="0" hangingPunct="1"/>
                      <a:r>
                        <a:rPr lang="en-US" sz="1800" b="1" kern="1200" dirty="0">
                          <a:solidFill>
                            <a:schemeClr val="dk1"/>
                          </a:solidFill>
                          <a:latin typeface="+mn-lt"/>
                          <a:ea typeface="+mn-ea"/>
                          <a:cs typeface="+mn-cs"/>
                        </a:rPr>
                        <a:t>0.55</a:t>
                      </a:r>
                    </a:p>
                  </a:txBody>
                  <a:tcPr marL="16329" marR="16329" marT="16329" marB="0" anchor="ctr"/>
                </a:tc>
                <a:tc>
                  <a:txBody>
                    <a:bodyPr/>
                    <a:lstStyle/>
                    <a:p>
                      <a:pPr marL="0" algn="ctr" defTabSz="914400" rtl="0" eaLnBrk="1" fontAlgn="b" latinLnBrk="0" hangingPunct="1"/>
                      <a:r>
                        <a:rPr lang="en-US" sz="1800" b="1" kern="1200" dirty="0">
                          <a:solidFill>
                            <a:schemeClr val="dk1"/>
                          </a:solidFill>
                          <a:latin typeface="+mn-lt"/>
                          <a:ea typeface="+mn-ea"/>
                          <a:cs typeface="+mn-cs"/>
                        </a:rPr>
                        <a:t>0.8</a:t>
                      </a:r>
                    </a:p>
                  </a:txBody>
                  <a:tcPr marL="16329" marR="16329" marT="16329" marB="0" anchor="ctr"/>
                </a:tc>
                <a:tc>
                  <a:txBody>
                    <a:bodyPr/>
                    <a:lstStyle/>
                    <a:p>
                      <a:pPr marL="0" algn="ctr" defTabSz="914400" rtl="0" eaLnBrk="1" fontAlgn="b" latinLnBrk="0" hangingPunct="1"/>
                      <a:r>
                        <a:rPr lang="en-US" sz="1800" b="1" kern="1200" dirty="0">
                          <a:solidFill>
                            <a:schemeClr val="dk1"/>
                          </a:solidFill>
                          <a:latin typeface="+mn-lt"/>
                          <a:ea typeface="+mn-ea"/>
                          <a:cs typeface="+mn-cs"/>
                        </a:rPr>
                        <a:t>1.04</a:t>
                      </a:r>
                    </a:p>
                  </a:txBody>
                  <a:tcPr marL="16329" marR="16329" marT="16329" marB="0" anchor="ctr"/>
                </a:tc>
                <a:tc>
                  <a:txBody>
                    <a:bodyPr/>
                    <a:lstStyle/>
                    <a:p>
                      <a:pPr marL="0" algn="ctr" defTabSz="914400" rtl="0" eaLnBrk="1" fontAlgn="b" latinLnBrk="0" hangingPunct="1"/>
                      <a:r>
                        <a:rPr lang="en-US" sz="1800" b="1" kern="1200" dirty="0">
                          <a:solidFill>
                            <a:schemeClr val="dk1"/>
                          </a:solidFill>
                          <a:latin typeface="+mn-lt"/>
                          <a:ea typeface="+mn-ea"/>
                          <a:cs typeface="+mn-cs"/>
                        </a:rPr>
                        <a:t>1.44</a:t>
                      </a:r>
                    </a:p>
                  </a:txBody>
                  <a:tcPr marL="16329" marR="16329" marT="16329" marB="0" anchor="ctr"/>
                </a:tc>
                <a:tc>
                  <a:txBody>
                    <a:bodyPr/>
                    <a:lstStyle/>
                    <a:p>
                      <a:pPr marL="0" algn="ctr" defTabSz="914400" rtl="0" eaLnBrk="1" fontAlgn="b" latinLnBrk="0" hangingPunct="1"/>
                      <a:r>
                        <a:rPr lang="en-US" sz="1800" b="1" kern="1200" dirty="0">
                          <a:solidFill>
                            <a:schemeClr val="dk1"/>
                          </a:solidFill>
                          <a:latin typeface="+mn-lt"/>
                          <a:ea typeface="+mn-ea"/>
                          <a:cs typeface="+mn-cs"/>
                        </a:rPr>
                        <a:t>1.85</a:t>
                      </a:r>
                    </a:p>
                  </a:txBody>
                  <a:tcPr marL="16329" marR="16329" marT="16329" marB="0" anchor="ctr"/>
                </a:tc>
              </a:tr>
              <a:tr h="564969">
                <a:tc rowSpan="5">
                  <a:txBody>
                    <a:bodyPr/>
                    <a:lstStyle/>
                    <a:p>
                      <a:pPr marL="0" algn="ctr" defTabSz="914400" rtl="0" eaLnBrk="1" fontAlgn="b" latinLnBrk="0" hangingPunct="1"/>
                      <a:r>
                        <a:rPr lang="en-US" sz="1800" b="1" kern="1200" dirty="0" smtClean="0">
                          <a:solidFill>
                            <a:schemeClr val="dk1"/>
                          </a:solidFill>
                          <a:latin typeface="+mn-lt"/>
                          <a:ea typeface="+mn-ea"/>
                          <a:cs typeface="+mn-cs"/>
                        </a:rPr>
                        <a:t>Electrode Spacing (mm)</a:t>
                      </a:r>
                      <a:endParaRPr lang="en-US" sz="1800" b="1" kern="1200" dirty="0">
                        <a:solidFill>
                          <a:schemeClr val="dk1"/>
                        </a:solidFill>
                        <a:latin typeface="+mn-lt"/>
                        <a:ea typeface="+mn-ea"/>
                        <a:cs typeface="+mn-cs"/>
                      </a:endParaRPr>
                    </a:p>
                  </a:txBody>
                  <a:tcPr marL="16329" marR="16329" marT="16329" marB="0" vert="vert270" anchor="ctr"/>
                </a:tc>
                <a:tc>
                  <a:txBody>
                    <a:bodyPr/>
                    <a:lstStyle/>
                    <a:p>
                      <a:pPr marL="0" algn="ctr" defTabSz="914400" rtl="0" eaLnBrk="1" fontAlgn="b" latinLnBrk="0" hangingPunct="1"/>
                      <a:r>
                        <a:rPr lang="en-US" sz="1800" b="1" kern="1200" dirty="0" smtClean="0">
                          <a:solidFill>
                            <a:schemeClr val="dk1"/>
                          </a:solidFill>
                          <a:latin typeface="+mn-lt"/>
                          <a:ea typeface="+mn-ea"/>
                          <a:cs typeface="+mn-cs"/>
                        </a:rPr>
                        <a:t>2</a:t>
                      </a:r>
                      <a:endParaRPr lang="en-US" sz="1800" b="1" kern="1200" dirty="0">
                        <a:solidFill>
                          <a:schemeClr val="dk1"/>
                        </a:solidFill>
                        <a:latin typeface="+mn-lt"/>
                        <a:ea typeface="+mn-ea"/>
                        <a:cs typeface="+mn-cs"/>
                      </a:endParaRPr>
                    </a:p>
                  </a:txBody>
                  <a:tcPr marL="16329" marR="16329" marT="16329" marB="0" anchor="ctr"/>
                </a:tc>
                <a:tc>
                  <a:txBody>
                    <a:bodyPr/>
                    <a:lstStyle/>
                    <a:p>
                      <a:pPr marL="0" algn="ctr" defTabSz="914400" rtl="0" eaLnBrk="1" fontAlgn="b" latinLnBrk="0" hangingPunct="1"/>
                      <a:r>
                        <a:rPr lang="en-US" sz="1800" kern="1200" dirty="0">
                          <a:solidFill>
                            <a:schemeClr val="dk1"/>
                          </a:solidFill>
                          <a:latin typeface="+mn-lt"/>
                          <a:ea typeface="+mn-ea"/>
                          <a:cs typeface="+mn-cs"/>
                        </a:rPr>
                        <a:t>5.163</a:t>
                      </a:r>
                    </a:p>
                  </a:txBody>
                  <a:tcPr marL="16329" marR="16329" marT="16329" marB="0" anchor="ctr"/>
                </a:tc>
                <a:tc>
                  <a:txBody>
                    <a:bodyPr/>
                    <a:lstStyle/>
                    <a:p>
                      <a:pPr marL="0" algn="ctr" defTabSz="914400" rtl="0" eaLnBrk="1" fontAlgn="b" latinLnBrk="0" hangingPunct="1"/>
                      <a:r>
                        <a:rPr lang="en-US" sz="1800" kern="1200" dirty="0">
                          <a:solidFill>
                            <a:schemeClr val="dk1"/>
                          </a:solidFill>
                          <a:latin typeface="+mn-lt"/>
                          <a:ea typeface="+mn-ea"/>
                          <a:cs typeface="+mn-cs"/>
                        </a:rPr>
                        <a:t>5.573</a:t>
                      </a:r>
                    </a:p>
                  </a:txBody>
                  <a:tcPr marL="16329" marR="16329" marT="16329" marB="0" anchor="ctr"/>
                </a:tc>
                <a:tc>
                  <a:txBody>
                    <a:bodyPr/>
                    <a:lstStyle/>
                    <a:p>
                      <a:pPr marL="0" algn="ctr" defTabSz="914400" rtl="0" eaLnBrk="1" fontAlgn="b" latinLnBrk="0" hangingPunct="1"/>
                      <a:r>
                        <a:rPr lang="en-US" sz="1800" kern="1200">
                          <a:solidFill>
                            <a:schemeClr val="dk1"/>
                          </a:solidFill>
                          <a:latin typeface="+mn-lt"/>
                          <a:ea typeface="+mn-ea"/>
                          <a:cs typeface="+mn-cs"/>
                        </a:rPr>
                        <a:t>7.262</a:t>
                      </a:r>
                    </a:p>
                  </a:txBody>
                  <a:tcPr marL="16329" marR="16329" marT="16329" marB="0" anchor="ctr"/>
                </a:tc>
                <a:tc>
                  <a:txBody>
                    <a:bodyPr/>
                    <a:lstStyle/>
                    <a:p>
                      <a:pPr marL="0" algn="ctr" defTabSz="914400" rtl="0" eaLnBrk="1" fontAlgn="b" latinLnBrk="0" hangingPunct="1"/>
                      <a:r>
                        <a:rPr lang="en-US" sz="1800" kern="1200">
                          <a:solidFill>
                            <a:schemeClr val="dk1"/>
                          </a:solidFill>
                          <a:latin typeface="+mn-lt"/>
                          <a:ea typeface="+mn-ea"/>
                          <a:cs typeface="+mn-cs"/>
                        </a:rPr>
                        <a:t>6.258</a:t>
                      </a:r>
                    </a:p>
                  </a:txBody>
                  <a:tcPr marL="16329" marR="16329" marT="16329" marB="0" anchor="ctr"/>
                </a:tc>
                <a:tc>
                  <a:txBody>
                    <a:bodyPr/>
                    <a:lstStyle/>
                    <a:p>
                      <a:pPr marL="0" algn="ctr" defTabSz="914400" rtl="0" eaLnBrk="1" fontAlgn="b" latinLnBrk="0" hangingPunct="1"/>
                      <a:r>
                        <a:rPr lang="en-US" sz="1800" kern="1200">
                          <a:solidFill>
                            <a:schemeClr val="dk1"/>
                          </a:solidFill>
                          <a:latin typeface="+mn-lt"/>
                          <a:ea typeface="+mn-ea"/>
                          <a:cs typeface="+mn-cs"/>
                        </a:rPr>
                        <a:t>8.053</a:t>
                      </a:r>
                    </a:p>
                  </a:txBody>
                  <a:tcPr marL="16329" marR="16329" marT="16329" marB="0" anchor="ctr"/>
                </a:tc>
                <a:tc>
                  <a:txBody>
                    <a:bodyPr/>
                    <a:lstStyle/>
                    <a:p>
                      <a:pPr marL="0" algn="ctr" defTabSz="914400" rtl="0" eaLnBrk="1" fontAlgn="b" latinLnBrk="0" hangingPunct="1"/>
                      <a:r>
                        <a:rPr lang="en-US" sz="1800" kern="1200">
                          <a:solidFill>
                            <a:schemeClr val="dk1"/>
                          </a:solidFill>
                          <a:latin typeface="+mn-lt"/>
                          <a:ea typeface="+mn-ea"/>
                          <a:cs typeface="+mn-cs"/>
                        </a:rPr>
                        <a:t>7.207</a:t>
                      </a:r>
                    </a:p>
                  </a:txBody>
                  <a:tcPr marL="16329" marR="16329" marT="16329" marB="0" anchor="ctr"/>
                </a:tc>
              </a:tr>
              <a:tr h="564969">
                <a:tc vMerge="1">
                  <a:txBody>
                    <a:bodyPr/>
                    <a:lstStyle/>
                    <a:p>
                      <a:pPr algn="l" fontAlgn="b"/>
                      <a:endParaRPr lang="en-US" sz="1900" b="1" i="0" u="none" strike="noStrike" dirty="0">
                        <a:solidFill>
                          <a:srgbClr val="000000"/>
                        </a:solidFill>
                        <a:effectLst/>
                        <a:latin typeface="Calibri"/>
                      </a:endParaRPr>
                    </a:p>
                  </a:txBody>
                  <a:tcPr marL="16329" marR="16329" marT="16329" marB="0" anchor="b"/>
                </a:tc>
                <a:tc>
                  <a:txBody>
                    <a:bodyPr/>
                    <a:lstStyle/>
                    <a:p>
                      <a:pPr marL="0" algn="ctr" defTabSz="914400" rtl="0" eaLnBrk="1" fontAlgn="b" latinLnBrk="0" hangingPunct="1"/>
                      <a:r>
                        <a:rPr lang="en-US" sz="1800" b="1" kern="1200" dirty="0" smtClean="0">
                          <a:solidFill>
                            <a:schemeClr val="dk1"/>
                          </a:solidFill>
                          <a:latin typeface="+mn-lt"/>
                          <a:ea typeface="+mn-ea"/>
                          <a:cs typeface="+mn-cs"/>
                        </a:rPr>
                        <a:t>4</a:t>
                      </a:r>
                      <a:endParaRPr lang="en-US" sz="1800" b="1" kern="1200" dirty="0">
                        <a:solidFill>
                          <a:schemeClr val="dk1"/>
                        </a:solidFill>
                        <a:latin typeface="+mn-lt"/>
                        <a:ea typeface="+mn-ea"/>
                        <a:cs typeface="+mn-cs"/>
                      </a:endParaRPr>
                    </a:p>
                  </a:txBody>
                  <a:tcPr marL="16329" marR="16329" marT="16329" marB="0" anchor="ctr"/>
                </a:tc>
                <a:tc>
                  <a:txBody>
                    <a:bodyPr/>
                    <a:lstStyle/>
                    <a:p>
                      <a:pPr marL="0" algn="ctr" defTabSz="914400" rtl="0" eaLnBrk="1" fontAlgn="b" latinLnBrk="0" hangingPunct="1"/>
                      <a:r>
                        <a:rPr lang="en-US" sz="1800" kern="1200" dirty="0">
                          <a:solidFill>
                            <a:schemeClr val="dk1"/>
                          </a:solidFill>
                          <a:latin typeface="+mn-lt"/>
                          <a:ea typeface="+mn-ea"/>
                          <a:cs typeface="+mn-cs"/>
                        </a:rPr>
                        <a:t>7.220</a:t>
                      </a:r>
                    </a:p>
                  </a:txBody>
                  <a:tcPr marL="16329" marR="16329" marT="16329" marB="0" anchor="ctr"/>
                </a:tc>
                <a:tc>
                  <a:txBody>
                    <a:bodyPr/>
                    <a:lstStyle/>
                    <a:p>
                      <a:pPr marL="0" algn="ctr" defTabSz="914400" rtl="0" eaLnBrk="1" fontAlgn="b" latinLnBrk="0" hangingPunct="1"/>
                      <a:r>
                        <a:rPr lang="en-US" sz="1800" kern="1200">
                          <a:solidFill>
                            <a:schemeClr val="dk1"/>
                          </a:solidFill>
                          <a:latin typeface="+mn-lt"/>
                          <a:ea typeface="+mn-ea"/>
                          <a:cs typeface="+mn-cs"/>
                        </a:rPr>
                        <a:t>6.972</a:t>
                      </a:r>
                    </a:p>
                  </a:txBody>
                  <a:tcPr marL="16329" marR="16329" marT="16329" marB="0" anchor="ctr"/>
                </a:tc>
                <a:tc>
                  <a:txBody>
                    <a:bodyPr/>
                    <a:lstStyle/>
                    <a:p>
                      <a:pPr marL="0" algn="ctr" defTabSz="914400" rtl="0" eaLnBrk="1" fontAlgn="b" latinLnBrk="0" hangingPunct="1"/>
                      <a:r>
                        <a:rPr lang="en-US" sz="1800" kern="1200" dirty="0">
                          <a:solidFill>
                            <a:schemeClr val="dk1"/>
                          </a:solidFill>
                          <a:latin typeface="+mn-lt"/>
                          <a:ea typeface="+mn-ea"/>
                          <a:cs typeface="+mn-cs"/>
                        </a:rPr>
                        <a:t>7.825</a:t>
                      </a:r>
                    </a:p>
                  </a:txBody>
                  <a:tcPr marL="16329" marR="16329" marT="16329" marB="0" anchor="ctr"/>
                </a:tc>
                <a:tc>
                  <a:txBody>
                    <a:bodyPr/>
                    <a:lstStyle/>
                    <a:p>
                      <a:pPr marL="0" algn="ctr" defTabSz="914400" rtl="0" eaLnBrk="1" fontAlgn="b" latinLnBrk="0" hangingPunct="1"/>
                      <a:r>
                        <a:rPr lang="en-US" sz="1800" kern="1200" dirty="0">
                          <a:solidFill>
                            <a:schemeClr val="dk1"/>
                          </a:solidFill>
                          <a:latin typeface="+mn-lt"/>
                          <a:ea typeface="+mn-ea"/>
                          <a:cs typeface="+mn-cs"/>
                        </a:rPr>
                        <a:t>7.072</a:t>
                      </a:r>
                    </a:p>
                  </a:txBody>
                  <a:tcPr marL="16329" marR="16329" marT="16329" marB="0" anchor="ctr"/>
                </a:tc>
                <a:tc>
                  <a:txBody>
                    <a:bodyPr/>
                    <a:lstStyle/>
                    <a:p>
                      <a:pPr marL="0" algn="ctr" defTabSz="914400" rtl="0" eaLnBrk="1" fontAlgn="b" latinLnBrk="0" hangingPunct="1"/>
                      <a:r>
                        <a:rPr lang="en-US" sz="1800" kern="1200" dirty="0">
                          <a:solidFill>
                            <a:schemeClr val="dk1"/>
                          </a:solidFill>
                          <a:latin typeface="+mn-lt"/>
                          <a:ea typeface="+mn-ea"/>
                          <a:cs typeface="+mn-cs"/>
                        </a:rPr>
                        <a:t>8.702</a:t>
                      </a:r>
                    </a:p>
                  </a:txBody>
                  <a:tcPr marL="16329" marR="16329" marT="16329" marB="0" anchor="ctr"/>
                </a:tc>
                <a:tc>
                  <a:txBody>
                    <a:bodyPr/>
                    <a:lstStyle/>
                    <a:p>
                      <a:pPr marL="0" algn="ctr" defTabSz="914400" rtl="0" eaLnBrk="1" fontAlgn="b" latinLnBrk="0" hangingPunct="1"/>
                      <a:r>
                        <a:rPr lang="en-US" sz="1800" kern="1200">
                          <a:solidFill>
                            <a:schemeClr val="dk1"/>
                          </a:solidFill>
                          <a:latin typeface="+mn-lt"/>
                          <a:ea typeface="+mn-ea"/>
                          <a:cs typeface="+mn-cs"/>
                        </a:rPr>
                        <a:t>7.125</a:t>
                      </a:r>
                    </a:p>
                  </a:txBody>
                  <a:tcPr marL="16329" marR="16329" marT="16329" marB="0" anchor="ctr"/>
                </a:tc>
              </a:tr>
              <a:tr h="564969">
                <a:tc vMerge="1">
                  <a:txBody>
                    <a:bodyPr/>
                    <a:lstStyle/>
                    <a:p>
                      <a:pPr algn="l" fontAlgn="b"/>
                      <a:endParaRPr lang="en-US" sz="1900" b="1" i="0" u="none" strike="noStrike" dirty="0">
                        <a:solidFill>
                          <a:srgbClr val="000000"/>
                        </a:solidFill>
                        <a:effectLst/>
                        <a:latin typeface="Calibri"/>
                      </a:endParaRPr>
                    </a:p>
                  </a:txBody>
                  <a:tcPr marL="16329" marR="16329" marT="16329" marB="0" anchor="b"/>
                </a:tc>
                <a:tc>
                  <a:txBody>
                    <a:bodyPr/>
                    <a:lstStyle/>
                    <a:p>
                      <a:pPr marL="0" algn="ctr" defTabSz="914400" rtl="0" eaLnBrk="1" fontAlgn="b" latinLnBrk="0" hangingPunct="1"/>
                      <a:r>
                        <a:rPr lang="en-US" sz="1800" b="1" kern="1200" dirty="0" smtClean="0">
                          <a:solidFill>
                            <a:schemeClr val="dk1"/>
                          </a:solidFill>
                          <a:latin typeface="+mn-lt"/>
                          <a:ea typeface="+mn-ea"/>
                          <a:cs typeface="+mn-cs"/>
                        </a:rPr>
                        <a:t>6</a:t>
                      </a:r>
                      <a:endParaRPr lang="en-US" sz="1800" b="1" kern="1200" dirty="0">
                        <a:solidFill>
                          <a:schemeClr val="dk1"/>
                        </a:solidFill>
                        <a:latin typeface="+mn-lt"/>
                        <a:ea typeface="+mn-ea"/>
                        <a:cs typeface="+mn-cs"/>
                      </a:endParaRPr>
                    </a:p>
                  </a:txBody>
                  <a:tcPr marL="16329" marR="16329" marT="16329" marB="0" anchor="ctr"/>
                </a:tc>
                <a:tc>
                  <a:txBody>
                    <a:bodyPr/>
                    <a:lstStyle/>
                    <a:p>
                      <a:pPr marL="0" algn="ctr" defTabSz="914400" rtl="0" eaLnBrk="1" fontAlgn="b" latinLnBrk="0" hangingPunct="1"/>
                      <a:r>
                        <a:rPr lang="en-US" sz="1800" kern="1200" dirty="0">
                          <a:solidFill>
                            <a:schemeClr val="dk1"/>
                          </a:solidFill>
                          <a:latin typeface="+mn-lt"/>
                          <a:ea typeface="+mn-ea"/>
                          <a:cs typeface="+mn-cs"/>
                        </a:rPr>
                        <a:t>6.275</a:t>
                      </a:r>
                    </a:p>
                  </a:txBody>
                  <a:tcPr marL="16329" marR="16329" marT="16329" marB="0" anchor="ctr"/>
                </a:tc>
                <a:tc>
                  <a:txBody>
                    <a:bodyPr/>
                    <a:lstStyle/>
                    <a:p>
                      <a:pPr marL="0" algn="ctr" defTabSz="914400" rtl="0" eaLnBrk="1" fontAlgn="b" latinLnBrk="0" hangingPunct="1"/>
                      <a:r>
                        <a:rPr lang="en-US" sz="1800" kern="1200" dirty="0">
                          <a:solidFill>
                            <a:schemeClr val="dk1"/>
                          </a:solidFill>
                          <a:latin typeface="+mn-lt"/>
                          <a:ea typeface="+mn-ea"/>
                          <a:cs typeface="+mn-cs"/>
                        </a:rPr>
                        <a:t>6.973</a:t>
                      </a:r>
                    </a:p>
                  </a:txBody>
                  <a:tcPr marL="16329" marR="16329" marT="16329" marB="0" anchor="ctr"/>
                </a:tc>
                <a:tc>
                  <a:txBody>
                    <a:bodyPr/>
                    <a:lstStyle/>
                    <a:p>
                      <a:pPr marL="0" algn="ctr" defTabSz="914400" rtl="0" eaLnBrk="1" fontAlgn="b" latinLnBrk="0" hangingPunct="1"/>
                      <a:r>
                        <a:rPr lang="en-US" sz="1800" kern="1200" dirty="0">
                          <a:solidFill>
                            <a:schemeClr val="dk1"/>
                          </a:solidFill>
                          <a:latin typeface="+mn-lt"/>
                          <a:ea typeface="+mn-ea"/>
                          <a:cs typeface="+mn-cs"/>
                        </a:rPr>
                        <a:t>6.915</a:t>
                      </a:r>
                    </a:p>
                  </a:txBody>
                  <a:tcPr marL="16329" marR="16329" marT="16329" marB="0" anchor="ctr"/>
                </a:tc>
                <a:tc>
                  <a:txBody>
                    <a:bodyPr/>
                    <a:lstStyle/>
                    <a:p>
                      <a:pPr marL="0" algn="ctr" defTabSz="914400" rtl="0" eaLnBrk="1" fontAlgn="b" latinLnBrk="0" hangingPunct="1"/>
                      <a:r>
                        <a:rPr lang="en-US" sz="1800" kern="1200" dirty="0">
                          <a:solidFill>
                            <a:schemeClr val="dk1"/>
                          </a:solidFill>
                          <a:latin typeface="+mn-lt"/>
                          <a:ea typeface="+mn-ea"/>
                          <a:cs typeface="+mn-cs"/>
                        </a:rPr>
                        <a:t>6.702</a:t>
                      </a:r>
                    </a:p>
                  </a:txBody>
                  <a:tcPr marL="16329" marR="16329" marT="16329" marB="0" anchor="ctr"/>
                </a:tc>
                <a:tc>
                  <a:txBody>
                    <a:bodyPr/>
                    <a:lstStyle/>
                    <a:p>
                      <a:pPr marL="0" algn="ctr" defTabSz="914400" rtl="0" eaLnBrk="1" fontAlgn="b" latinLnBrk="0" hangingPunct="1"/>
                      <a:r>
                        <a:rPr lang="en-US" sz="1800" kern="1200" dirty="0">
                          <a:solidFill>
                            <a:schemeClr val="dk1"/>
                          </a:solidFill>
                          <a:latin typeface="+mn-lt"/>
                          <a:ea typeface="+mn-ea"/>
                          <a:cs typeface="+mn-cs"/>
                        </a:rPr>
                        <a:t>7.635</a:t>
                      </a:r>
                    </a:p>
                  </a:txBody>
                  <a:tcPr marL="16329" marR="16329" marT="16329" marB="0" anchor="ctr"/>
                </a:tc>
                <a:tc>
                  <a:txBody>
                    <a:bodyPr/>
                    <a:lstStyle/>
                    <a:p>
                      <a:pPr marL="0" algn="ctr" defTabSz="914400" rtl="0" eaLnBrk="1" fontAlgn="b" latinLnBrk="0" hangingPunct="1"/>
                      <a:r>
                        <a:rPr lang="en-US" sz="1800" kern="1200" dirty="0">
                          <a:solidFill>
                            <a:schemeClr val="dk1"/>
                          </a:solidFill>
                          <a:latin typeface="+mn-lt"/>
                          <a:ea typeface="+mn-ea"/>
                          <a:cs typeface="+mn-cs"/>
                        </a:rPr>
                        <a:t>7.837</a:t>
                      </a:r>
                    </a:p>
                  </a:txBody>
                  <a:tcPr marL="16329" marR="16329" marT="16329" marB="0" anchor="ctr"/>
                </a:tc>
              </a:tr>
              <a:tr h="564969">
                <a:tc vMerge="1">
                  <a:txBody>
                    <a:bodyPr/>
                    <a:lstStyle/>
                    <a:p>
                      <a:pPr algn="l" fontAlgn="b"/>
                      <a:endParaRPr lang="en-US" sz="1900" b="1" i="0" u="none" strike="noStrike" dirty="0">
                        <a:solidFill>
                          <a:srgbClr val="000000"/>
                        </a:solidFill>
                        <a:effectLst/>
                        <a:latin typeface="Calibri"/>
                      </a:endParaRPr>
                    </a:p>
                  </a:txBody>
                  <a:tcPr marL="16329" marR="16329" marT="16329" marB="0" anchor="b"/>
                </a:tc>
                <a:tc>
                  <a:txBody>
                    <a:bodyPr/>
                    <a:lstStyle/>
                    <a:p>
                      <a:pPr marL="0" algn="ctr" defTabSz="914400" rtl="0" eaLnBrk="1" fontAlgn="b" latinLnBrk="0" hangingPunct="1"/>
                      <a:r>
                        <a:rPr lang="en-US" sz="1800" b="1" kern="1200" dirty="0" smtClean="0">
                          <a:solidFill>
                            <a:schemeClr val="dk1"/>
                          </a:solidFill>
                          <a:latin typeface="+mn-lt"/>
                          <a:ea typeface="+mn-ea"/>
                          <a:cs typeface="+mn-cs"/>
                        </a:rPr>
                        <a:t>8</a:t>
                      </a:r>
                      <a:endParaRPr lang="en-US" sz="1800" b="1" kern="1200" dirty="0">
                        <a:solidFill>
                          <a:schemeClr val="dk1"/>
                        </a:solidFill>
                        <a:latin typeface="+mn-lt"/>
                        <a:ea typeface="+mn-ea"/>
                        <a:cs typeface="+mn-cs"/>
                      </a:endParaRPr>
                    </a:p>
                  </a:txBody>
                  <a:tcPr marL="16329" marR="16329" marT="16329" marB="0" anchor="ctr"/>
                </a:tc>
                <a:tc>
                  <a:txBody>
                    <a:bodyPr/>
                    <a:lstStyle/>
                    <a:p>
                      <a:pPr marL="0" algn="ctr" defTabSz="914400" rtl="0" eaLnBrk="1" fontAlgn="b" latinLnBrk="0" hangingPunct="1"/>
                      <a:r>
                        <a:rPr lang="en-US" sz="1800" kern="1200" dirty="0">
                          <a:solidFill>
                            <a:schemeClr val="dk1"/>
                          </a:solidFill>
                          <a:latin typeface="+mn-lt"/>
                          <a:ea typeface="+mn-ea"/>
                          <a:cs typeface="+mn-cs"/>
                        </a:rPr>
                        <a:t>7.585</a:t>
                      </a:r>
                    </a:p>
                  </a:txBody>
                  <a:tcPr marL="16329" marR="16329" marT="16329" marB="0" anchor="ctr"/>
                </a:tc>
                <a:tc>
                  <a:txBody>
                    <a:bodyPr/>
                    <a:lstStyle/>
                    <a:p>
                      <a:pPr marL="0" algn="ctr" defTabSz="914400" rtl="0" eaLnBrk="1" fontAlgn="b" latinLnBrk="0" hangingPunct="1"/>
                      <a:r>
                        <a:rPr lang="en-US" sz="1800" kern="1200" dirty="0">
                          <a:solidFill>
                            <a:schemeClr val="dk1"/>
                          </a:solidFill>
                          <a:latin typeface="+mn-lt"/>
                          <a:ea typeface="+mn-ea"/>
                          <a:cs typeface="+mn-cs"/>
                        </a:rPr>
                        <a:t>5.458</a:t>
                      </a:r>
                    </a:p>
                  </a:txBody>
                  <a:tcPr marL="16329" marR="16329" marT="16329" marB="0" anchor="ctr"/>
                </a:tc>
                <a:tc>
                  <a:txBody>
                    <a:bodyPr/>
                    <a:lstStyle/>
                    <a:p>
                      <a:pPr marL="0" algn="ctr" defTabSz="914400" rtl="0" eaLnBrk="1" fontAlgn="b" latinLnBrk="0" hangingPunct="1"/>
                      <a:r>
                        <a:rPr lang="en-US" sz="1800" kern="1200" dirty="0">
                          <a:solidFill>
                            <a:schemeClr val="dk1"/>
                          </a:solidFill>
                          <a:latin typeface="+mn-lt"/>
                          <a:ea typeface="+mn-ea"/>
                          <a:cs typeface="+mn-cs"/>
                        </a:rPr>
                        <a:t>6.865</a:t>
                      </a:r>
                    </a:p>
                  </a:txBody>
                  <a:tcPr marL="16329" marR="16329" marT="16329" marB="0" anchor="ctr"/>
                </a:tc>
                <a:tc>
                  <a:txBody>
                    <a:bodyPr/>
                    <a:lstStyle/>
                    <a:p>
                      <a:pPr marL="0" algn="ctr" defTabSz="914400" rtl="0" eaLnBrk="1" fontAlgn="b" latinLnBrk="0" hangingPunct="1"/>
                      <a:r>
                        <a:rPr lang="en-US" sz="1800" kern="1200" dirty="0">
                          <a:solidFill>
                            <a:schemeClr val="dk1"/>
                          </a:solidFill>
                          <a:latin typeface="+mn-lt"/>
                          <a:ea typeface="+mn-ea"/>
                          <a:cs typeface="+mn-cs"/>
                        </a:rPr>
                        <a:t>6.087</a:t>
                      </a:r>
                    </a:p>
                  </a:txBody>
                  <a:tcPr marL="16329" marR="16329" marT="16329" marB="0" anchor="ctr"/>
                </a:tc>
                <a:tc>
                  <a:txBody>
                    <a:bodyPr/>
                    <a:lstStyle/>
                    <a:p>
                      <a:pPr marL="0" algn="ctr" defTabSz="914400" rtl="0" eaLnBrk="1" fontAlgn="b" latinLnBrk="0" hangingPunct="1"/>
                      <a:r>
                        <a:rPr lang="en-US" sz="1800" kern="1200" dirty="0">
                          <a:solidFill>
                            <a:schemeClr val="dk1"/>
                          </a:solidFill>
                          <a:latin typeface="+mn-lt"/>
                          <a:ea typeface="+mn-ea"/>
                          <a:cs typeface="+mn-cs"/>
                        </a:rPr>
                        <a:t>8.013</a:t>
                      </a:r>
                    </a:p>
                  </a:txBody>
                  <a:tcPr marL="16329" marR="16329" marT="16329" marB="0" anchor="ctr"/>
                </a:tc>
                <a:tc>
                  <a:txBody>
                    <a:bodyPr/>
                    <a:lstStyle/>
                    <a:p>
                      <a:pPr marL="0" algn="ctr" defTabSz="914400" rtl="0" eaLnBrk="1" fontAlgn="b" latinLnBrk="0" hangingPunct="1"/>
                      <a:r>
                        <a:rPr lang="en-US" sz="1800" kern="1200" dirty="0">
                          <a:solidFill>
                            <a:schemeClr val="dk1"/>
                          </a:solidFill>
                          <a:latin typeface="+mn-lt"/>
                          <a:ea typeface="+mn-ea"/>
                          <a:cs typeface="+mn-cs"/>
                        </a:rPr>
                        <a:t>6.687</a:t>
                      </a:r>
                    </a:p>
                  </a:txBody>
                  <a:tcPr marL="16329" marR="16329" marT="16329" marB="0" anchor="ctr"/>
                </a:tc>
              </a:tr>
              <a:tr h="564969">
                <a:tc vMerge="1">
                  <a:txBody>
                    <a:bodyPr/>
                    <a:lstStyle/>
                    <a:p>
                      <a:pPr algn="l" fontAlgn="b"/>
                      <a:endParaRPr lang="en-US" sz="1900" b="1" i="0" u="none" strike="noStrike" dirty="0">
                        <a:solidFill>
                          <a:srgbClr val="000000"/>
                        </a:solidFill>
                        <a:effectLst/>
                        <a:latin typeface="Calibri"/>
                      </a:endParaRPr>
                    </a:p>
                  </a:txBody>
                  <a:tcPr marL="16329" marR="16329" marT="16329" marB="0" anchor="b"/>
                </a:tc>
                <a:tc>
                  <a:txBody>
                    <a:bodyPr/>
                    <a:lstStyle/>
                    <a:p>
                      <a:pPr marL="0" algn="ctr" defTabSz="914400" rtl="0" eaLnBrk="1" fontAlgn="b" latinLnBrk="0" hangingPunct="1"/>
                      <a:r>
                        <a:rPr lang="en-US" sz="1800" b="1" kern="1200" dirty="0" smtClean="0">
                          <a:solidFill>
                            <a:schemeClr val="dk1"/>
                          </a:solidFill>
                          <a:latin typeface="+mn-lt"/>
                          <a:ea typeface="+mn-ea"/>
                          <a:cs typeface="+mn-cs"/>
                        </a:rPr>
                        <a:t>Average</a:t>
                      </a:r>
                      <a:endParaRPr lang="en-US" sz="1800" b="1" kern="1200" dirty="0">
                        <a:solidFill>
                          <a:schemeClr val="dk1"/>
                        </a:solidFill>
                        <a:latin typeface="+mn-lt"/>
                        <a:ea typeface="+mn-ea"/>
                        <a:cs typeface="+mn-cs"/>
                      </a:endParaRPr>
                    </a:p>
                  </a:txBody>
                  <a:tcPr marL="16329" marR="16329" marT="16329" marB="0" anchor="ctr"/>
                </a:tc>
                <a:tc>
                  <a:txBody>
                    <a:bodyPr/>
                    <a:lstStyle/>
                    <a:p>
                      <a:pPr marL="0" algn="ctr" defTabSz="914400" rtl="0" eaLnBrk="1" fontAlgn="b" latinLnBrk="0" hangingPunct="1"/>
                      <a:r>
                        <a:rPr lang="en-US" sz="1800" b="1" kern="1200" dirty="0">
                          <a:solidFill>
                            <a:schemeClr val="dk1"/>
                          </a:solidFill>
                          <a:latin typeface="+mn-lt"/>
                          <a:ea typeface="+mn-ea"/>
                          <a:cs typeface="+mn-cs"/>
                        </a:rPr>
                        <a:t>6.561</a:t>
                      </a:r>
                    </a:p>
                  </a:txBody>
                  <a:tcPr marL="16329" marR="16329" marT="16329" marB="0" anchor="ctr"/>
                </a:tc>
                <a:tc>
                  <a:txBody>
                    <a:bodyPr/>
                    <a:lstStyle/>
                    <a:p>
                      <a:pPr marL="0" algn="ctr" defTabSz="914400" rtl="0" eaLnBrk="1" fontAlgn="b" latinLnBrk="0" hangingPunct="1"/>
                      <a:r>
                        <a:rPr lang="en-US" sz="1800" b="1" kern="1200" dirty="0">
                          <a:solidFill>
                            <a:schemeClr val="dk1"/>
                          </a:solidFill>
                          <a:latin typeface="+mn-lt"/>
                          <a:ea typeface="+mn-ea"/>
                          <a:cs typeface="+mn-cs"/>
                        </a:rPr>
                        <a:t>6.244</a:t>
                      </a:r>
                    </a:p>
                  </a:txBody>
                  <a:tcPr marL="16329" marR="16329" marT="16329" marB="0" anchor="ctr"/>
                </a:tc>
                <a:tc>
                  <a:txBody>
                    <a:bodyPr/>
                    <a:lstStyle/>
                    <a:p>
                      <a:pPr marL="0" algn="ctr" defTabSz="914400" rtl="0" eaLnBrk="1" fontAlgn="b" latinLnBrk="0" hangingPunct="1"/>
                      <a:r>
                        <a:rPr lang="en-US" sz="1800" b="1" kern="1200" dirty="0">
                          <a:solidFill>
                            <a:schemeClr val="dk1"/>
                          </a:solidFill>
                          <a:latin typeface="+mn-lt"/>
                          <a:ea typeface="+mn-ea"/>
                          <a:cs typeface="+mn-cs"/>
                        </a:rPr>
                        <a:t>7.217</a:t>
                      </a:r>
                    </a:p>
                  </a:txBody>
                  <a:tcPr marL="16329" marR="16329" marT="16329" marB="0" anchor="ctr"/>
                </a:tc>
                <a:tc>
                  <a:txBody>
                    <a:bodyPr/>
                    <a:lstStyle/>
                    <a:p>
                      <a:pPr marL="0" algn="ctr" defTabSz="914400" rtl="0" eaLnBrk="1" fontAlgn="b" latinLnBrk="0" hangingPunct="1"/>
                      <a:r>
                        <a:rPr lang="en-US" sz="1800" b="1" kern="1200" dirty="0">
                          <a:solidFill>
                            <a:schemeClr val="dk1"/>
                          </a:solidFill>
                          <a:latin typeface="+mn-lt"/>
                          <a:ea typeface="+mn-ea"/>
                          <a:cs typeface="+mn-cs"/>
                        </a:rPr>
                        <a:t>6.530</a:t>
                      </a:r>
                    </a:p>
                  </a:txBody>
                  <a:tcPr marL="16329" marR="16329" marT="16329" marB="0" anchor="ctr"/>
                </a:tc>
                <a:tc>
                  <a:txBody>
                    <a:bodyPr/>
                    <a:lstStyle/>
                    <a:p>
                      <a:pPr marL="0" algn="ctr" defTabSz="914400" rtl="0" eaLnBrk="1" fontAlgn="b" latinLnBrk="0" hangingPunct="1"/>
                      <a:r>
                        <a:rPr lang="en-US" sz="1800" b="1" kern="1200" dirty="0">
                          <a:solidFill>
                            <a:schemeClr val="dk1"/>
                          </a:solidFill>
                          <a:latin typeface="+mn-lt"/>
                          <a:ea typeface="+mn-ea"/>
                          <a:cs typeface="+mn-cs"/>
                        </a:rPr>
                        <a:t>8.101</a:t>
                      </a:r>
                    </a:p>
                  </a:txBody>
                  <a:tcPr marL="16329" marR="16329" marT="16329" marB="0" anchor="ctr"/>
                </a:tc>
                <a:tc>
                  <a:txBody>
                    <a:bodyPr/>
                    <a:lstStyle/>
                    <a:p>
                      <a:pPr marL="0" algn="ctr" defTabSz="914400" rtl="0" eaLnBrk="1" fontAlgn="b" latinLnBrk="0" hangingPunct="1"/>
                      <a:r>
                        <a:rPr lang="en-US" sz="1800" b="1" kern="1200" dirty="0">
                          <a:solidFill>
                            <a:schemeClr val="dk1"/>
                          </a:solidFill>
                          <a:latin typeface="+mn-lt"/>
                          <a:ea typeface="+mn-ea"/>
                          <a:cs typeface="+mn-cs"/>
                        </a:rPr>
                        <a:t>7.214</a:t>
                      </a:r>
                    </a:p>
                  </a:txBody>
                  <a:tcPr marL="16329" marR="16329" marT="16329" marB="0" anchor="ctr"/>
                </a:tc>
              </a:tr>
            </a:tbl>
          </a:graphicData>
        </a:graphic>
      </p:graphicFrame>
    </p:spTree>
    <p:extLst>
      <p:ext uri="{BB962C8B-B14F-4D97-AF65-F5344CB8AC3E}">
        <p14:creationId xmlns:p14="http://schemas.microsoft.com/office/powerpoint/2010/main" xmlns="" val="9279337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Current Treatment Pathway</a:t>
            </a:r>
            <a:endParaRPr lang="en-US" sz="4000" dirty="0"/>
          </a:p>
        </p:txBody>
      </p:sp>
      <p:sp>
        <p:nvSpPr>
          <p:cNvPr id="25" name="Freeform 24"/>
          <p:cNvSpPr/>
          <p:nvPr/>
        </p:nvSpPr>
        <p:spPr>
          <a:xfrm>
            <a:off x="627201" y="2944306"/>
            <a:ext cx="1028699" cy="617220"/>
          </a:xfrm>
          <a:custGeom>
            <a:avLst/>
            <a:gdLst>
              <a:gd name="connsiteX0" fmla="*/ 0 w 1028699"/>
              <a:gd name="connsiteY0" fmla="*/ 61722 h 617220"/>
              <a:gd name="connsiteX1" fmla="*/ 61722 w 1028699"/>
              <a:gd name="connsiteY1" fmla="*/ 0 h 617220"/>
              <a:gd name="connsiteX2" fmla="*/ 966977 w 1028699"/>
              <a:gd name="connsiteY2" fmla="*/ 0 h 617220"/>
              <a:gd name="connsiteX3" fmla="*/ 1028699 w 1028699"/>
              <a:gd name="connsiteY3" fmla="*/ 61722 h 617220"/>
              <a:gd name="connsiteX4" fmla="*/ 1028699 w 1028699"/>
              <a:gd name="connsiteY4" fmla="*/ 555498 h 617220"/>
              <a:gd name="connsiteX5" fmla="*/ 966977 w 1028699"/>
              <a:gd name="connsiteY5" fmla="*/ 617220 h 617220"/>
              <a:gd name="connsiteX6" fmla="*/ 61722 w 1028699"/>
              <a:gd name="connsiteY6" fmla="*/ 617220 h 617220"/>
              <a:gd name="connsiteX7" fmla="*/ 0 w 1028699"/>
              <a:gd name="connsiteY7" fmla="*/ 555498 h 617220"/>
              <a:gd name="connsiteX8" fmla="*/ 0 w 1028699"/>
              <a:gd name="connsiteY8" fmla="*/ 61722 h 61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699" h="617220">
                <a:moveTo>
                  <a:pt x="0" y="61722"/>
                </a:moveTo>
                <a:cubicBezTo>
                  <a:pt x="0" y="27634"/>
                  <a:pt x="27634" y="0"/>
                  <a:pt x="61722" y="0"/>
                </a:cubicBezTo>
                <a:lnTo>
                  <a:pt x="966977" y="0"/>
                </a:lnTo>
                <a:cubicBezTo>
                  <a:pt x="1001065" y="0"/>
                  <a:pt x="1028699" y="27634"/>
                  <a:pt x="1028699" y="61722"/>
                </a:cubicBezTo>
                <a:lnTo>
                  <a:pt x="1028699" y="555498"/>
                </a:lnTo>
                <a:cubicBezTo>
                  <a:pt x="1028699" y="589586"/>
                  <a:pt x="1001065" y="617220"/>
                  <a:pt x="966977" y="617220"/>
                </a:cubicBezTo>
                <a:lnTo>
                  <a:pt x="61722" y="617220"/>
                </a:lnTo>
                <a:cubicBezTo>
                  <a:pt x="27634" y="617220"/>
                  <a:pt x="0" y="589586"/>
                  <a:pt x="0" y="555498"/>
                </a:cubicBezTo>
                <a:lnTo>
                  <a:pt x="0" y="6172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2368" tIns="52368" rIns="52368" bIns="52368" numCol="1" spcCol="1270" anchor="ctr" anchorCtr="0">
            <a:noAutofit/>
          </a:bodyPr>
          <a:lstStyle/>
          <a:p>
            <a:pPr lvl="0" algn="ctr" defTabSz="400050">
              <a:lnSpc>
                <a:spcPct val="90000"/>
              </a:lnSpc>
              <a:spcBef>
                <a:spcPct val="0"/>
              </a:spcBef>
              <a:spcAft>
                <a:spcPct val="35000"/>
              </a:spcAft>
            </a:pPr>
            <a:r>
              <a:rPr lang="en-US" sz="900" b="1" kern="1200" dirty="0" smtClean="0"/>
              <a:t>Patient</a:t>
            </a:r>
            <a:endParaRPr lang="en-US" sz="900" b="1" kern="1200" dirty="0"/>
          </a:p>
        </p:txBody>
      </p:sp>
      <p:sp>
        <p:nvSpPr>
          <p:cNvPr id="26" name="Freeform 25"/>
          <p:cNvSpPr/>
          <p:nvPr/>
        </p:nvSpPr>
        <p:spPr>
          <a:xfrm>
            <a:off x="1758771" y="3125357"/>
            <a:ext cx="218084" cy="255117"/>
          </a:xfrm>
          <a:custGeom>
            <a:avLst/>
            <a:gdLst>
              <a:gd name="connsiteX0" fmla="*/ 0 w 218084"/>
              <a:gd name="connsiteY0" fmla="*/ 51023 h 255117"/>
              <a:gd name="connsiteX1" fmla="*/ 109042 w 218084"/>
              <a:gd name="connsiteY1" fmla="*/ 51023 h 255117"/>
              <a:gd name="connsiteX2" fmla="*/ 109042 w 218084"/>
              <a:gd name="connsiteY2" fmla="*/ 0 h 255117"/>
              <a:gd name="connsiteX3" fmla="*/ 218084 w 218084"/>
              <a:gd name="connsiteY3" fmla="*/ 127559 h 255117"/>
              <a:gd name="connsiteX4" fmla="*/ 109042 w 218084"/>
              <a:gd name="connsiteY4" fmla="*/ 255117 h 255117"/>
              <a:gd name="connsiteX5" fmla="*/ 109042 w 218084"/>
              <a:gd name="connsiteY5" fmla="*/ 204094 h 255117"/>
              <a:gd name="connsiteX6" fmla="*/ 0 w 218084"/>
              <a:gd name="connsiteY6" fmla="*/ 204094 h 255117"/>
              <a:gd name="connsiteX7" fmla="*/ 0 w 218084"/>
              <a:gd name="connsiteY7" fmla="*/ 51023 h 25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084" h="255117">
                <a:moveTo>
                  <a:pt x="0" y="51023"/>
                </a:moveTo>
                <a:lnTo>
                  <a:pt x="109042" y="51023"/>
                </a:lnTo>
                <a:lnTo>
                  <a:pt x="109042" y="0"/>
                </a:lnTo>
                <a:lnTo>
                  <a:pt x="218084" y="127559"/>
                </a:lnTo>
                <a:lnTo>
                  <a:pt x="109042" y="255117"/>
                </a:lnTo>
                <a:lnTo>
                  <a:pt x="109042" y="204094"/>
                </a:lnTo>
                <a:lnTo>
                  <a:pt x="0" y="204094"/>
                </a:lnTo>
                <a:lnTo>
                  <a:pt x="0" y="51023"/>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51023" rIns="65425" bIns="51023" numCol="1" spcCol="1270" anchor="ctr" anchorCtr="0">
            <a:noAutofit/>
          </a:bodyPr>
          <a:lstStyle/>
          <a:p>
            <a:pPr lvl="0" algn="ctr" defTabSz="311150">
              <a:lnSpc>
                <a:spcPct val="90000"/>
              </a:lnSpc>
              <a:spcBef>
                <a:spcPct val="0"/>
              </a:spcBef>
              <a:spcAft>
                <a:spcPct val="35000"/>
              </a:spcAft>
            </a:pPr>
            <a:endParaRPr lang="en-US" sz="700" kern="1200"/>
          </a:p>
        </p:txBody>
      </p:sp>
      <p:sp>
        <p:nvSpPr>
          <p:cNvPr id="27" name="Freeform 26"/>
          <p:cNvSpPr/>
          <p:nvPr/>
        </p:nvSpPr>
        <p:spPr>
          <a:xfrm>
            <a:off x="2067381" y="2944306"/>
            <a:ext cx="1028699" cy="617220"/>
          </a:xfrm>
          <a:custGeom>
            <a:avLst/>
            <a:gdLst>
              <a:gd name="connsiteX0" fmla="*/ 0 w 1028699"/>
              <a:gd name="connsiteY0" fmla="*/ 61722 h 617220"/>
              <a:gd name="connsiteX1" fmla="*/ 61722 w 1028699"/>
              <a:gd name="connsiteY1" fmla="*/ 0 h 617220"/>
              <a:gd name="connsiteX2" fmla="*/ 966977 w 1028699"/>
              <a:gd name="connsiteY2" fmla="*/ 0 h 617220"/>
              <a:gd name="connsiteX3" fmla="*/ 1028699 w 1028699"/>
              <a:gd name="connsiteY3" fmla="*/ 61722 h 617220"/>
              <a:gd name="connsiteX4" fmla="*/ 1028699 w 1028699"/>
              <a:gd name="connsiteY4" fmla="*/ 555498 h 617220"/>
              <a:gd name="connsiteX5" fmla="*/ 966977 w 1028699"/>
              <a:gd name="connsiteY5" fmla="*/ 617220 h 617220"/>
              <a:gd name="connsiteX6" fmla="*/ 61722 w 1028699"/>
              <a:gd name="connsiteY6" fmla="*/ 617220 h 617220"/>
              <a:gd name="connsiteX7" fmla="*/ 0 w 1028699"/>
              <a:gd name="connsiteY7" fmla="*/ 555498 h 617220"/>
              <a:gd name="connsiteX8" fmla="*/ 0 w 1028699"/>
              <a:gd name="connsiteY8" fmla="*/ 61722 h 61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699" h="617220">
                <a:moveTo>
                  <a:pt x="0" y="61722"/>
                </a:moveTo>
                <a:cubicBezTo>
                  <a:pt x="0" y="27634"/>
                  <a:pt x="27634" y="0"/>
                  <a:pt x="61722" y="0"/>
                </a:cubicBezTo>
                <a:lnTo>
                  <a:pt x="966977" y="0"/>
                </a:lnTo>
                <a:cubicBezTo>
                  <a:pt x="1001065" y="0"/>
                  <a:pt x="1028699" y="27634"/>
                  <a:pt x="1028699" y="61722"/>
                </a:cubicBezTo>
                <a:lnTo>
                  <a:pt x="1028699" y="555498"/>
                </a:lnTo>
                <a:cubicBezTo>
                  <a:pt x="1028699" y="589586"/>
                  <a:pt x="1001065" y="617220"/>
                  <a:pt x="966977" y="617220"/>
                </a:cubicBezTo>
                <a:lnTo>
                  <a:pt x="61722" y="617220"/>
                </a:lnTo>
                <a:cubicBezTo>
                  <a:pt x="27634" y="617220"/>
                  <a:pt x="0" y="589586"/>
                  <a:pt x="0" y="555498"/>
                </a:cubicBezTo>
                <a:lnTo>
                  <a:pt x="0" y="6172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2368" tIns="52368" rIns="52368" bIns="52368" numCol="1" spcCol="1270" anchor="ctr" anchorCtr="0">
            <a:noAutofit/>
          </a:bodyPr>
          <a:lstStyle/>
          <a:p>
            <a:pPr lvl="0" algn="ctr" defTabSz="400050">
              <a:lnSpc>
                <a:spcPct val="90000"/>
              </a:lnSpc>
              <a:spcBef>
                <a:spcPct val="0"/>
              </a:spcBef>
              <a:spcAft>
                <a:spcPct val="35000"/>
              </a:spcAft>
            </a:pPr>
            <a:r>
              <a:rPr lang="en-US" sz="900" b="1" kern="1200" dirty="0" smtClean="0"/>
              <a:t>Primary Physician</a:t>
            </a:r>
            <a:endParaRPr lang="en-US" sz="900" b="1" kern="1200" dirty="0"/>
          </a:p>
        </p:txBody>
      </p:sp>
      <p:sp>
        <p:nvSpPr>
          <p:cNvPr id="28" name="Freeform 27"/>
          <p:cNvSpPr/>
          <p:nvPr/>
        </p:nvSpPr>
        <p:spPr>
          <a:xfrm>
            <a:off x="3198951" y="3125357"/>
            <a:ext cx="218084" cy="255117"/>
          </a:xfrm>
          <a:custGeom>
            <a:avLst/>
            <a:gdLst>
              <a:gd name="connsiteX0" fmla="*/ 0 w 218084"/>
              <a:gd name="connsiteY0" fmla="*/ 51023 h 255117"/>
              <a:gd name="connsiteX1" fmla="*/ 109042 w 218084"/>
              <a:gd name="connsiteY1" fmla="*/ 51023 h 255117"/>
              <a:gd name="connsiteX2" fmla="*/ 109042 w 218084"/>
              <a:gd name="connsiteY2" fmla="*/ 0 h 255117"/>
              <a:gd name="connsiteX3" fmla="*/ 218084 w 218084"/>
              <a:gd name="connsiteY3" fmla="*/ 127559 h 255117"/>
              <a:gd name="connsiteX4" fmla="*/ 109042 w 218084"/>
              <a:gd name="connsiteY4" fmla="*/ 255117 h 255117"/>
              <a:gd name="connsiteX5" fmla="*/ 109042 w 218084"/>
              <a:gd name="connsiteY5" fmla="*/ 204094 h 255117"/>
              <a:gd name="connsiteX6" fmla="*/ 0 w 218084"/>
              <a:gd name="connsiteY6" fmla="*/ 204094 h 255117"/>
              <a:gd name="connsiteX7" fmla="*/ 0 w 218084"/>
              <a:gd name="connsiteY7" fmla="*/ 51023 h 25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084" h="255117">
                <a:moveTo>
                  <a:pt x="0" y="51023"/>
                </a:moveTo>
                <a:lnTo>
                  <a:pt x="109042" y="51023"/>
                </a:lnTo>
                <a:lnTo>
                  <a:pt x="109042" y="0"/>
                </a:lnTo>
                <a:lnTo>
                  <a:pt x="218084" y="127559"/>
                </a:lnTo>
                <a:lnTo>
                  <a:pt x="109042" y="255117"/>
                </a:lnTo>
                <a:lnTo>
                  <a:pt x="109042" y="204094"/>
                </a:lnTo>
                <a:lnTo>
                  <a:pt x="0" y="204094"/>
                </a:lnTo>
                <a:lnTo>
                  <a:pt x="0" y="51023"/>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51023" rIns="65425" bIns="51023" numCol="1" spcCol="1270" anchor="ctr" anchorCtr="0">
            <a:noAutofit/>
          </a:bodyPr>
          <a:lstStyle/>
          <a:p>
            <a:pPr lvl="0" algn="ctr" defTabSz="311150">
              <a:lnSpc>
                <a:spcPct val="90000"/>
              </a:lnSpc>
              <a:spcBef>
                <a:spcPct val="0"/>
              </a:spcBef>
              <a:spcAft>
                <a:spcPct val="35000"/>
              </a:spcAft>
            </a:pPr>
            <a:endParaRPr lang="en-US" sz="700" kern="1200"/>
          </a:p>
        </p:txBody>
      </p:sp>
      <p:sp>
        <p:nvSpPr>
          <p:cNvPr id="29" name="Freeform 28"/>
          <p:cNvSpPr/>
          <p:nvPr/>
        </p:nvSpPr>
        <p:spPr>
          <a:xfrm>
            <a:off x="3507561" y="2944306"/>
            <a:ext cx="1028699" cy="617220"/>
          </a:xfrm>
          <a:custGeom>
            <a:avLst/>
            <a:gdLst>
              <a:gd name="connsiteX0" fmla="*/ 0 w 1028699"/>
              <a:gd name="connsiteY0" fmla="*/ 61722 h 617220"/>
              <a:gd name="connsiteX1" fmla="*/ 61722 w 1028699"/>
              <a:gd name="connsiteY1" fmla="*/ 0 h 617220"/>
              <a:gd name="connsiteX2" fmla="*/ 966977 w 1028699"/>
              <a:gd name="connsiteY2" fmla="*/ 0 h 617220"/>
              <a:gd name="connsiteX3" fmla="*/ 1028699 w 1028699"/>
              <a:gd name="connsiteY3" fmla="*/ 61722 h 617220"/>
              <a:gd name="connsiteX4" fmla="*/ 1028699 w 1028699"/>
              <a:gd name="connsiteY4" fmla="*/ 555498 h 617220"/>
              <a:gd name="connsiteX5" fmla="*/ 966977 w 1028699"/>
              <a:gd name="connsiteY5" fmla="*/ 617220 h 617220"/>
              <a:gd name="connsiteX6" fmla="*/ 61722 w 1028699"/>
              <a:gd name="connsiteY6" fmla="*/ 617220 h 617220"/>
              <a:gd name="connsiteX7" fmla="*/ 0 w 1028699"/>
              <a:gd name="connsiteY7" fmla="*/ 555498 h 617220"/>
              <a:gd name="connsiteX8" fmla="*/ 0 w 1028699"/>
              <a:gd name="connsiteY8" fmla="*/ 61722 h 61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699" h="617220">
                <a:moveTo>
                  <a:pt x="0" y="61722"/>
                </a:moveTo>
                <a:cubicBezTo>
                  <a:pt x="0" y="27634"/>
                  <a:pt x="27634" y="0"/>
                  <a:pt x="61722" y="0"/>
                </a:cubicBezTo>
                <a:lnTo>
                  <a:pt x="966977" y="0"/>
                </a:lnTo>
                <a:cubicBezTo>
                  <a:pt x="1001065" y="0"/>
                  <a:pt x="1028699" y="27634"/>
                  <a:pt x="1028699" y="61722"/>
                </a:cubicBezTo>
                <a:lnTo>
                  <a:pt x="1028699" y="555498"/>
                </a:lnTo>
                <a:cubicBezTo>
                  <a:pt x="1028699" y="589586"/>
                  <a:pt x="1001065" y="617220"/>
                  <a:pt x="966977" y="617220"/>
                </a:cubicBezTo>
                <a:lnTo>
                  <a:pt x="61722" y="617220"/>
                </a:lnTo>
                <a:cubicBezTo>
                  <a:pt x="27634" y="617220"/>
                  <a:pt x="0" y="589586"/>
                  <a:pt x="0" y="555498"/>
                </a:cubicBezTo>
                <a:lnTo>
                  <a:pt x="0" y="6172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2368" tIns="52368" rIns="52368" bIns="52368" numCol="1" spcCol="1270" anchor="ctr" anchorCtr="0">
            <a:noAutofit/>
          </a:bodyPr>
          <a:lstStyle/>
          <a:p>
            <a:pPr lvl="0" algn="ctr" defTabSz="400050">
              <a:lnSpc>
                <a:spcPct val="90000"/>
              </a:lnSpc>
              <a:spcBef>
                <a:spcPct val="0"/>
              </a:spcBef>
              <a:spcAft>
                <a:spcPct val="35000"/>
              </a:spcAft>
            </a:pPr>
            <a:r>
              <a:rPr lang="en-US" sz="900" b="1" kern="1200" dirty="0" smtClean="0"/>
              <a:t>Dietary/Laxative Treatment</a:t>
            </a:r>
            <a:endParaRPr lang="en-US" sz="900" b="1" kern="1200" dirty="0"/>
          </a:p>
        </p:txBody>
      </p:sp>
      <p:sp>
        <p:nvSpPr>
          <p:cNvPr id="32" name="Freeform 31"/>
          <p:cNvSpPr/>
          <p:nvPr/>
        </p:nvSpPr>
        <p:spPr>
          <a:xfrm>
            <a:off x="4639131" y="3125357"/>
            <a:ext cx="218084" cy="255117"/>
          </a:xfrm>
          <a:custGeom>
            <a:avLst/>
            <a:gdLst>
              <a:gd name="connsiteX0" fmla="*/ 0 w 218084"/>
              <a:gd name="connsiteY0" fmla="*/ 51023 h 255117"/>
              <a:gd name="connsiteX1" fmla="*/ 109042 w 218084"/>
              <a:gd name="connsiteY1" fmla="*/ 51023 h 255117"/>
              <a:gd name="connsiteX2" fmla="*/ 109042 w 218084"/>
              <a:gd name="connsiteY2" fmla="*/ 0 h 255117"/>
              <a:gd name="connsiteX3" fmla="*/ 218084 w 218084"/>
              <a:gd name="connsiteY3" fmla="*/ 127559 h 255117"/>
              <a:gd name="connsiteX4" fmla="*/ 109042 w 218084"/>
              <a:gd name="connsiteY4" fmla="*/ 255117 h 255117"/>
              <a:gd name="connsiteX5" fmla="*/ 109042 w 218084"/>
              <a:gd name="connsiteY5" fmla="*/ 204094 h 255117"/>
              <a:gd name="connsiteX6" fmla="*/ 0 w 218084"/>
              <a:gd name="connsiteY6" fmla="*/ 204094 h 255117"/>
              <a:gd name="connsiteX7" fmla="*/ 0 w 218084"/>
              <a:gd name="connsiteY7" fmla="*/ 51023 h 25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084" h="255117">
                <a:moveTo>
                  <a:pt x="0" y="51023"/>
                </a:moveTo>
                <a:lnTo>
                  <a:pt x="109042" y="51023"/>
                </a:lnTo>
                <a:lnTo>
                  <a:pt x="109042" y="0"/>
                </a:lnTo>
                <a:lnTo>
                  <a:pt x="218084" y="127559"/>
                </a:lnTo>
                <a:lnTo>
                  <a:pt x="109042" y="255117"/>
                </a:lnTo>
                <a:lnTo>
                  <a:pt x="109042" y="204094"/>
                </a:lnTo>
                <a:lnTo>
                  <a:pt x="0" y="204094"/>
                </a:lnTo>
                <a:lnTo>
                  <a:pt x="0" y="51023"/>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51023" rIns="65425" bIns="51023" numCol="1" spcCol="1270" anchor="ctr" anchorCtr="0">
            <a:noAutofit/>
          </a:bodyPr>
          <a:lstStyle/>
          <a:p>
            <a:pPr lvl="0" algn="ctr" defTabSz="311150">
              <a:lnSpc>
                <a:spcPct val="90000"/>
              </a:lnSpc>
              <a:spcBef>
                <a:spcPct val="0"/>
              </a:spcBef>
              <a:spcAft>
                <a:spcPct val="35000"/>
              </a:spcAft>
            </a:pPr>
            <a:endParaRPr lang="en-US" sz="700" kern="1200"/>
          </a:p>
        </p:txBody>
      </p:sp>
      <p:sp>
        <p:nvSpPr>
          <p:cNvPr id="33" name="Freeform 32"/>
          <p:cNvSpPr/>
          <p:nvPr/>
        </p:nvSpPr>
        <p:spPr>
          <a:xfrm>
            <a:off x="4947741" y="2944306"/>
            <a:ext cx="1028699" cy="617220"/>
          </a:xfrm>
          <a:custGeom>
            <a:avLst/>
            <a:gdLst>
              <a:gd name="connsiteX0" fmla="*/ 0 w 1028699"/>
              <a:gd name="connsiteY0" fmla="*/ 61722 h 617220"/>
              <a:gd name="connsiteX1" fmla="*/ 61722 w 1028699"/>
              <a:gd name="connsiteY1" fmla="*/ 0 h 617220"/>
              <a:gd name="connsiteX2" fmla="*/ 966977 w 1028699"/>
              <a:gd name="connsiteY2" fmla="*/ 0 h 617220"/>
              <a:gd name="connsiteX3" fmla="*/ 1028699 w 1028699"/>
              <a:gd name="connsiteY3" fmla="*/ 61722 h 617220"/>
              <a:gd name="connsiteX4" fmla="*/ 1028699 w 1028699"/>
              <a:gd name="connsiteY4" fmla="*/ 555498 h 617220"/>
              <a:gd name="connsiteX5" fmla="*/ 966977 w 1028699"/>
              <a:gd name="connsiteY5" fmla="*/ 617220 h 617220"/>
              <a:gd name="connsiteX6" fmla="*/ 61722 w 1028699"/>
              <a:gd name="connsiteY6" fmla="*/ 617220 h 617220"/>
              <a:gd name="connsiteX7" fmla="*/ 0 w 1028699"/>
              <a:gd name="connsiteY7" fmla="*/ 555498 h 617220"/>
              <a:gd name="connsiteX8" fmla="*/ 0 w 1028699"/>
              <a:gd name="connsiteY8" fmla="*/ 61722 h 61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699" h="617220">
                <a:moveTo>
                  <a:pt x="0" y="61722"/>
                </a:moveTo>
                <a:cubicBezTo>
                  <a:pt x="0" y="27634"/>
                  <a:pt x="27634" y="0"/>
                  <a:pt x="61722" y="0"/>
                </a:cubicBezTo>
                <a:lnTo>
                  <a:pt x="966977" y="0"/>
                </a:lnTo>
                <a:cubicBezTo>
                  <a:pt x="1001065" y="0"/>
                  <a:pt x="1028699" y="27634"/>
                  <a:pt x="1028699" y="61722"/>
                </a:cubicBezTo>
                <a:lnTo>
                  <a:pt x="1028699" y="555498"/>
                </a:lnTo>
                <a:cubicBezTo>
                  <a:pt x="1028699" y="589586"/>
                  <a:pt x="1001065" y="617220"/>
                  <a:pt x="966977" y="617220"/>
                </a:cubicBezTo>
                <a:lnTo>
                  <a:pt x="61722" y="617220"/>
                </a:lnTo>
                <a:cubicBezTo>
                  <a:pt x="27634" y="617220"/>
                  <a:pt x="0" y="589586"/>
                  <a:pt x="0" y="555498"/>
                </a:cubicBezTo>
                <a:lnTo>
                  <a:pt x="0" y="6172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2368" tIns="52368" rIns="52368" bIns="52368" numCol="1" spcCol="1270" anchor="ctr" anchorCtr="0">
            <a:noAutofit/>
          </a:bodyPr>
          <a:lstStyle/>
          <a:p>
            <a:pPr lvl="0" algn="ctr" defTabSz="400050">
              <a:lnSpc>
                <a:spcPct val="90000"/>
              </a:lnSpc>
              <a:spcBef>
                <a:spcPct val="0"/>
              </a:spcBef>
              <a:spcAft>
                <a:spcPct val="35000"/>
              </a:spcAft>
            </a:pPr>
            <a:r>
              <a:rPr lang="en-US" sz="900" b="1" kern="1200" dirty="0" smtClean="0"/>
              <a:t>GI Specialist ARM Clinic</a:t>
            </a:r>
            <a:endParaRPr lang="en-US" sz="900" b="1" kern="1200" dirty="0"/>
          </a:p>
        </p:txBody>
      </p:sp>
      <p:sp>
        <p:nvSpPr>
          <p:cNvPr id="34" name="Freeform 33"/>
          <p:cNvSpPr/>
          <p:nvPr/>
        </p:nvSpPr>
        <p:spPr>
          <a:xfrm>
            <a:off x="6079311" y="3125357"/>
            <a:ext cx="218084" cy="255117"/>
          </a:xfrm>
          <a:custGeom>
            <a:avLst/>
            <a:gdLst>
              <a:gd name="connsiteX0" fmla="*/ 0 w 218084"/>
              <a:gd name="connsiteY0" fmla="*/ 51023 h 255117"/>
              <a:gd name="connsiteX1" fmla="*/ 109042 w 218084"/>
              <a:gd name="connsiteY1" fmla="*/ 51023 h 255117"/>
              <a:gd name="connsiteX2" fmla="*/ 109042 w 218084"/>
              <a:gd name="connsiteY2" fmla="*/ 0 h 255117"/>
              <a:gd name="connsiteX3" fmla="*/ 218084 w 218084"/>
              <a:gd name="connsiteY3" fmla="*/ 127559 h 255117"/>
              <a:gd name="connsiteX4" fmla="*/ 109042 w 218084"/>
              <a:gd name="connsiteY4" fmla="*/ 255117 h 255117"/>
              <a:gd name="connsiteX5" fmla="*/ 109042 w 218084"/>
              <a:gd name="connsiteY5" fmla="*/ 204094 h 255117"/>
              <a:gd name="connsiteX6" fmla="*/ 0 w 218084"/>
              <a:gd name="connsiteY6" fmla="*/ 204094 h 255117"/>
              <a:gd name="connsiteX7" fmla="*/ 0 w 218084"/>
              <a:gd name="connsiteY7" fmla="*/ 51023 h 25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084" h="255117">
                <a:moveTo>
                  <a:pt x="0" y="51023"/>
                </a:moveTo>
                <a:lnTo>
                  <a:pt x="109042" y="51023"/>
                </a:lnTo>
                <a:lnTo>
                  <a:pt x="109042" y="0"/>
                </a:lnTo>
                <a:lnTo>
                  <a:pt x="218084" y="127559"/>
                </a:lnTo>
                <a:lnTo>
                  <a:pt x="109042" y="255117"/>
                </a:lnTo>
                <a:lnTo>
                  <a:pt x="109042" y="204094"/>
                </a:lnTo>
                <a:lnTo>
                  <a:pt x="0" y="204094"/>
                </a:lnTo>
                <a:lnTo>
                  <a:pt x="0" y="51023"/>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51023" rIns="65425" bIns="51023" numCol="1" spcCol="1270" anchor="ctr" anchorCtr="0">
            <a:noAutofit/>
          </a:bodyPr>
          <a:lstStyle/>
          <a:p>
            <a:pPr lvl="0" algn="ctr" defTabSz="311150">
              <a:lnSpc>
                <a:spcPct val="90000"/>
              </a:lnSpc>
              <a:spcBef>
                <a:spcPct val="0"/>
              </a:spcBef>
              <a:spcAft>
                <a:spcPct val="35000"/>
              </a:spcAft>
            </a:pPr>
            <a:endParaRPr lang="en-US" sz="700" kern="1200"/>
          </a:p>
        </p:txBody>
      </p:sp>
      <p:sp>
        <p:nvSpPr>
          <p:cNvPr id="37" name="Freeform 36"/>
          <p:cNvSpPr/>
          <p:nvPr/>
        </p:nvSpPr>
        <p:spPr>
          <a:xfrm>
            <a:off x="6387920" y="2944306"/>
            <a:ext cx="1028699" cy="617220"/>
          </a:xfrm>
          <a:custGeom>
            <a:avLst/>
            <a:gdLst>
              <a:gd name="connsiteX0" fmla="*/ 0 w 1028699"/>
              <a:gd name="connsiteY0" fmla="*/ 61722 h 617220"/>
              <a:gd name="connsiteX1" fmla="*/ 61722 w 1028699"/>
              <a:gd name="connsiteY1" fmla="*/ 0 h 617220"/>
              <a:gd name="connsiteX2" fmla="*/ 966977 w 1028699"/>
              <a:gd name="connsiteY2" fmla="*/ 0 h 617220"/>
              <a:gd name="connsiteX3" fmla="*/ 1028699 w 1028699"/>
              <a:gd name="connsiteY3" fmla="*/ 61722 h 617220"/>
              <a:gd name="connsiteX4" fmla="*/ 1028699 w 1028699"/>
              <a:gd name="connsiteY4" fmla="*/ 555498 h 617220"/>
              <a:gd name="connsiteX5" fmla="*/ 966977 w 1028699"/>
              <a:gd name="connsiteY5" fmla="*/ 617220 h 617220"/>
              <a:gd name="connsiteX6" fmla="*/ 61722 w 1028699"/>
              <a:gd name="connsiteY6" fmla="*/ 617220 h 617220"/>
              <a:gd name="connsiteX7" fmla="*/ 0 w 1028699"/>
              <a:gd name="connsiteY7" fmla="*/ 555498 h 617220"/>
              <a:gd name="connsiteX8" fmla="*/ 0 w 1028699"/>
              <a:gd name="connsiteY8" fmla="*/ 61722 h 61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699" h="617220">
                <a:moveTo>
                  <a:pt x="0" y="61722"/>
                </a:moveTo>
                <a:cubicBezTo>
                  <a:pt x="0" y="27634"/>
                  <a:pt x="27634" y="0"/>
                  <a:pt x="61722" y="0"/>
                </a:cubicBezTo>
                <a:lnTo>
                  <a:pt x="966977" y="0"/>
                </a:lnTo>
                <a:cubicBezTo>
                  <a:pt x="1001065" y="0"/>
                  <a:pt x="1028699" y="27634"/>
                  <a:pt x="1028699" y="61722"/>
                </a:cubicBezTo>
                <a:lnTo>
                  <a:pt x="1028699" y="555498"/>
                </a:lnTo>
                <a:cubicBezTo>
                  <a:pt x="1028699" y="589586"/>
                  <a:pt x="1001065" y="617220"/>
                  <a:pt x="966977" y="617220"/>
                </a:cubicBezTo>
                <a:lnTo>
                  <a:pt x="61722" y="617220"/>
                </a:lnTo>
                <a:cubicBezTo>
                  <a:pt x="27634" y="617220"/>
                  <a:pt x="0" y="589586"/>
                  <a:pt x="0" y="555498"/>
                </a:cubicBezTo>
                <a:lnTo>
                  <a:pt x="0" y="6172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2368" tIns="52368" rIns="52368" bIns="52368" numCol="1" spcCol="1270" anchor="ctr" anchorCtr="0">
            <a:noAutofit/>
          </a:bodyPr>
          <a:lstStyle/>
          <a:p>
            <a:pPr lvl="0" algn="ctr" defTabSz="400050">
              <a:lnSpc>
                <a:spcPct val="90000"/>
              </a:lnSpc>
              <a:spcBef>
                <a:spcPct val="0"/>
              </a:spcBef>
              <a:spcAft>
                <a:spcPct val="35000"/>
              </a:spcAft>
            </a:pPr>
            <a:r>
              <a:rPr lang="en-US" sz="900" b="1" kern="1200" dirty="0" smtClean="0"/>
              <a:t>Biofeedback Therapy</a:t>
            </a:r>
            <a:endParaRPr lang="en-US" sz="900" b="1" kern="1200" dirty="0"/>
          </a:p>
        </p:txBody>
      </p:sp>
      <p:sp>
        <p:nvSpPr>
          <p:cNvPr id="38" name="Freeform 37"/>
          <p:cNvSpPr/>
          <p:nvPr/>
        </p:nvSpPr>
        <p:spPr>
          <a:xfrm>
            <a:off x="7519490" y="3125357"/>
            <a:ext cx="218084" cy="255117"/>
          </a:xfrm>
          <a:custGeom>
            <a:avLst/>
            <a:gdLst>
              <a:gd name="connsiteX0" fmla="*/ 0 w 218084"/>
              <a:gd name="connsiteY0" fmla="*/ 51023 h 255117"/>
              <a:gd name="connsiteX1" fmla="*/ 109042 w 218084"/>
              <a:gd name="connsiteY1" fmla="*/ 51023 h 255117"/>
              <a:gd name="connsiteX2" fmla="*/ 109042 w 218084"/>
              <a:gd name="connsiteY2" fmla="*/ 0 h 255117"/>
              <a:gd name="connsiteX3" fmla="*/ 218084 w 218084"/>
              <a:gd name="connsiteY3" fmla="*/ 127559 h 255117"/>
              <a:gd name="connsiteX4" fmla="*/ 109042 w 218084"/>
              <a:gd name="connsiteY4" fmla="*/ 255117 h 255117"/>
              <a:gd name="connsiteX5" fmla="*/ 109042 w 218084"/>
              <a:gd name="connsiteY5" fmla="*/ 204094 h 255117"/>
              <a:gd name="connsiteX6" fmla="*/ 0 w 218084"/>
              <a:gd name="connsiteY6" fmla="*/ 204094 h 255117"/>
              <a:gd name="connsiteX7" fmla="*/ 0 w 218084"/>
              <a:gd name="connsiteY7" fmla="*/ 51023 h 25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084" h="255117">
                <a:moveTo>
                  <a:pt x="0" y="51023"/>
                </a:moveTo>
                <a:lnTo>
                  <a:pt x="109042" y="51023"/>
                </a:lnTo>
                <a:lnTo>
                  <a:pt x="109042" y="0"/>
                </a:lnTo>
                <a:lnTo>
                  <a:pt x="218084" y="127559"/>
                </a:lnTo>
                <a:lnTo>
                  <a:pt x="109042" y="255117"/>
                </a:lnTo>
                <a:lnTo>
                  <a:pt x="109042" y="204094"/>
                </a:lnTo>
                <a:lnTo>
                  <a:pt x="0" y="204094"/>
                </a:lnTo>
                <a:lnTo>
                  <a:pt x="0" y="51023"/>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51023" rIns="65425" bIns="51023" numCol="1" spcCol="1270" anchor="ctr" anchorCtr="0">
            <a:noAutofit/>
          </a:bodyPr>
          <a:lstStyle/>
          <a:p>
            <a:pPr lvl="0" algn="ctr" defTabSz="311150">
              <a:lnSpc>
                <a:spcPct val="90000"/>
              </a:lnSpc>
              <a:spcBef>
                <a:spcPct val="0"/>
              </a:spcBef>
              <a:spcAft>
                <a:spcPct val="35000"/>
              </a:spcAft>
            </a:pPr>
            <a:endParaRPr lang="en-US" sz="700" kern="1200"/>
          </a:p>
        </p:txBody>
      </p:sp>
      <p:sp>
        <p:nvSpPr>
          <p:cNvPr id="39" name="Freeform 38"/>
          <p:cNvSpPr/>
          <p:nvPr/>
        </p:nvSpPr>
        <p:spPr>
          <a:xfrm>
            <a:off x="7828100" y="2944306"/>
            <a:ext cx="1028699" cy="617220"/>
          </a:xfrm>
          <a:custGeom>
            <a:avLst/>
            <a:gdLst>
              <a:gd name="connsiteX0" fmla="*/ 0 w 1028699"/>
              <a:gd name="connsiteY0" fmla="*/ 61722 h 617220"/>
              <a:gd name="connsiteX1" fmla="*/ 61722 w 1028699"/>
              <a:gd name="connsiteY1" fmla="*/ 0 h 617220"/>
              <a:gd name="connsiteX2" fmla="*/ 966977 w 1028699"/>
              <a:gd name="connsiteY2" fmla="*/ 0 h 617220"/>
              <a:gd name="connsiteX3" fmla="*/ 1028699 w 1028699"/>
              <a:gd name="connsiteY3" fmla="*/ 61722 h 617220"/>
              <a:gd name="connsiteX4" fmla="*/ 1028699 w 1028699"/>
              <a:gd name="connsiteY4" fmla="*/ 555498 h 617220"/>
              <a:gd name="connsiteX5" fmla="*/ 966977 w 1028699"/>
              <a:gd name="connsiteY5" fmla="*/ 617220 h 617220"/>
              <a:gd name="connsiteX6" fmla="*/ 61722 w 1028699"/>
              <a:gd name="connsiteY6" fmla="*/ 617220 h 617220"/>
              <a:gd name="connsiteX7" fmla="*/ 0 w 1028699"/>
              <a:gd name="connsiteY7" fmla="*/ 555498 h 617220"/>
              <a:gd name="connsiteX8" fmla="*/ 0 w 1028699"/>
              <a:gd name="connsiteY8" fmla="*/ 61722 h 61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699" h="617220">
                <a:moveTo>
                  <a:pt x="0" y="61722"/>
                </a:moveTo>
                <a:cubicBezTo>
                  <a:pt x="0" y="27634"/>
                  <a:pt x="27634" y="0"/>
                  <a:pt x="61722" y="0"/>
                </a:cubicBezTo>
                <a:lnTo>
                  <a:pt x="966977" y="0"/>
                </a:lnTo>
                <a:cubicBezTo>
                  <a:pt x="1001065" y="0"/>
                  <a:pt x="1028699" y="27634"/>
                  <a:pt x="1028699" y="61722"/>
                </a:cubicBezTo>
                <a:lnTo>
                  <a:pt x="1028699" y="555498"/>
                </a:lnTo>
                <a:cubicBezTo>
                  <a:pt x="1028699" y="589586"/>
                  <a:pt x="1001065" y="617220"/>
                  <a:pt x="966977" y="617220"/>
                </a:cubicBezTo>
                <a:lnTo>
                  <a:pt x="61722" y="617220"/>
                </a:lnTo>
                <a:cubicBezTo>
                  <a:pt x="27634" y="617220"/>
                  <a:pt x="0" y="589586"/>
                  <a:pt x="0" y="555498"/>
                </a:cubicBezTo>
                <a:lnTo>
                  <a:pt x="0" y="6172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2368" tIns="52368" rIns="52368" bIns="52368" numCol="1" spcCol="1270" anchor="ctr" anchorCtr="0">
            <a:noAutofit/>
          </a:bodyPr>
          <a:lstStyle/>
          <a:p>
            <a:pPr lvl="0" algn="ctr" defTabSz="400050">
              <a:lnSpc>
                <a:spcPct val="90000"/>
              </a:lnSpc>
              <a:spcBef>
                <a:spcPct val="0"/>
              </a:spcBef>
              <a:spcAft>
                <a:spcPct val="35000"/>
              </a:spcAft>
            </a:pPr>
            <a:r>
              <a:rPr lang="en-US" sz="900" b="1" kern="1200" dirty="0" smtClean="0"/>
              <a:t>Recovery</a:t>
            </a:r>
            <a:endParaRPr lang="en-US" sz="900" b="1" kern="1200" dirty="0"/>
          </a:p>
        </p:txBody>
      </p:sp>
      <p:sp>
        <p:nvSpPr>
          <p:cNvPr id="40" name="Curved Down Arrow 39"/>
          <p:cNvSpPr/>
          <p:nvPr/>
        </p:nvSpPr>
        <p:spPr>
          <a:xfrm rot="10800000">
            <a:off x="2532201" y="3606135"/>
            <a:ext cx="1447800" cy="4318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Curved Down Arrow 41"/>
          <p:cNvSpPr/>
          <p:nvPr/>
        </p:nvSpPr>
        <p:spPr>
          <a:xfrm>
            <a:off x="2532201" y="2437735"/>
            <a:ext cx="1447800" cy="4318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p:cNvSpPr txBox="1"/>
          <p:nvPr/>
        </p:nvSpPr>
        <p:spPr>
          <a:xfrm>
            <a:off x="4851579" y="2561758"/>
            <a:ext cx="1549221" cy="307777"/>
          </a:xfrm>
          <a:prstGeom prst="rect">
            <a:avLst/>
          </a:prstGeom>
          <a:noFill/>
        </p:spPr>
        <p:txBody>
          <a:bodyPr wrap="square" rtlCol="0">
            <a:spAutoFit/>
          </a:bodyPr>
          <a:lstStyle/>
          <a:p>
            <a:r>
              <a:rPr lang="en-US" sz="1400" b="1" dirty="0" smtClean="0"/>
              <a:t>$1300/patient</a:t>
            </a:r>
            <a:endParaRPr lang="en-US" sz="1400" b="1" dirty="0"/>
          </a:p>
        </p:txBody>
      </p:sp>
      <p:sp>
        <p:nvSpPr>
          <p:cNvPr id="6" name="Right Arrow 5"/>
          <p:cNvSpPr/>
          <p:nvPr/>
        </p:nvSpPr>
        <p:spPr>
          <a:xfrm>
            <a:off x="679089" y="1600200"/>
            <a:ext cx="8153400" cy="228600"/>
          </a:xfrm>
          <a:prstGeom prst="rightArrow">
            <a:avLst/>
          </a:prstGeom>
          <a:gradFill flip="none" rotWithShape="1">
            <a:gsLst>
              <a:gs pos="0">
                <a:srgbClr val="00B050"/>
              </a:gs>
              <a:gs pos="50000">
                <a:srgbClr val="FFFF00"/>
              </a:gs>
              <a:gs pos="100000">
                <a:srgbClr val="FF0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90600" y="1219200"/>
            <a:ext cx="986255" cy="369332"/>
          </a:xfrm>
          <a:prstGeom prst="rect">
            <a:avLst/>
          </a:prstGeom>
          <a:noFill/>
        </p:spPr>
        <p:txBody>
          <a:bodyPr wrap="square" rtlCol="0">
            <a:spAutoFit/>
          </a:bodyPr>
          <a:lstStyle/>
          <a:p>
            <a:r>
              <a:rPr lang="en-US" b="1" dirty="0" smtClean="0">
                <a:solidFill>
                  <a:srgbClr val="FF0000"/>
                </a:solidFill>
              </a:rPr>
              <a:t>Days</a:t>
            </a:r>
            <a:endParaRPr lang="en-US" b="1" dirty="0">
              <a:solidFill>
                <a:srgbClr val="FF0000"/>
              </a:solidFill>
            </a:endParaRPr>
          </a:p>
        </p:txBody>
      </p:sp>
      <p:sp>
        <p:nvSpPr>
          <p:cNvPr id="43" name="TextBox 42"/>
          <p:cNvSpPr txBox="1"/>
          <p:nvPr/>
        </p:nvSpPr>
        <p:spPr>
          <a:xfrm>
            <a:off x="2814865" y="1219200"/>
            <a:ext cx="986255" cy="369332"/>
          </a:xfrm>
          <a:prstGeom prst="rect">
            <a:avLst/>
          </a:prstGeom>
          <a:noFill/>
        </p:spPr>
        <p:txBody>
          <a:bodyPr wrap="square" rtlCol="0">
            <a:spAutoFit/>
          </a:bodyPr>
          <a:lstStyle/>
          <a:p>
            <a:r>
              <a:rPr lang="en-US" b="1" dirty="0" smtClean="0">
                <a:solidFill>
                  <a:srgbClr val="DF9529"/>
                </a:solidFill>
              </a:rPr>
              <a:t>Weeks</a:t>
            </a:r>
            <a:endParaRPr lang="en-US" b="1" dirty="0">
              <a:solidFill>
                <a:srgbClr val="DF9529"/>
              </a:solidFill>
            </a:endParaRPr>
          </a:p>
        </p:txBody>
      </p:sp>
      <p:sp>
        <p:nvSpPr>
          <p:cNvPr id="44" name="TextBox 43"/>
          <p:cNvSpPr txBox="1"/>
          <p:nvPr/>
        </p:nvSpPr>
        <p:spPr>
          <a:xfrm>
            <a:off x="7086600" y="1177409"/>
            <a:ext cx="1035059" cy="369332"/>
          </a:xfrm>
          <a:prstGeom prst="rect">
            <a:avLst/>
          </a:prstGeom>
          <a:noFill/>
        </p:spPr>
        <p:txBody>
          <a:bodyPr wrap="square" rtlCol="0">
            <a:spAutoFit/>
          </a:bodyPr>
          <a:lstStyle/>
          <a:p>
            <a:r>
              <a:rPr lang="en-US" b="1" dirty="0" smtClean="0">
                <a:solidFill>
                  <a:srgbClr val="00B050"/>
                </a:solidFill>
              </a:rPr>
              <a:t>Months</a:t>
            </a:r>
            <a:endParaRPr lang="en-US" b="1" dirty="0">
              <a:solidFill>
                <a:srgbClr val="00B050"/>
              </a:solidFill>
            </a:endParaRPr>
          </a:p>
        </p:txBody>
      </p:sp>
      <p:sp>
        <p:nvSpPr>
          <p:cNvPr id="21" name="TextBox 20"/>
          <p:cNvSpPr txBox="1"/>
          <p:nvPr/>
        </p:nvSpPr>
        <p:spPr>
          <a:xfrm>
            <a:off x="0" y="0"/>
            <a:ext cx="2427831" cy="461665"/>
          </a:xfrm>
          <a:prstGeom prst="rect">
            <a:avLst/>
          </a:prstGeom>
          <a:noFill/>
        </p:spPr>
        <p:txBody>
          <a:bodyPr wrap="square" rtlCol="0">
            <a:spAutoFit/>
          </a:bodyPr>
          <a:lstStyle/>
          <a:p>
            <a:r>
              <a:rPr lang="en-US" sz="2400" dirty="0" smtClean="0">
                <a:latin typeface="+mj-lt"/>
              </a:rPr>
              <a:t>Problem</a:t>
            </a:r>
            <a:endParaRPr lang="en-US" sz="2400" dirty="0">
              <a:latin typeface="+mj-lt"/>
            </a:endParaRPr>
          </a:p>
        </p:txBody>
      </p:sp>
    </p:spTree>
    <p:extLst>
      <p:ext uri="{BB962C8B-B14F-4D97-AF65-F5344CB8AC3E}">
        <p14:creationId xmlns:p14="http://schemas.microsoft.com/office/powerpoint/2010/main" xmlns="" val="4270599076"/>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EMG Exposure Dimensions</a:t>
            </a:r>
            <a:endParaRPr lang="en-US" sz="40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066575" y="1371600"/>
            <a:ext cx="5010850" cy="4439270"/>
          </a:xfrm>
          <a:prstGeom prst="rect">
            <a:avLst/>
          </a:prstGeom>
        </p:spPr>
      </p:pic>
      <p:sp>
        <p:nvSpPr>
          <p:cNvPr id="5" name="TextBox 4"/>
          <p:cNvSpPr txBox="1"/>
          <p:nvPr/>
        </p:nvSpPr>
        <p:spPr>
          <a:xfrm>
            <a:off x="304800" y="5810870"/>
            <a:ext cx="3124200" cy="369332"/>
          </a:xfrm>
          <a:prstGeom prst="rect">
            <a:avLst/>
          </a:prstGeom>
          <a:noFill/>
        </p:spPr>
        <p:txBody>
          <a:bodyPr wrap="square" rtlCol="0">
            <a:spAutoFit/>
          </a:bodyPr>
          <a:lstStyle/>
          <a:p>
            <a:r>
              <a:rPr lang="en-US" dirty="0" smtClean="0"/>
              <a:t>Dimensions are in mm</a:t>
            </a:r>
            <a:endParaRPr lang="en-US" dirty="0"/>
          </a:p>
        </p:txBody>
      </p:sp>
    </p:spTree>
    <p:extLst>
      <p:ext uri="{BB962C8B-B14F-4D97-AF65-F5344CB8AC3E}">
        <p14:creationId xmlns:p14="http://schemas.microsoft.com/office/powerpoint/2010/main" xmlns="" val="45182624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0.925 Sterling Silver Electrodes</a:t>
            </a:r>
            <a:endParaRPr lang="en-US" sz="4000" dirty="0"/>
          </a:p>
        </p:txBody>
      </p:sp>
      <p:sp>
        <p:nvSpPr>
          <p:cNvPr id="6" name="TextBox 5"/>
          <p:cNvSpPr txBox="1"/>
          <p:nvPr/>
        </p:nvSpPr>
        <p:spPr>
          <a:xfrm>
            <a:off x="2146392" y="5498068"/>
            <a:ext cx="1460656" cy="369332"/>
          </a:xfrm>
          <a:prstGeom prst="rect">
            <a:avLst/>
          </a:prstGeom>
          <a:noFill/>
        </p:spPr>
        <p:txBody>
          <a:bodyPr wrap="none" rtlCol="0">
            <a:spAutoFit/>
          </a:bodyPr>
          <a:lstStyle/>
          <a:p>
            <a:r>
              <a:rPr lang="en-US" b="1" dirty="0" smtClean="0"/>
              <a:t>round wires</a:t>
            </a:r>
            <a:endParaRPr lang="en-US" b="1" dirty="0"/>
          </a:p>
        </p:txBody>
      </p:sp>
      <p:sp>
        <p:nvSpPr>
          <p:cNvPr id="7" name="TextBox 6"/>
          <p:cNvSpPr txBox="1"/>
          <p:nvPr/>
        </p:nvSpPr>
        <p:spPr>
          <a:xfrm>
            <a:off x="4573681" y="5486400"/>
            <a:ext cx="2300630" cy="369332"/>
          </a:xfrm>
          <a:prstGeom prst="rect">
            <a:avLst/>
          </a:prstGeom>
          <a:noFill/>
        </p:spPr>
        <p:txBody>
          <a:bodyPr wrap="none" rtlCol="0">
            <a:spAutoFit/>
          </a:bodyPr>
          <a:lstStyle/>
          <a:p>
            <a:r>
              <a:rPr lang="en-US" b="1" dirty="0" smtClean="0"/>
              <a:t>0.23 mm thick strips</a:t>
            </a:r>
            <a:endParaRPr lang="en-US" b="1" dirty="0"/>
          </a:p>
        </p:txBody>
      </p:sp>
      <p:grpSp>
        <p:nvGrpSpPr>
          <p:cNvPr id="29" name="Group 28"/>
          <p:cNvGrpSpPr/>
          <p:nvPr/>
        </p:nvGrpSpPr>
        <p:grpSpPr>
          <a:xfrm>
            <a:off x="1858405" y="1600200"/>
            <a:ext cx="5456795" cy="3917537"/>
            <a:chOff x="1872257" y="1598889"/>
            <a:chExt cx="5832712" cy="4187415"/>
          </a:xfrm>
        </p:grpSpPr>
        <p:pic>
          <p:nvPicPr>
            <p:cNvPr id="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72257" y="1598889"/>
              <a:ext cx="5832712" cy="37504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10" name="Straight Arrow Connector 9"/>
            <p:cNvCxnSpPr/>
            <p:nvPr/>
          </p:nvCxnSpPr>
          <p:spPr>
            <a:xfrm flipV="1">
              <a:off x="4284094" y="5101213"/>
              <a:ext cx="0" cy="348733"/>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173094" y="5101213"/>
              <a:ext cx="0" cy="348733"/>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6138294" y="5101213"/>
              <a:ext cx="0" cy="348733"/>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7103494" y="5101213"/>
              <a:ext cx="0" cy="348733"/>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284094" y="5449945"/>
              <a:ext cx="281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693794" y="5449945"/>
              <a:ext cx="0" cy="2778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3306702" y="5135392"/>
              <a:ext cx="0" cy="348733"/>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2439703" y="5139566"/>
              <a:ext cx="0" cy="348733"/>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899455" y="5508460"/>
              <a:ext cx="0" cy="2778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1799386" y="1297542"/>
            <a:ext cx="588623" cy="369332"/>
          </a:xfrm>
          <a:prstGeom prst="rect">
            <a:avLst/>
          </a:prstGeom>
          <a:noFill/>
        </p:spPr>
        <p:txBody>
          <a:bodyPr wrap="none" rtlCol="0">
            <a:spAutoFit/>
          </a:bodyPr>
          <a:lstStyle/>
          <a:p>
            <a:r>
              <a:rPr lang="en-US" dirty="0" smtClean="0"/>
              <a:t>0.30</a:t>
            </a:r>
            <a:endParaRPr lang="en-US" sz="1600" dirty="0"/>
          </a:p>
        </p:txBody>
      </p:sp>
      <p:sp>
        <p:nvSpPr>
          <p:cNvPr id="17" name="TextBox 16"/>
          <p:cNvSpPr txBox="1"/>
          <p:nvPr/>
        </p:nvSpPr>
        <p:spPr>
          <a:xfrm>
            <a:off x="2599399" y="1297542"/>
            <a:ext cx="588623" cy="369332"/>
          </a:xfrm>
          <a:prstGeom prst="rect">
            <a:avLst/>
          </a:prstGeom>
          <a:noFill/>
        </p:spPr>
        <p:txBody>
          <a:bodyPr wrap="none" rtlCol="0">
            <a:spAutoFit/>
          </a:bodyPr>
          <a:lstStyle/>
          <a:p>
            <a:r>
              <a:rPr lang="en-US" dirty="0" smtClean="0"/>
              <a:t>0.55</a:t>
            </a:r>
            <a:endParaRPr lang="en-US" sz="1600" dirty="0"/>
          </a:p>
        </p:txBody>
      </p:sp>
      <p:sp>
        <p:nvSpPr>
          <p:cNvPr id="18" name="TextBox 17"/>
          <p:cNvSpPr txBox="1"/>
          <p:nvPr/>
        </p:nvSpPr>
        <p:spPr>
          <a:xfrm>
            <a:off x="90985" y="1297542"/>
            <a:ext cx="1742785" cy="369332"/>
          </a:xfrm>
          <a:prstGeom prst="rect">
            <a:avLst/>
          </a:prstGeom>
          <a:noFill/>
        </p:spPr>
        <p:txBody>
          <a:bodyPr wrap="none" rtlCol="0">
            <a:spAutoFit/>
          </a:bodyPr>
          <a:lstStyle/>
          <a:p>
            <a:r>
              <a:rPr lang="en-US" b="1" dirty="0" smtClean="0"/>
              <a:t>diameter (mm)</a:t>
            </a:r>
            <a:endParaRPr lang="en-US" b="1" dirty="0"/>
          </a:p>
        </p:txBody>
      </p:sp>
      <p:sp>
        <p:nvSpPr>
          <p:cNvPr id="19" name="TextBox 18"/>
          <p:cNvSpPr txBox="1"/>
          <p:nvPr/>
        </p:nvSpPr>
        <p:spPr>
          <a:xfrm>
            <a:off x="7430328" y="1297542"/>
            <a:ext cx="1435008" cy="369332"/>
          </a:xfrm>
          <a:prstGeom prst="rect">
            <a:avLst/>
          </a:prstGeom>
          <a:noFill/>
        </p:spPr>
        <p:txBody>
          <a:bodyPr wrap="none" rtlCol="0">
            <a:spAutoFit/>
          </a:bodyPr>
          <a:lstStyle/>
          <a:p>
            <a:r>
              <a:rPr lang="en-US" b="1" dirty="0"/>
              <a:t>w</a:t>
            </a:r>
            <a:r>
              <a:rPr lang="en-US" b="1" dirty="0" smtClean="0"/>
              <a:t>idth (mm)</a:t>
            </a:r>
            <a:endParaRPr lang="en-US" b="1" dirty="0"/>
          </a:p>
        </p:txBody>
      </p:sp>
      <p:sp>
        <p:nvSpPr>
          <p:cNvPr id="20" name="TextBox 19"/>
          <p:cNvSpPr txBox="1"/>
          <p:nvPr/>
        </p:nvSpPr>
        <p:spPr>
          <a:xfrm>
            <a:off x="3530987" y="1297542"/>
            <a:ext cx="588623" cy="369332"/>
          </a:xfrm>
          <a:prstGeom prst="rect">
            <a:avLst/>
          </a:prstGeom>
          <a:noFill/>
        </p:spPr>
        <p:txBody>
          <a:bodyPr wrap="none" rtlCol="0">
            <a:spAutoFit/>
          </a:bodyPr>
          <a:lstStyle/>
          <a:p>
            <a:r>
              <a:rPr lang="en-US" dirty="0" smtClean="0"/>
              <a:t>0.88</a:t>
            </a:r>
            <a:endParaRPr lang="en-US" sz="1600" dirty="0"/>
          </a:p>
        </p:txBody>
      </p:sp>
      <p:sp>
        <p:nvSpPr>
          <p:cNvPr id="21" name="TextBox 20"/>
          <p:cNvSpPr txBox="1"/>
          <p:nvPr/>
        </p:nvSpPr>
        <p:spPr>
          <a:xfrm>
            <a:off x="4552925" y="1297542"/>
            <a:ext cx="588623" cy="369332"/>
          </a:xfrm>
          <a:prstGeom prst="rect">
            <a:avLst/>
          </a:prstGeom>
          <a:noFill/>
        </p:spPr>
        <p:txBody>
          <a:bodyPr wrap="none" rtlCol="0">
            <a:spAutoFit/>
          </a:bodyPr>
          <a:lstStyle/>
          <a:p>
            <a:r>
              <a:rPr lang="en-US" dirty="0" smtClean="0"/>
              <a:t>1.04</a:t>
            </a:r>
            <a:endParaRPr lang="en-US" sz="1600" dirty="0"/>
          </a:p>
        </p:txBody>
      </p:sp>
      <p:sp>
        <p:nvSpPr>
          <p:cNvPr id="22" name="TextBox 21"/>
          <p:cNvSpPr txBox="1"/>
          <p:nvPr/>
        </p:nvSpPr>
        <p:spPr>
          <a:xfrm>
            <a:off x="5564502" y="1297542"/>
            <a:ext cx="588623" cy="369332"/>
          </a:xfrm>
          <a:prstGeom prst="rect">
            <a:avLst/>
          </a:prstGeom>
          <a:noFill/>
        </p:spPr>
        <p:txBody>
          <a:bodyPr wrap="none" rtlCol="0">
            <a:spAutoFit/>
          </a:bodyPr>
          <a:lstStyle/>
          <a:p>
            <a:r>
              <a:rPr lang="en-US" dirty="0" smtClean="0"/>
              <a:t>1.41</a:t>
            </a:r>
            <a:endParaRPr lang="en-US" sz="1600" dirty="0"/>
          </a:p>
        </p:txBody>
      </p:sp>
      <p:sp>
        <p:nvSpPr>
          <p:cNvPr id="23" name="TextBox 22"/>
          <p:cNvSpPr txBox="1"/>
          <p:nvPr/>
        </p:nvSpPr>
        <p:spPr>
          <a:xfrm>
            <a:off x="6525497" y="1297542"/>
            <a:ext cx="588623" cy="369332"/>
          </a:xfrm>
          <a:prstGeom prst="rect">
            <a:avLst/>
          </a:prstGeom>
          <a:noFill/>
        </p:spPr>
        <p:txBody>
          <a:bodyPr wrap="none" rtlCol="0">
            <a:spAutoFit/>
          </a:bodyPr>
          <a:lstStyle/>
          <a:p>
            <a:r>
              <a:rPr lang="en-US" dirty="0" smtClean="0"/>
              <a:t>1.85</a:t>
            </a:r>
            <a:endParaRPr lang="en-US" sz="1600" dirty="0"/>
          </a:p>
        </p:txBody>
      </p:sp>
      <p:cxnSp>
        <p:nvCxnSpPr>
          <p:cNvPr id="34" name="Straight Connector 33"/>
          <p:cNvCxnSpPr/>
          <p:nvPr/>
        </p:nvCxnSpPr>
        <p:spPr>
          <a:xfrm>
            <a:off x="2388009" y="5235033"/>
            <a:ext cx="80683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0" y="0"/>
            <a:ext cx="2667000" cy="461665"/>
          </a:xfrm>
          <a:prstGeom prst="rect">
            <a:avLst/>
          </a:prstGeom>
          <a:noFill/>
        </p:spPr>
        <p:txBody>
          <a:bodyPr wrap="square" rtlCol="0">
            <a:spAutoFit/>
          </a:bodyPr>
          <a:lstStyle/>
          <a:p>
            <a:r>
              <a:rPr lang="en-US" sz="2400" dirty="0" smtClean="0">
                <a:latin typeface="+mj-lt"/>
              </a:rPr>
              <a:t>Validation: EMG</a:t>
            </a:r>
            <a:endParaRPr lang="en-US" sz="2400" dirty="0">
              <a:latin typeface="+mj-lt"/>
            </a:endParaRPr>
          </a:p>
        </p:txBody>
      </p:sp>
    </p:spTree>
    <p:extLst>
      <p:ext uri="{BB962C8B-B14F-4D97-AF65-F5344CB8AC3E}">
        <p14:creationId xmlns:p14="http://schemas.microsoft.com/office/powerpoint/2010/main" xmlns="" val="100201828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Contact Area: Test Cases</a:t>
            </a:r>
            <a:endParaRPr lang="en-US" sz="4000" dirty="0"/>
          </a:p>
        </p:txBody>
      </p:sp>
      <p:sp>
        <p:nvSpPr>
          <p:cNvPr id="3" name="Content Placeholder 2"/>
          <p:cNvSpPr>
            <a:spLocks noGrp="1"/>
          </p:cNvSpPr>
          <p:nvPr>
            <p:ph idx="1"/>
          </p:nvPr>
        </p:nvSpPr>
        <p:spPr>
          <a:xfrm>
            <a:off x="457200" y="1524000"/>
            <a:ext cx="4419600" cy="4525963"/>
          </a:xfrm>
        </p:spPr>
        <p:txBody>
          <a:bodyPr>
            <a:normAutofit/>
          </a:bodyPr>
          <a:lstStyle/>
          <a:p>
            <a:r>
              <a:rPr lang="en-US" sz="2800" dirty="0" smtClean="0"/>
              <a:t>2 – 8 mm spacing</a:t>
            </a:r>
          </a:p>
          <a:p>
            <a:r>
              <a:rPr lang="en-US" sz="2800" dirty="0" smtClean="0"/>
              <a:t>3 trials/configuration</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29200" y="1752600"/>
            <a:ext cx="2895600" cy="3860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38200" y="2822726"/>
            <a:ext cx="3488427" cy="23774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38200" y="2822726"/>
            <a:ext cx="3488426" cy="23774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0" y="0"/>
            <a:ext cx="2667000" cy="461665"/>
          </a:xfrm>
          <a:prstGeom prst="rect">
            <a:avLst/>
          </a:prstGeom>
          <a:noFill/>
        </p:spPr>
        <p:txBody>
          <a:bodyPr wrap="square" rtlCol="0">
            <a:spAutoFit/>
          </a:bodyPr>
          <a:lstStyle/>
          <a:p>
            <a:r>
              <a:rPr lang="en-US" sz="2400" dirty="0" smtClean="0">
                <a:latin typeface="+mj-lt"/>
              </a:rPr>
              <a:t>Validation: EMG</a:t>
            </a:r>
            <a:endParaRPr lang="en-US" sz="2400" dirty="0">
              <a:latin typeface="+mj-lt"/>
            </a:endParaRPr>
          </a:p>
        </p:txBody>
      </p:sp>
    </p:spTree>
    <p:extLst>
      <p:ext uri="{BB962C8B-B14F-4D97-AF65-F5344CB8AC3E}">
        <p14:creationId xmlns:p14="http://schemas.microsoft.com/office/powerpoint/2010/main" xmlns="" val="122068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Contact Area: Model</a:t>
            </a:r>
            <a:endParaRPr lang="en-US" sz="4000" dirty="0"/>
          </a:p>
        </p:txBody>
      </p:sp>
      <p:sp>
        <p:nvSpPr>
          <p:cNvPr id="3" name="Content Placeholder 2"/>
          <p:cNvSpPr>
            <a:spLocks noGrp="1"/>
          </p:cNvSpPr>
          <p:nvPr>
            <p:ph idx="1"/>
          </p:nvPr>
        </p:nvSpPr>
        <p:spPr/>
        <p:txBody>
          <a:bodyPr/>
          <a:lstStyle/>
          <a:p>
            <a:r>
              <a:rPr lang="en-US" dirty="0" err="1" smtClean="0"/>
              <a:t>Puborectalis</a:t>
            </a:r>
            <a:r>
              <a:rPr lang="en-US" dirty="0" smtClean="0"/>
              <a:t> contact model</a:t>
            </a:r>
          </a:p>
          <a:p>
            <a:pPr lvl="1"/>
            <a:r>
              <a:rPr lang="en-US" dirty="0" smtClean="0"/>
              <a:t>Contractile tissue (elastic)</a:t>
            </a:r>
          </a:p>
          <a:p>
            <a:pPr lvl="1"/>
            <a:r>
              <a:rPr lang="en-US" dirty="0" smtClean="0"/>
              <a:t>Clay blocks to visualize imprint</a:t>
            </a:r>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1000" y="3352800"/>
            <a:ext cx="3713688" cy="2774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48200" y="3352799"/>
            <a:ext cx="3813318" cy="20341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5" name="Straight Arrow Connector 4"/>
          <p:cNvCxnSpPr/>
          <p:nvPr/>
        </p:nvCxnSpPr>
        <p:spPr>
          <a:xfrm>
            <a:off x="533400" y="4267200"/>
            <a:ext cx="3352800"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865194" y="3897868"/>
            <a:ext cx="779381" cy="369332"/>
          </a:xfrm>
          <a:prstGeom prst="rect">
            <a:avLst/>
          </a:prstGeom>
          <a:noFill/>
        </p:spPr>
        <p:txBody>
          <a:bodyPr wrap="none" rtlCol="0">
            <a:spAutoFit/>
          </a:bodyPr>
          <a:lstStyle/>
          <a:p>
            <a:r>
              <a:rPr lang="en-US" b="1" dirty="0" smtClean="0"/>
              <a:t>12 cm</a:t>
            </a:r>
            <a:endParaRPr lang="en-US" b="1" dirty="0"/>
          </a:p>
        </p:txBody>
      </p:sp>
      <p:cxnSp>
        <p:nvCxnSpPr>
          <p:cNvPr id="8" name="Straight Arrow Connector 7"/>
          <p:cNvCxnSpPr/>
          <p:nvPr/>
        </p:nvCxnSpPr>
        <p:spPr>
          <a:xfrm>
            <a:off x="4953000" y="3886200"/>
            <a:ext cx="0" cy="902732"/>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4743096" y="3890749"/>
            <a:ext cx="457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743096" y="4788932"/>
            <a:ext cx="17509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953000" y="4157449"/>
            <a:ext cx="665567" cy="369332"/>
          </a:xfrm>
          <a:prstGeom prst="rect">
            <a:avLst/>
          </a:prstGeom>
          <a:noFill/>
        </p:spPr>
        <p:txBody>
          <a:bodyPr wrap="none" rtlCol="0">
            <a:spAutoFit/>
          </a:bodyPr>
          <a:lstStyle/>
          <a:p>
            <a:r>
              <a:rPr lang="en-US" b="1" dirty="0" smtClean="0"/>
              <a:t>7 cm</a:t>
            </a:r>
            <a:endParaRPr lang="en-US" b="1" dirty="0"/>
          </a:p>
        </p:txBody>
      </p:sp>
      <p:sp>
        <p:nvSpPr>
          <p:cNvPr id="13" name="TextBox 12"/>
          <p:cNvSpPr txBox="1"/>
          <p:nvPr/>
        </p:nvSpPr>
        <p:spPr>
          <a:xfrm>
            <a:off x="0" y="0"/>
            <a:ext cx="2667000" cy="461665"/>
          </a:xfrm>
          <a:prstGeom prst="rect">
            <a:avLst/>
          </a:prstGeom>
          <a:noFill/>
        </p:spPr>
        <p:txBody>
          <a:bodyPr wrap="square" rtlCol="0">
            <a:spAutoFit/>
          </a:bodyPr>
          <a:lstStyle/>
          <a:p>
            <a:r>
              <a:rPr lang="en-US" sz="2400" dirty="0" smtClean="0">
                <a:latin typeface="+mj-lt"/>
              </a:rPr>
              <a:t>Validation: EMG</a:t>
            </a:r>
            <a:endParaRPr lang="en-US" sz="2400" dirty="0">
              <a:latin typeface="+mj-lt"/>
            </a:endParaRPr>
          </a:p>
        </p:txBody>
      </p:sp>
    </p:spTree>
    <p:extLst>
      <p:ext uri="{BB962C8B-B14F-4D97-AF65-F5344CB8AC3E}">
        <p14:creationId xmlns:p14="http://schemas.microsoft.com/office/powerpoint/2010/main" xmlns="" val="29718470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Contact Area: Measurement</a:t>
            </a:r>
            <a:endParaRPr lang="en-US" sz="4000" dirty="0"/>
          </a:p>
        </p:txBody>
      </p:sp>
      <p:sp>
        <p:nvSpPr>
          <p:cNvPr id="3" name="Content Placeholder 2"/>
          <p:cNvSpPr>
            <a:spLocks noGrp="1"/>
          </p:cNvSpPr>
          <p:nvPr>
            <p:ph idx="1"/>
          </p:nvPr>
        </p:nvSpPr>
        <p:spPr>
          <a:xfrm>
            <a:off x="457200" y="1600200"/>
            <a:ext cx="8229600" cy="4525963"/>
          </a:xfrm>
        </p:spPr>
        <p:txBody>
          <a:bodyPr>
            <a:normAutofit/>
          </a:bodyPr>
          <a:lstStyle/>
          <a:p>
            <a:r>
              <a:rPr lang="en-US" dirty="0" smtClean="0"/>
              <a:t>Length determined with digital calipers</a:t>
            </a:r>
          </a:p>
          <a:p>
            <a:r>
              <a:rPr lang="en-US" dirty="0" smtClean="0"/>
              <a:t>Assume full contact width (qualitative)</a:t>
            </a:r>
          </a:p>
        </p:txBody>
      </p:sp>
      <p:pic>
        <p:nvPicPr>
          <p:cNvPr id="6148"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3480" y="3570869"/>
            <a:ext cx="1458852" cy="20116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449591" y="3570869"/>
            <a:ext cx="1668950" cy="20116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495800" y="3570869"/>
            <a:ext cx="1760220" cy="20116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633279" y="3570869"/>
            <a:ext cx="1800718" cy="20116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TextBox 14"/>
          <p:cNvSpPr txBox="1"/>
          <p:nvPr/>
        </p:nvSpPr>
        <p:spPr>
          <a:xfrm>
            <a:off x="960429" y="3201537"/>
            <a:ext cx="764953" cy="369332"/>
          </a:xfrm>
          <a:prstGeom prst="rect">
            <a:avLst/>
          </a:prstGeom>
          <a:noFill/>
        </p:spPr>
        <p:txBody>
          <a:bodyPr wrap="none" rtlCol="0">
            <a:spAutoFit/>
          </a:bodyPr>
          <a:lstStyle/>
          <a:p>
            <a:pPr algn="ctr"/>
            <a:r>
              <a:rPr lang="en-US" dirty="0" smtClean="0"/>
              <a:t>2 mm</a:t>
            </a:r>
            <a:endParaRPr lang="en-US" dirty="0"/>
          </a:p>
        </p:txBody>
      </p:sp>
      <p:sp>
        <p:nvSpPr>
          <p:cNvPr id="25" name="TextBox 24"/>
          <p:cNvSpPr txBox="1"/>
          <p:nvPr/>
        </p:nvSpPr>
        <p:spPr>
          <a:xfrm>
            <a:off x="3024006" y="3200400"/>
            <a:ext cx="764953" cy="369332"/>
          </a:xfrm>
          <a:prstGeom prst="rect">
            <a:avLst/>
          </a:prstGeom>
          <a:noFill/>
        </p:spPr>
        <p:txBody>
          <a:bodyPr wrap="none" rtlCol="0">
            <a:spAutoFit/>
          </a:bodyPr>
          <a:lstStyle/>
          <a:p>
            <a:pPr algn="ctr"/>
            <a:r>
              <a:rPr lang="en-US" dirty="0"/>
              <a:t>4</a:t>
            </a:r>
            <a:r>
              <a:rPr lang="en-US" dirty="0" smtClean="0"/>
              <a:t> mm</a:t>
            </a:r>
            <a:endParaRPr lang="en-US" dirty="0"/>
          </a:p>
        </p:txBody>
      </p:sp>
      <p:sp>
        <p:nvSpPr>
          <p:cNvPr id="26" name="TextBox 25"/>
          <p:cNvSpPr txBox="1"/>
          <p:nvPr/>
        </p:nvSpPr>
        <p:spPr>
          <a:xfrm>
            <a:off x="5087583" y="3200400"/>
            <a:ext cx="764953" cy="369332"/>
          </a:xfrm>
          <a:prstGeom prst="rect">
            <a:avLst/>
          </a:prstGeom>
          <a:noFill/>
        </p:spPr>
        <p:txBody>
          <a:bodyPr wrap="none" rtlCol="0">
            <a:spAutoFit/>
          </a:bodyPr>
          <a:lstStyle/>
          <a:p>
            <a:pPr algn="ctr"/>
            <a:r>
              <a:rPr lang="en-US" dirty="0"/>
              <a:t>6</a:t>
            </a:r>
            <a:r>
              <a:rPr lang="en-US" dirty="0" smtClean="0"/>
              <a:t> mm</a:t>
            </a:r>
            <a:endParaRPr lang="en-US" dirty="0"/>
          </a:p>
        </p:txBody>
      </p:sp>
      <p:sp>
        <p:nvSpPr>
          <p:cNvPr id="27" name="TextBox 26"/>
          <p:cNvSpPr txBox="1"/>
          <p:nvPr/>
        </p:nvSpPr>
        <p:spPr>
          <a:xfrm>
            <a:off x="7151161" y="3200400"/>
            <a:ext cx="764953" cy="369332"/>
          </a:xfrm>
          <a:prstGeom prst="rect">
            <a:avLst/>
          </a:prstGeom>
          <a:noFill/>
        </p:spPr>
        <p:txBody>
          <a:bodyPr wrap="none" rtlCol="0">
            <a:spAutoFit/>
          </a:bodyPr>
          <a:lstStyle/>
          <a:p>
            <a:pPr algn="ctr"/>
            <a:r>
              <a:rPr lang="en-US" dirty="0" smtClean="0"/>
              <a:t>8 mm</a:t>
            </a:r>
            <a:endParaRPr lang="en-US" dirty="0"/>
          </a:p>
        </p:txBody>
      </p:sp>
      <p:sp>
        <p:nvSpPr>
          <p:cNvPr id="12" name="TextBox 11"/>
          <p:cNvSpPr txBox="1"/>
          <p:nvPr/>
        </p:nvSpPr>
        <p:spPr>
          <a:xfrm>
            <a:off x="0" y="0"/>
            <a:ext cx="2667000" cy="461665"/>
          </a:xfrm>
          <a:prstGeom prst="rect">
            <a:avLst/>
          </a:prstGeom>
          <a:noFill/>
        </p:spPr>
        <p:txBody>
          <a:bodyPr wrap="square" rtlCol="0">
            <a:spAutoFit/>
          </a:bodyPr>
          <a:lstStyle/>
          <a:p>
            <a:r>
              <a:rPr lang="en-US" sz="2400" dirty="0" smtClean="0">
                <a:latin typeface="+mj-lt"/>
              </a:rPr>
              <a:t>Validation: EMG</a:t>
            </a:r>
            <a:endParaRPr lang="en-US" sz="2400" dirty="0">
              <a:latin typeface="+mj-lt"/>
            </a:endParaRPr>
          </a:p>
        </p:txBody>
      </p:sp>
    </p:spTree>
    <p:extLst>
      <p:ext uri="{BB962C8B-B14F-4D97-AF65-F5344CB8AC3E}">
        <p14:creationId xmlns:p14="http://schemas.microsoft.com/office/powerpoint/2010/main" xmlns="" val="126590603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Electrode Contact Area</a:t>
            </a:r>
            <a:endParaRPr lang="en-US" sz="4000" dirty="0"/>
          </a:p>
        </p:txBody>
      </p:sp>
      <p:graphicFrame>
        <p:nvGraphicFramePr>
          <p:cNvPr id="12" name="Content Placeholder 11"/>
          <p:cNvGraphicFramePr>
            <a:graphicFrameLocks noGrp="1"/>
          </p:cNvGraphicFramePr>
          <p:nvPr>
            <p:ph idx="1"/>
            <p:extLst>
              <p:ext uri="{D42A27DB-BD31-4B8C-83A1-F6EECF244321}">
                <p14:modId xmlns:p14="http://schemas.microsoft.com/office/powerpoint/2010/main" xmlns="" val="1179092725"/>
              </p:ext>
            </p:extLst>
          </p:nvPr>
        </p:nvGraphicFramePr>
        <p:xfrm>
          <a:off x="228600" y="1143000"/>
          <a:ext cx="8458200" cy="5562600"/>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p:cNvSpPr txBox="1"/>
          <p:nvPr/>
        </p:nvSpPr>
        <p:spPr>
          <a:xfrm>
            <a:off x="0" y="0"/>
            <a:ext cx="2667000" cy="461665"/>
          </a:xfrm>
          <a:prstGeom prst="rect">
            <a:avLst/>
          </a:prstGeom>
          <a:noFill/>
        </p:spPr>
        <p:txBody>
          <a:bodyPr wrap="square" rtlCol="0">
            <a:spAutoFit/>
          </a:bodyPr>
          <a:lstStyle/>
          <a:p>
            <a:r>
              <a:rPr lang="en-US" sz="2400" dirty="0" smtClean="0">
                <a:latin typeface="+mj-lt"/>
              </a:rPr>
              <a:t>Validation: EMG</a:t>
            </a:r>
            <a:endParaRPr lang="en-US" sz="2400" dirty="0">
              <a:latin typeface="+mj-lt"/>
            </a:endParaRPr>
          </a:p>
        </p:txBody>
      </p:sp>
      <p:grpSp>
        <p:nvGrpSpPr>
          <p:cNvPr id="6" name="Group 5"/>
          <p:cNvGrpSpPr/>
          <p:nvPr/>
        </p:nvGrpSpPr>
        <p:grpSpPr>
          <a:xfrm>
            <a:off x="1600200" y="1600200"/>
            <a:ext cx="4953000" cy="2971800"/>
            <a:chOff x="1600200" y="1600200"/>
            <a:chExt cx="4953000" cy="2971800"/>
          </a:xfrm>
        </p:grpSpPr>
        <p:cxnSp>
          <p:nvCxnSpPr>
            <p:cNvPr id="5" name="Straight Arrow Connector 4"/>
            <p:cNvCxnSpPr/>
            <p:nvPr/>
          </p:nvCxnSpPr>
          <p:spPr>
            <a:xfrm>
              <a:off x="1600200" y="4038600"/>
              <a:ext cx="0" cy="5334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7" name="Straight Arrow Connector 6"/>
            <p:cNvCxnSpPr/>
            <p:nvPr/>
          </p:nvCxnSpPr>
          <p:spPr>
            <a:xfrm>
              <a:off x="2819400" y="3429000"/>
              <a:ext cx="0" cy="5334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8" name="Straight Arrow Connector 7"/>
            <p:cNvCxnSpPr/>
            <p:nvPr/>
          </p:nvCxnSpPr>
          <p:spPr>
            <a:xfrm>
              <a:off x="4114800" y="3429000"/>
              <a:ext cx="0" cy="5334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9" name="Straight Arrow Connector 8"/>
            <p:cNvCxnSpPr/>
            <p:nvPr/>
          </p:nvCxnSpPr>
          <p:spPr>
            <a:xfrm>
              <a:off x="5334000" y="3162300"/>
              <a:ext cx="0" cy="5334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10" name="Straight Arrow Connector 9"/>
            <p:cNvCxnSpPr/>
            <p:nvPr/>
          </p:nvCxnSpPr>
          <p:spPr>
            <a:xfrm>
              <a:off x="6553200" y="1600200"/>
              <a:ext cx="0" cy="5334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xmlns="" val="134829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Area Gained/mm of Width</a:t>
            </a:r>
            <a:endParaRPr lang="en-US" sz="4000" dirty="0"/>
          </a:p>
        </p:txBody>
      </p:sp>
      <p:sp>
        <p:nvSpPr>
          <p:cNvPr id="4" name="TextBox 3"/>
          <p:cNvSpPr txBox="1"/>
          <p:nvPr/>
        </p:nvSpPr>
        <p:spPr>
          <a:xfrm>
            <a:off x="0" y="0"/>
            <a:ext cx="2667000" cy="461665"/>
          </a:xfrm>
          <a:prstGeom prst="rect">
            <a:avLst/>
          </a:prstGeom>
          <a:noFill/>
        </p:spPr>
        <p:txBody>
          <a:bodyPr wrap="square" rtlCol="0">
            <a:spAutoFit/>
          </a:bodyPr>
          <a:lstStyle/>
          <a:p>
            <a:r>
              <a:rPr lang="en-US" sz="2400" dirty="0" smtClean="0">
                <a:latin typeface="+mj-lt"/>
              </a:rPr>
              <a:t>Validation: EMG</a:t>
            </a:r>
            <a:endParaRPr lang="en-US" sz="2400" dirty="0">
              <a:latin typeface="+mj-lt"/>
            </a:endParaRPr>
          </a:p>
        </p:txBody>
      </p:sp>
      <p:graphicFrame>
        <p:nvGraphicFramePr>
          <p:cNvPr id="10" name="Chart 9"/>
          <p:cNvGraphicFramePr>
            <a:graphicFrameLocks/>
          </p:cNvGraphicFramePr>
          <p:nvPr>
            <p:extLst>
              <p:ext uri="{D42A27DB-BD31-4B8C-83A1-F6EECF244321}">
                <p14:modId xmlns:p14="http://schemas.microsoft.com/office/powerpoint/2010/main" xmlns="" val="1919661862"/>
              </p:ext>
            </p:extLst>
          </p:nvPr>
        </p:nvGraphicFramePr>
        <p:xfrm>
          <a:off x="304800" y="1295400"/>
          <a:ext cx="8367226" cy="5166028"/>
        </p:xfrm>
        <a:graphic>
          <a:graphicData uri="http://schemas.openxmlformats.org/drawingml/2006/chart">
            <c:chart xmlns:c="http://schemas.openxmlformats.org/drawingml/2006/chart" xmlns:r="http://schemas.openxmlformats.org/officeDocument/2006/relationships" r:id="rId4"/>
          </a:graphicData>
        </a:graphic>
      </p:graphicFrame>
      <p:sp>
        <p:nvSpPr>
          <p:cNvPr id="11" name="Rectangle 10"/>
          <p:cNvSpPr/>
          <p:nvPr/>
        </p:nvSpPr>
        <p:spPr>
          <a:xfrm>
            <a:off x="1075266" y="2133600"/>
            <a:ext cx="2582334" cy="3886200"/>
          </a:xfrm>
          <a:prstGeom prst="rect">
            <a:avLst/>
          </a:prstGeom>
          <a:noFill/>
          <a:ln w="381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46738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Timeline</a:t>
            </a:r>
            <a:endParaRPr lang="en-US" sz="4000" dirty="0"/>
          </a:p>
        </p:txBody>
      </p:sp>
      <p:sp>
        <p:nvSpPr>
          <p:cNvPr id="3" name="Content Placeholder 2"/>
          <p:cNvSpPr>
            <a:spLocks noGrp="1"/>
          </p:cNvSpPr>
          <p:nvPr>
            <p:ph idx="1"/>
          </p:nvPr>
        </p:nvSpPr>
        <p:spPr>
          <a:xfrm>
            <a:off x="457200" y="1219200"/>
            <a:ext cx="8229600" cy="4525963"/>
          </a:xfrm>
        </p:spPr>
        <p:txBody>
          <a:bodyPr>
            <a:normAutofit fontScale="77500" lnSpcReduction="20000"/>
          </a:bodyPr>
          <a:lstStyle/>
          <a:p>
            <a:r>
              <a:rPr lang="en-US" dirty="0" smtClean="0"/>
              <a:t>Milestones achieved:</a:t>
            </a:r>
          </a:p>
          <a:p>
            <a:pPr lvl="1">
              <a:buBlip>
                <a:blip r:embed="rId3"/>
              </a:buBlip>
            </a:pPr>
            <a:r>
              <a:rPr lang="en-US" b="1" dirty="0" smtClean="0"/>
              <a:t>Consensus concept: </a:t>
            </a:r>
            <a:r>
              <a:rPr lang="en-US" b="1" dirty="0" smtClean="0"/>
              <a:t>11/22/10</a:t>
            </a:r>
            <a:endParaRPr lang="en-US" b="1" dirty="0" smtClean="0"/>
          </a:p>
          <a:p>
            <a:pPr lvl="1">
              <a:buBlip>
                <a:blip r:embed="rId3"/>
              </a:buBlip>
            </a:pPr>
            <a:r>
              <a:rPr lang="en-US" b="1" dirty="0" smtClean="0"/>
              <a:t>Pressure subsystem </a:t>
            </a:r>
            <a:r>
              <a:rPr lang="en-US" b="1" dirty="0" smtClean="0"/>
              <a:t>validated: </a:t>
            </a:r>
            <a:r>
              <a:rPr lang="en-US" b="1" dirty="0" smtClean="0"/>
              <a:t>2/13/11-4/12-11</a:t>
            </a:r>
          </a:p>
          <a:p>
            <a:pPr lvl="1">
              <a:buBlip>
                <a:blip r:embed="rId3"/>
              </a:buBlip>
            </a:pPr>
            <a:r>
              <a:rPr lang="en-US" b="1" dirty="0" smtClean="0"/>
              <a:t>Wrist box constructed: 3/25/11</a:t>
            </a:r>
          </a:p>
          <a:p>
            <a:pPr lvl="1">
              <a:buBlip>
                <a:blip r:embed="rId3"/>
              </a:buBlip>
            </a:pPr>
            <a:r>
              <a:rPr lang="en-US" b="1" dirty="0" smtClean="0"/>
              <a:t>Software validated: 3/28/11</a:t>
            </a:r>
          </a:p>
          <a:p>
            <a:pPr lvl="1">
              <a:buBlip>
                <a:blip r:embed="rId3"/>
              </a:buBlip>
            </a:pPr>
            <a:r>
              <a:rPr lang="en-US" b="1" dirty="0" smtClean="0"/>
              <a:t>Anatomical model for testing constructed: 4/8/11</a:t>
            </a:r>
            <a:endParaRPr lang="en-US" b="1" dirty="0" smtClean="0"/>
          </a:p>
          <a:p>
            <a:r>
              <a:rPr lang="en-US" dirty="0" smtClean="0"/>
              <a:t>Remaining milestones:</a:t>
            </a:r>
          </a:p>
          <a:p>
            <a:pPr lvl="1">
              <a:buFont typeface="Wingdings" pitchFamily="2" charset="2"/>
              <a:buChar char="q"/>
            </a:pPr>
            <a:r>
              <a:rPr lang="en-US" dirty="0" smtClean="0"/>
              <a:t>First functional </a:t>
            </a:r>
            <a:r>
              <a:rPr lang="en-US" dirty="0" smtClean="0"/>
              <a:t>prototype</a:t>
            </a:r>
            <a:endParaRPr lang="en-US" dirty="0" smtClean="0"/>
          </a:p>
          <a:p>
            <a:pPr lvl="1">
              <a:buFont typeface="Wingdings" pitchFamily="2" charset="2"/>
              <a:buChar char="q"/>
            </a:pPr>
            <a:r>
              <a:rPr lang="en-US" dirty="0" smtClean="0"/>
              <a:t>First clinical </a:t>
            </a:r>
            <a:r>
              <a:rPr lang="en-US" dirty="0" smtClean="0"/>
              <a:t>prototype</a:t>
            </a:r>
            <a:endParaRPr lang="en-US" dirty="0" smtClean="0"/>
          </a:p>
          <a:p>
            <a:r>
              <a:rPr lang="en-US" dirty="0" smtClean="0"/>
              <a:t>Remaining critical issues:</a:t>
            </a:r>
          </a:p>
          <a:p>
            <a:pPr lvl="1"/>
            <a:r>
              <a:rPr lang="en-US" dirty="0" smtClean="0"/>
              <a:t>IRB approval for EMG lip </a:t>
            </a:r>
            <a:r>
              <a:rPr lang="en-US" dirty="0" smtClean="0"/>
              <a:t>testing (4/14/11)</a:t>
            </a:r>
          </a:p>
          <a:p>
            <a:pPr lvl="1"/>
            <a:r>
              <a:rPr lang="en-US" dirty="0" smtClean="0"/>
              <a:t>Material availability (P161 sensors and </a:t>
            </a:r>
            <a:r>
              <a:rPr lang="en-US" dirty="0" err="1" smtClean="0"/>
              <a:t>Microbridge</a:t>
            </a:r>
            <a:r>
              <a:rPr lang="en-US" dirty="0" smtClean="0"/>
              <a:t> chips)</a:t>
            </a:r>
            <a:endParaRPr lang="en-US" dirty="0" smtClean="0"/>
          </a:p>
          <a:p>
            <a:pPr lvl="1">
              <a:buNone/>
            </a:pPr>
            <a:endParaRPr lang="en-US" dirty="0" smtClean="0"/>
          </a:p>
          <a:p>
            <a:endParaRPr lang="en-US" dirty="0" smtClean="0"/>
          </a:p>
          <a:p>
            <a:endParaRPr lang="en-US" dirty="0"/>
          </a:p>
        </p:txBody>
      </p:sp>
    </p:spTree>
    <p:extLst>
      <p:ext uri="{BB962C8B-B14F-4D97-AF65-F5344CB8AC3E}">
        <p14:creationId xmlns:p14="http://schemas.microsoft.com/office/powerpoint/2010/main" xmlns="" val="173521523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Budget</a:t>
            </a:r>
            <a:endParaRPr lang="en-US" sz="4000" dirty="0"/>
          </a:p>
        </p:txBody>
      </p:sp>
      <p:sp>
        <p:nvSpPr>
          <p:cNvPr id="3" name="Content Placeholder 2"/>
          <p:cNvSpPr>
            <a:spLocks noGrp="1"/>
          </p:cNvSpPr>
          <p:nvPr>
            <p:ph idx="1"/>
          </p:nvPr>
        </p:nvSpPr>
        <p:spPr>
          <a:xfrm>
            <a:off x="457200" y="1219200"/>
            <a:ext cx="8229600" cy="4525963"/>
          </a:xfrm>
        </p:spPr>
        <p:txBody>
          <a:bodyPr>
            <a:normAutofit lnSpcReduction="10000"/>
          </a:bodyPr>
          <a:lstStyle/>
          <a:p>
            <a:r>
              <a:rPr lang="en-US" dirty="0" smtClean="0"/>
              <a:t>Initial budget: $2000</a:t>
            </a:r>
          </a:p>
          <a:p>
            <a:pPr lvl="1"/>
            <a:r>
              <a:rPr lang="en-US" dirty="0" smtClean="0"/>
              <a:t>Total spent to date: $1653.41</a:t>
            </a:r>
          </a:p>
          <a:p>
            <a:pPr lvl="1"/>
            <a:r>
              <a:rPr lang="en-US" dirty="0" smtClean="0"/>
              <a:t>Amount under budget: $346.59</a:t>
            </a:r>
          </a:p>
          <a:p>
            <a:pPr lvl="1"/>
            <a:r>
              <a:rPr lang="en-US" dirty="0" smtClean="0"/>
              <a:t>Pending expenses: Lurie Nanofabrication Laboratory  ~ $500.00</a:t>
            </a:r>
          </a:p>
          <a:p>
            <a:r>
              <a:rPr lang="en-US" dirty="0" smtClean="0"/>
              <a:t>Pending budget increases</a:t>
            </a:r>
          </a:p>
          <a:p>
            <a:pPr lvl="1"/>
            <a:r>
              <a:rPr lang="en-US" dirty="0" smtClean="0"/>
              <a:t>Dare to Dream Assessment Grant: $1500</a:t>
            </a:r>
          </a:p>
          <a:p>
            <a:pPr lvl="1"/>
            <a:r>
              <a:rPr lang="en-US" dirty="0" smtClean="0"/>
              <a:t>CTSA Grant: $5000</a:t>
            </a:r>
            <a:endParaRPr lang="en-US" dirty="0" smtClean="0"/>
          </a:p>
          <a:p>
            <a:pPr lvl="1"/>
            <a:r>
              <a:rPr lang="en-US" dirty="0" smtClean="0"/>
              <a:t>CFE Prototyping Grant: $1000</a:t>
            </a:r>
            <a:endParaRPr lang="en-US" dirty="0" smtClean="0"/>
          </a:p>
          <a:p>
            <a:pPr lvl="1">
              <a:buNone/>
            </a:pPr>
            <a:endParaRPr lang="en-US" dirty="0" smtClean="0"/>
          </a:p>
          <a:p>
            <a:endParaRPr lang="en-US" dirty="0" smtClean="0"/>
          </a:p>
          <a:p>
            <a:endParaRPr lang="en-US" dirty="0"/>
          </a:p>
        </p:txBody>
      </p:sp>
    </p:spTree>
    <p:extLst>
      <p:ext uri="{BB962C8B-B14F-4D97-AF65-F5344CB8AC3E}">
        <p14:creationId xmlns:p14="http://schemas.microsoft.com/office/powerpoint/2010/main" xmlns="" val="173521523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000" dirty="0" smtClean="0"/>
              <a:t>References</a:t>
            </a:r>
            <a:endParaRPr lang="en-US" sz="4000" dirty="0"/>
          </a:p>
        </p:txBody>
      </p:sp>
      <p:sp>
        <p:nvSpPr>
          <p:cNvPr id="3" name="Content Placeholder 2"/>
          <p:cNvSpPr>
            <a:spLocks noGrp="1"/>
          </p:cNvSpPr>
          <p:nvPr>
            <p:ph idx="1"/>
          </p:nvPr>
        </p:nvSpPr>
        <p:spPr>
          <a:xfrm>
            <a:off x="457200" y="762000"/>
            <a:ext cx="8229600" cy="4525963"/>
          </a:xfrm>
        </p:spPr>
        <p:txBody>
          <a:bodyPr>
            <a:noAutofit/>
          </a:bodyPr>
          <a:lstStyle/>
          <a:p>
            <a:pPr marL="514350" indent="-514350">
              <a:spcBef>
                <a:spcPts val="0"/>
              </a:spcBef>
            </a:pPr>
            <a:r>
              <a:rPr lang="en-US" sz="1600" dirty="0" smtClean="0"/>
              <a:t>Martin, B., </a:t>
            </a:r>
            <a:r>
              <a:rPr lang="en-US" sz="1600" dirty="0" err="1" smtClean="0"/>
              <a:t>Barghout</a:t>
            </a:r>
            <a:r>
              <a:rPr lang="en-US" sz="1600" dirty="0" smtClean="0"/>
              <a:t>, V., &amp; </a:t>
            </a:r>
            <a:r>
              <a:rPr lang="en-US" sz="1600" dirty="0" err="1" smtClean="0"/>
              <a:t>Cerulli</a:t>
            </a:r>
            <a:r>
              <a:rPr lang="en-US" sz="1600" dirty="0" smtClean="0"/>
              <a:t>, A. (2006). Direct medical costs of constipation in the united states.</a:t>
            </a:r>
            <a:r>
              <a:rPr lang="en-US" sz="1600" i="1" dirty="0" smtClean="0"/>
              <a:t> Managed Care Interface, 19</a:t>
            </a:r>
            <a:r>
              <a:rPr lang="en-US" sz="1600" dirty="0" smtClean="0"/>
              <a:t>(12), 43-49. </a:t>
            </a:r>
          </a:p>
          <a:p>
            <a:pPr marL="514350" indent="-514350">
              <a:spcBef>
                <a:spcPts val="0"/>
              </a:spcBef>
            </a:pPr>
            <a:r>
              <a:rPr lang="en-US" sz="1600" dirty="0" err="1" smtClean="0"/>
              <a:t>Johanson</a:t>
            </a:r>
            <a:r>
              <a:rPr lang="en-US" sz="1600" dirty="0" smtClean="0"/>
              <a:t>, J. F., &amp; </a:t>
            </a:r>
            <a:r>
              <a:rPr lang="en-US" sz="1600" dirty="0" err="1" smtClean="0"/>
              <a:t>Kralstein</a:t>
            </a:r>
            <a:r>
              <a:rPr lang="en-US" sz="1600" dirty="0" smtClean="0"/>
              <a:t>, J. (2007). Chronic constipation: A survey of the patient perspective.</a:t>
            </a:r>
            <a:r>
              <a:rPr lang="en-US" sz="1600" i="1" dirty="0" smtClean="0"/>
              <a:t> Alimentary Pharmacology Therapeutics, 25</a:t>
            </a:r>
            <a:r>
              <a:rPr lang="en-US" sz="1600" dirty="0" smtClean="0"/>
              <a:t>(5), 599-608. </a:t>
            </a:r>
          </a:p>
          <a:p>
            <a:pPr marL="514350" indent="-514350">
              <a:spcBef>
                <a:spcPts val="0"/>
              </a:spcBef>
            </a:pPr>
            <a:r>
              <a:rPr lang="en-US" sz="1600" dirty="0" smtClean="0"/>
              <a:t>Schiller LR, Dennis E, </a:t>
            </a:r>
            <a:r>
              <a:rPr lang="en-US" sz="1600" dirty="0" err="1" smtClean="0"/>
              <a:t>Toth</a:t>
            </a:r>
            <a:r>
              <a:rPr lang="en-US" sz="1600" dirty="0" smtClean="0"/>
              <a:t> G. An Internet-based survey of the prevalence and symptom spectrum of chronic constipation. Am J </a:t>
            </a:r>
            <a:r>
              <a:rPr lang="en-US" sz="1600" dirty="0" err="1" smtClean="0"/>
              <a:t>Gastroenterol</a:t>
            </a:r>
            <a:r>
              <a:rPr lang="en-US" sz="1600" dirty="0" smtClean="0"/>
              <a:t>. 2004;99:S234.</a:t>
            </a:r>
          </a:p>
          <a:p>
            <a:pPr marL="514350" indent="-514350">
              <a:spcBef>
                <a:spcPts val="0"/>
              </a:spcBef>
            </a:pPr>
            <a:r>
              <a:rPr lang="en-US" sz="1600" dirty="0" err="1" smtClean="0"/>
              <a:t>Chey</a:t>
            </a:r>
            <a:r>
              <a:rPr lang="en-US" sz="1600" dirty="0" smtClean="0"/>
              <a:t>, Dr. William H. University of Michigan Department of Gastroenterology. Personal interview. 7 Sept. 2010.</a:t>
            </a:r>
          </a:p>
          <a:p>
            <a:pPr marL="514350" indent="-514350">
              <a:spcBef>
                <a:spcPts val="0"/>
              </a:spcBef>
            </a:pPr>
            <a:r>
              <a:rPr lang="en-US" sz="1600" dirty="0" err="1" smtClean="0"/>
              <a:t>Rao</a:t>
            </a:r>
            <a:r>
              <a:rPr lang="en-US" sz="1600" dirty="0" smtClean="0"/>
              <a:t>, S. (2008). Dyssynergic defecation and biofeedback therapy.</a:t>
            </a:r>
            <a:r>
              <a:rPr lang="en-US" sz="1600" i="1" dirty="0" smtClean="0"/>
              <a:t> Gastroenterology Clinics of North America, 37</a:t>
            </a:r>
            <a:r>
              <a:rPr lang="en-US" sz="1600" dirty="0" smtClean="0"/>
              <a:t>(3), 569-86, viii. </a:t>
            </a:r>
          </a:p>
          <a:p>
            <a:pPr marL="514350" indent="-514350">
              <a:spcBef>
                <a:spcPts val="0"/>
              </a:spcBef>
            </a:pPr>
            <a:r>
              <a:rPr lang="en-US" sz="1600" dirty="0" err="1" smtClean="0"/>
              <a:t>Rao</a:t>
            </a:r>
            <a:r>
              <a:rPr lang="en-US" sz="1600" dirty="0" smtClean="0"/>
              <a:t>, S. S. C., Seaton, K., Miller, M., Brown, K., </a:t>
            </a:r>
            <a:r>
              <a:rPr lang="en-US" sz="1600" dirty="0" err="1" smtClean="0"/>
              <a:t>Nygaard</a:t>
            </a:r>
            <a:r>
              <a:rPr lang="en-US" sz="1600" dirty="0" smtClean="0"/>
              <a:t>, I., </a:t>
            </a:r>
            <a:r>
              <a:rPr lang="en-US" sz="1600" dirty="0" err="1" smtClean="0"/>
              <a:t>Stumbo</a:t>
            </a:r>
            <a:r>
              <a:rPr lang="en-US" sz="1600" dirty="0" smtClean="0"/>
              <a:t>, P., et al. (2007). Randomized controlled trial of biofeedback, sham feedback, and standard therapy for dyssynergic defecation.</a:t>
            </a:r>
            <a:r>
              <a:rPr lang="en-US" sz="1600" i="1" dirty="0" smtClean="0"/>
              <a:t> Clinical Gastroenterology and </a:t>
            </a:r>
            <a:r>
              <a:rPr lang="en-US" sz="1600" i="1" dirty="0" err="1" smtClean="0"/>
              <a:t>Hepatology</a:t>
            </a:r>
            <a:r>
              <a:rPr lang="en-US" sz="1600" i="1" dirty="0" smtClean="0"/>
              <a:t>, 5</a:t>
            </a:r>
            <a:r>
              <a:rPr lang="en-US" sz="1600" dirty="0" smtClean="0"/>
              <a:t>(3), 331-338.  </a:t>
            </a:r>
          </a:p>
          <a:p>
            <a:pPr marL="514350" indent="-514350">
              <a:spcBef>
                <a:spcPts val="0"/>
              </a:spcBef>
            </a:pPr>
            <a:r>
              <a:rPr lang="en-US" sz="1600" dirty="0" err="1" smtClean="0"/>
              <a:t>Lembo</a:t>
            </a:r>
            <a:r>
              <a:rPr lang="en-US" sz="1600" dirty="0" smtClean="0"/>
              <a:t>, A., &amp; </a:t>
            </a:r>
            <a:r>
              <a:rPr lang="en-US" sz="1600" dirty="0" err="1" smtClean="0"/>
              <a:t>Camilleri</a:t>
            </a:r>
            <a:r>
              <a:rPr lang="en-US" sz="1600" dirty="0" smtClean="0"/>
              <a:t>, M. (2003). Chronic constipation.</a:t>
            </a:r>
            <a:r>
              <a:rPr lang="en-US" sz="1600" i="1" dirty="0" smtClean="0"/>
              <a:t> New England Journal of Medicine, 349</a:t>
            </a:r>
            <a:r>
              <a:rPr lang="en-US" sz="1600" dirty="0" smtClean="0"/>
              <a:t>(14), 1360-1368.  </a:t>
            </a:r>
          </a:p>
          <a:p>
            <a:pPr marL="514350" indent="-514350">
              <a:spcBef>
                <a:spcPts val="0"/>
              </a:spcBef>
            </a:pPr>
            <a:r>
              <a:rPr lang="en-US" sz="1600" dirty="0" err="1" smtClean="0"/>
              <a:t>Chey</a:t>
            </a:r>
            <a:r>
              <a:rPr lang="en-US" sz="1600" dirty="0" smtClean="0"/>
              <a:t>, Dr. William H. University of Michigan Department of Gastroenterology. Personal interview. 14 Sept. 2010. </a:t>
            </a:r>
          </a:p>
          <a:p>
            <a:pPr marL="514350" indent="-514350">
              <a:spcBef>
                <a:spcPts val="0"/>
              </a:spcBef>
            </a:pPr>
            <a:r>
              <a:rPr lang="en-US" sz="1600" dirty="0" err="1" smtClean="0"/>
              <a:t>Cescon</a:t>
            </a:r>
            <a:r>
              <a:rPr lang="en-US" sz="1600" dirty="0" smtClean="0"/>
              <a:t>, C., </a:t>
            </a:r>
            <a:r>
              <a:rPr lang="en-US" sz="1600" dirty="0" err="1" smtClean="0"/>
              <a:t>Bottin</a:t>
            </a:r>
            <a:r>
              <a:rPr lang="en-US" sz="1600" dirty="0" smtClean="0"/>
              <a:t>, A., Fernandez </a:t>
            </a:r>
            <a:r>
              <a:rPr lang="en-US" sz="1600" dirty="0" err="1" smtClean="0"/>
              <a:t>Fraga</a:t>
            </a:r>
            <a:r>
              <a:rPr lang="en-US" sz="1600" dirty="0" smtClean="0"/>
              <a:t>, X. L., </a:t>
            </a:r>
            <a:r>
              <a:rPr lang="en-US" sz="1600" dirty="0" err="1" smtClean="0"/>
              <a:t>Azpiroz</a:t>
            </a:r>
            <a:r>
              <a:rPr lang="en-US" sz="1600" dirty="0" smtClean="0"/>
              <a:t>, F., &amp; </a:t>
            </a:r>
            <a:r>
              <a:rPr lang="en-US" sz="1600" dirty="0" err="1" smtClean="0"/>
              <a:t>Merletti</a:t>
            </a:r>
            <a:r>
              <a:rPr lang="en-US" sz="1600" dirty="0" smtClean="0"/>
              <a:t>, R. (2008). Detection of individual motor units of the </a:t>
            </a:r>
            <a:r>
              <a:rPr lang="en-US" sz="1600" dirty="0" err="1" smtClean="0"/>
              <a:t>puborectalis</a:t>
            </a:r>
            <a:r>
              <a:rPr lang="en-US" sz="1600" dirty="0" smtClean="0"/>
              <a:t> muscle by non-invasive EMG electrode arrays.</a:t>
            </a:r>
            <a:r>
              <a:rPr lang="en-US" sz="1600" i="1" dirty="0" smtClean="0"/>
              <a:t> Journal of Electromyography and Kinesiology, 18</a:t>
            </a:r>
            <a:r>
              <a:rPr lang="en-US" sz="1600" dirty="0" smtClean="0"/>
              <a:t>(3), 382-389.  </a:t>
            </a:r>
          </a:p>
          <a:p>
            <a:pPr marL="514350" indent="-514350">
              <a:spcBef>
                <a:spcPts val="0"/>
              </a:spcBef>
            </a:pPr>
            <a:r>
              <a:rPr lang="en-US" sz="1600" dirty="0" err="1" smtClean="0"/>
              <a:t>Dall</a:t>
            </a:r>
            <a:r>
              <a:rPr lang="en-US" sz="1600" dirty="0" smtClean="0"/>
              <a:t>, Tim, et al. The Impact of Improved Colorectal cancer Screening Rates on Adequacy of Future Supply of Gastroenterologists. Prepared for </a:t>
            </a:r>
            <a:r>
              <a:rPr lang="en-US" sz="1600" i="1" dirty="0" smtClean="0"/>
              <a:t>Olympus America Inc</a:t>
            </a:r>
            <a:r>
              <a:rPr lang="en-US" sz="1600" dirty="0" smtClean="0"/>
              <a:t>. January 7, 2009.  </a:t>
            </a:r>
            <a:endParaRPr lang="en-US" sz="1600" dirty="0" smtClean="0"/>
          </a:p>
          <a:p>
            <a:pPr>
              <a:buNone/>
            </a:pPr>
            <a:endParaRPr lang="en-US" sz="1050" dirty="0" smtClean="0"/>
          </a:p>
          <a:p>
            <a:pPr marL="514350" indent="-514350"/>
            <a:endParaRPr lang="en-US" sz="1050" dirty="0" smtClean="0"/>
          </a:p>
        </p:txBody>
      </p:sp>
    </p:spTree>
    <p:extLst>
      <p:ext uri="{BB962C8B-B14F-4D97-AF65-F5344CB8AC3E}">
        <p14:creationId xmlns:p14="http://schemas.microsoft.com/office/powerpoint/2010/main" xmlns="" val="22068089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91600" cy="1143000"/>
          </a:xfrm>
        </p:spPr>
        <p:txBody>
          <a:bodyPr>
            <a:noAutofit/>
          </a:bodyPr>
          <a:lstStyle/>
          <a:p>
            <a:r>
              <a:rPr lang="en-US" sz="4000" dirty="0" smtClean="0"/>
              <a:t>Goal: </a:t>
            </a:r>
            <a:r>
              <a:rPr lang="en-US" sz="4000" dirty="0" err="1" smtClean="0"/>
              <a:t>GastroAnalytics</a:t>
            </a:r>
            <a:r>
              <a:rPr lang="en-US" sz="4000" dirty="0" smtClean="0"/>
              <a:t> Solution</a:t>
            </a:r>
            <a:endParaRPr lang="en-US" sz="4000" dirty="0"/>
          </a:p>
        </p:txBody>
      </p:sp>
      <p:sp>
        <p:nvSpPr>
          <p:cNvPr id="4" name="Content Placeholder 3"/>
          <p:cNvSpPr>
            <a:spLocks noGrp="1"/>
          </p:cNvSpPr>
          <p:nvPr>
            <p:ph idx="1"/>
          </p:nvPr>
        </p:nvSpPr>
        <p:spPr>
          <a:xfrm>
            <a:off x="457200" y="1600200"/>
            <a:ext cx="8382000" cy="4525963"/>
          </a:xfrm>
        </p:spPr>
        <p:txBody>
          <a:bodyPr>
            <a:normAutofit/>
          </a:bodyPr>
          <a:lstStyle/>
          <a:p>
            <a:r>
              <a:rPr lang="en-US" dirty="0" smtClean="0"/>
              <a:t>Point-of-service identification</a:t>
            </a:r>
          </a:p>
          <a:p>
            <a:r>
              <a:rPr lang="en-US" dirty="0" smtClean="0"/>
              <a:t>Improved measurements</a:t>
            </a:r>
          </a:p>
          <a:p>
            <a:r>
              <a:rPr lang="en-US" dirty="0" smtClean="0"/>
              <a:t>Automated data interpretation</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5140" y="3676650"/>
            <a:ext cx="8115300" cy="1962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0" y="0"/>
            <a:ext cx="2427831" cy="461665"/>
          </a:xfrm>
          <a:prstGeom prst="rect">
            <a:avLst/>
          </a:prstGeom>
          <a:noFill/>
        </p:spPr>
        <p:txBody>
          <a:bodyPr wrap="square" rtlCol="0">
            <a:spAutoFit/>
          </a:bodyPr>
          <a:lstStyle/>
          <a:p>
            <a:r>
              <a:rPr lang="en-US" sz="2400" dirty="0" smtClean="0">
                <a:latin typeface="+mj-lt"/>
              </a:rPr>
              <a:t>Problem</a:t>
            </a:r>
            <a:endParaRPr lang="en-US" sz="2400" dirty="0">
              <a:latin typeface="+mj-lt"/>
            </a:endParaRPr>
          </a:p>
        </p:txBody>
      </p:sp>
    </p:spTree>
    <p:extLst>
      <p:ext uri="{BB962C8B-B14F-4D97-AF65-F5344CB8AC3E}">
        <p14:creationId xmlns:p14="http://schemas.microsoft.com/office/powerpoint/2010/main" xmlns="" val="72221952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000" dirty="0" smtClean="0"/>
              <a:t>References</a:t>
            </a:r>
            <a:endParaRPr lang="en-US" sz="4000" dirty="0"/>
          </a:p>
        </p:txBody>
      </p:sp>
      <p:sp>
        <p:nvSpPr>
          <p:cNvPr id="3" name="Content Placeholder 2"/>
          <p:cNvSpPr>
            <a:spLocks noGrp="1"/>
          </p:cNvSpPr>
          <p:nvPr>
            <p:ph idx="1"/>
          </p:nvPr>
        </p:nvSpPr>
        <p:spPr>
          <a:xfrm>
            <a:off x="457200" y="762000"/>
            <a:ext cx="8229600" cy="4525963"/>
          </a:xfrm>
        </p:spPr>
        <p:txBody>
          <a:bodyPr>
            <a:noAutofit/>
          </a:bodyPr>
          <a:lstStyle/>
          <a:p>
            <a:pPr marL="514350" indent="-514350">
              <a:spcBef>
                <a:spcPts val="0"/>
              </a:spcBef>
            </a:pPr>
            <a:r>
              <a:rPr lang="en-US" sz="1600" dirty="0" err="1" smtClean="0"/>
              <a:t>Rao</a:t>
            </a:r>
            <a:r>
              <a:rPr lang="en-US" sz="1600" dirty="0" smtClean="0"/>
              <a:t>, S.C., Singh, S. (2010).  Clinical Utility of Colonic and Anorectal </a:t>
            </a:r>
            <a:r>
              <a:rPr lang="en-US" sz="1600" dirty="0" err="1" smtClean="0"/>
              <a:t>Manometry</a:t>
            </a:r>
            <a:r>
              <a:rPr lang="en-US" sz="1600" dirty="0" smtClean="0"/>
              <a:t> in Chronic Constipation.  </a:t>
            </a:r>
            <a:r>
              <a:rPr lang="en-US" sz="1600" i="1" dirty="0" smtClean="0"/>
              <a:t>J </a:t>
            </a:r>
            <a:r>
              <a:rPr lang="en-US" sz="1600" i="1" dirty="0" err="1" smtClean="0"/>
              <a:t>Clin</a:t>
            </a:r>
            <a:r>
              <a:rPr lang="en-US" sz="1600" i="1" dirty="0" smtClean="0"/>
              <a:t> </a:t>
            </a:r>
            <a:r>
              <a:rPr lang="en-US" sz="1600" i="1" dirty="0" err="1" smtClean="0"/>
              <a:t>Gastroenterol</a:t>
            </a:r>
            <a:r>
              <a:rPr lang="en-US" sz="1600" dirty="0" smtClean="0"/>
              <a:t>, 44: 597-609.</a:t>
            </a:r>
          </a:p>
          <a:p>
            <a:pPr marL="514350" indent="-514350">
              <a:spcBef>
                <a:spcPts val="0"/>
              </a:spcBef>
            </a:pPr>
            <a:r>
              <a:rPr lang="en-US" sz="1600" dirty="0" err="1" smtClean="0"/>
              <a:t>Papagrigoriadis</a:t>
            </a:r>
            <a:r>
              <a:rPr lang="en-US" sz="1600" dirty="0" smtClean="0"/>
              <a:t>, S. “Incontinence.” </a:t>
            </a:r>
            <a:r>
              <a:rPr lang="en-US" sz="1600" i="1" dirty="0" smtClean="0"/>
              <a:t>Bowel Health</a:t>
            </a:r>
            <a:r>
              <a:rPr lang="en-US" sz="1600" dirty="0" smtClean="0"/>
              <a:t>. Retrieved 10/8, 2010, from </a:t>
            </a:r>
            <a:r>
              <a:rPr lang="en-US" sz="1600" u="sng" dirty="0" smtClean="0"/>
              <a:t>http://www.bowel-health.com/Incontinence.html</a:t>
            </a:r>
            <a:r>
              <a:rPr lang="en-US" sz="1600" dirty="0" smtClean="0"/>
              <a:t>.</a:t>
            </a:r>
          </a:p>
          <a:p>
            <a:pPr marL="514350" indent="-514350">
              <a:spcBef>
                <a:spcPts val="0"/>
              </a:spcBef>
            </a:pPr>
            <a:r>
              <a:rPr lang="en-US" sz="1600" dirty="0" err="1" smtClean="0"/>
              <a:t>Kiff</a:t>
            </a:r>
            <a:r>
              <a:rPr lang="en-US" sz="1600" dirty="0" smtClean="0"/>
              <a:t>, E.S., Swash, M. (1984). Slowed conduction in the </a:t>
            </a:r>
            <a:r>
              <a:rPr lang="en-US" sz="1600" dirty="0" err="1" smtClean="0"/>
              <a:t>pudendal</a:t>
            </a:r>
            <a:r>
              <a:rPr lang="en-US" sz="1600" dirty="0" smtClean="0"/>
              <a:t> nerves in idiopathic </a:t>
            </a:r>
            <a:r>
              <a:rPr lang="en-US" sz="1600" dirty="0" err="1" smtClean="0"/>
              <a:t>faecal</a:t>
            </a:r>
            <a:r>
              <a:rPr lang="en-US" sz="1600" dirty="0" smtClean="0"/>
              <a:t> incontinence.  </a:t>
            </a:r>
            <a:r>
              <a:rPr lang="en-US" sz="1600" i="1" dirty="0" smtClean="0"/>
              <a:t>British Journal of Surgery</a:t>
            </a:r>
            <a:r>
              <a:rPr lang="en-US" sz="1600" dirty="0" smtClean="0"/>
              <a:t>, 71: 614-616 </a:t>
            </a:r>
          </a:p>
          <a:p>
            <a:pPr marL="514350" indent="-514350">
              <a:spcBef>
                <a:spcPts val="0"/>
              </a:spcBef>
            </a:pPr>
            <a:r>
              <a:rPr lang="en-US" sz="1600" dirty="0" smtClean="0"/>
              <a:t>Rodgers, J., Henry, M.M., </a:t>
            </a:r>
            <a:r>
              <a:rPr lang="en-US" sz="1600" dirty="0" err="1" smtClean="0"/>
              <a:t>Misiewicz</a:t>
            </a:r>
            <a:r>
              <a:rPr lang="en-US" sz="1600" dirty="0" smtClean="0"/>
              <a:t>, J.J. (1988). Disposable </a:t>
            </a:r>
            <a:r>
              <a:rPr lang="en-US" sz="1600" dirty="0" err="1" smtClean="0"/>
              <a:t>pudendal</a:t>
            </a:r>
            <a:r>
              <a:rPr lang="en-US" sz="1600" dirty="0" smtClean="0"/>
              <a:t> nerve stimulator: evaluation of the standard instrument and new device.  </a:t>
            </a:r>
            <a:r>
              <a:rPr lang="en-US" sz="1600" i="1" dirty="0" smtClean="0"/>
              <a:t>Gut</a:t>
            </a:r>
            <a:r>
              <a:rPr lang="en-US" sz="1600" dirty="0" smtClean="0"/>
              <a:t>, 29: 1131-1133 </a:t>
            </a:r>
          </a:p>
          <a:p>
            <a:pPr marL="514350" indent="-514350">
              <a:spcBef>
                <a:spcPts val="0"/>
              </a:spcBef>
            </a:pPr>
            <a:r>
              <a:rPr lang="en-US" sz="1600" dirty="0" err="1" smtClean="0"/>
              <a:t>Lefaucheur</a:t>
            </a:r>
            <a:r>
              <a:rPr lang="en-US" sz="1600" dirty="0" smtClean="0"/>
              <a:t>, J.P., </a:t>
            </a:r>
            <a:r>
              <a:rPr lang="en-US" sz="1600" dirty="0" err="1" smtClean="0"/>
              <a:t>Yiou</a:t>
            </a:r>
            <a:r>
              <a:rPr lang="en-US" sz="1600" dirty="0" smtClean="0"/>
              <a:t>, R., Thomas, C. (2001). </a:t>
            </a:r>
            <a:r>
              <a:rPr lang="en-US" sz="1600" dirty="0" err="1" smtClean="0"/>
              <a:t>Pudendal</a:t>
            </a:r>
            <a:r>
              <a:rPr lang="en-US" sz="1600" dirty="0" smtClean="0"/>
              <a:t> nerve terminal motor latency: age effects and technical considerations. </a:t>
            </a:r>
            <a:r>
              <a:rPr lang="en-US" sz="1600" i="1" dirty="0" smtClean="0"/>
              <a:t>Clinical Neurophysiology</a:t>
            </a:r>
            <a:r>
              <a:rPr lang="en-US" sz="1600" dirty="0" smtClean="0"/>
              <a:t>, 112: 472-476</a:t>
            </a:r>
          </a:p>
          <a:p>
            <a:pPr marL="514350" indent="-514350">
              <a:spcBef>
                <a:spcPts val="0"/>
              </a:spcBef>
            </a:pPr>
            <a:r>
              <a:rPr lang="en-US" sz="1600" dirty="0" smtClean="0"/>
              <a:t>MacDonald A, Paterson PJ, Baxter JN, Finlay IG. Relationship between intra-abdominal and intrarectal pressure in the </a:t>
            </a:r>
            <a:r>
              <a:rPr lang="en-US" sz="1600" dirty="0" err="1" smtClean="0"/>
              <a:t>proctometrogram</a:t>
            </a:r>
            <a:r>
              <a:rPr lang="en-US" sz="1600" dirty="0" smtClean="0"/>
              <a:t>. </a:t>
            </a:r>
            <a:r>
              <a:rPr lang="en-US" sz="1600" i="1" dirty="0" smtClean="0"/>
              <a:t>Br J Surg.</a:t>
            </a:r>
            <a:r>
              <a:rPr lang="en-US" sz="1600" dirty="0" smtClean="0"/>
              <a:t> 1993 Aug;80(8):1070 </a:t>
            </a:r>
          </a:p>
          <a:p>
            <a:pPr marL="514350" indent="-514350">
              <a:spcBef>
                <a:spcPts val="0"/>
              </a:spcBef>
            </a:pPr>
            <a:r>
              <a:rPr lang="en-US" sz="1600" dirty="0" err="1" smtClean="0"/>
              <a:t>Wellner</a:t>
            </a:r>
            <a:r>
              <a:rPr lang="en-US" sz="1600" dirty="0" smtClean="0"/>
              <a:t>, Rachel B. </a:t>
            </a:r>
            <a:r>
              <a:rPr lang="en-US" sz="1600" dirty="0" err="1" smtClean="0"/>
              <a:t>Ano</a:t>
            </a:r>
            <a:r>
              <a:rPr lang="en-US" sz="1600" dirty="0" smtClean="0"/>
              <a:t>-rectal </a:t>
            </a:r>
            <a:r>
              <a:rPr lang="en-US" sz="1600" dirty="0" err="1" smtClean="0"/>
              <a:t>Manometry</a:t>
            </a:r>
            <a:r>
              <a:rPr lang="en-US" sz="1600" dirty="0" smtClean="0"/>
              <a:t>. </a:t>
            </a:r>
            <a:r>
              <a:rPr lang="en-US" sz="1600" i="1" dirty="0" smtClean="0"/>
              <a:t>Mt. Sinai Department of Surgery.</a:t>
            </a:r>
            <a:r>
              <a:rPr lang="en-US" sz="1600" dirty="0" smtClean="0"/>
              <a:t> 2008 </a:t>
            </a:r>
          </a:p>
          <a:p>
            <a:pPr marL="514350" indent="-514350">
              <a:spcBef>
                <a:spcPts val="0"/>
              </a:spcBef>
            </a:pPr>
            <a:r>
              <a:rPr lang="en-US" sz="1600" dirty="0" smtClean="0"/>
              <a:t>GE Industrial. </a:t>
            </a:r>
            <a:r>
              <a:rPr lang="en-US" sz="1600" dirty="0" err="1" smtClean="0"/>
              <a:t>NovaSensor</a:t>
            </a:r>
            <a:r>
              <a:rPr lang="en-US" sz="1600" dirty="0" smtClean="0"/>
              <a:t> 3F Medical Pressure Silicon Die. </a:t>
            </a:r>
            <a:r>
              <a:rPr lang="en-US" sz="1600" i="1" dirty="0" smtClean="0"/>
              <a:t>GE Sensing</a:t>
            </a:r>
            <a:r>
              <a:rPr lang="en-US" sz="1600" dirty="0" smtClean="0"/>
              <a:t>. 2006. www.gesensing.com.  </a:t>
            </a:r>
          </a:p>
          <a:p>
            <a:pPr marL="514350" indent="-514350">
              <a:spcBef>
                <a:spcPts val="0"/>
              </a:spcBef>
            </a:pPr>
            <a:r>
              <a:rPr lang="en-US" sz="1600" dirty="0" smtClean="0"/>
              <a:t>Broman, H., </a:t>
            </a:r>
            <a:r>
              <a:rPr lang="en-US" sz="1600" dirty="0" err="1" smtClean="0"/>
              <a:t>Bilotto</a:t>
            </a:r>
            <a:r>
              <a:rPr lang="en-US" sz="1600" dirty="0" smtClean="0"/>
              <a:t>, G., &amp; De Luca, C. J. (1985). A note on the noninvasive estimation of muscle fiber conduction velocity.</a:t>
            </a:r>
            <a:r>
              <a:rPr lang="en-US" sz="1600" i="1" dirty="0" smtClean="0"/>
              <a:t> IEEE Transactions on Bio-Medical Engineering, 32</a:t>
            </a:r>
            <a:r>
              <a:rPr lang="en-US" sz="1600" dirty="0" smtClean="0"/>
              <a:t>(5), 341-344.  </a:t>
            </a:r>
          </a:p>
          <a:p>
            <a:pPr marL="514350" indent="-514350">
              <a:spcBef>
                <a:spcPts val="0"/>
              </a:spcBef>
            </a:pPr>
            <a:r>
              <a:rPr lang="en-US" sz="1600" dirty="0" err="1" smtClean="0"/>
              <a:t>Vugt</a:t>
            </a:r>
            <a:r>
              <a:rPr lang="en-US" sz="1600" dirty="0" smtClean="0"/>
              <a:t>, J.P.P., &amp; </a:t>
            </a:r>
            <a:r>
              <a:rPr lang="en-US" sz="1600" dirty="0" err="1" smtClean="0"/>
              <a:t>Dijk</a:t>
            </a:r>
            <a:r>
              <a:rPr lang="en-US" sz="1600" dirty="0" smtClean="0"/>
              <a:t>, J.G. (2001). A convenient method to reduce crosstalk in surface EMG. </a:t>
            </a:r>
            <a:r>
              <a:rPr lang="en-US" sz="1600" i="1" dirty="0" smtClean="0"/>
              <a:t>Clinical Neurophysiology, 112 (2000),</a:t>
            </a:r>
            <a:r>
              <a:rPr lang="en-US" sz="1600" dirty="0" smtClean="0"/>
              <a:t> 583-592.</a:t>
            </a:r>
          </a:p>
          <a:p>
            <a:pPr>
              <a:buNone/>
            </a:pPr>
            <a:endParaRPr lang="en-US" sz="1050" dirty="0" smtClean="0"/>
          </a:p>
          <a:p>
            <a:pPr marL="514350" indent="-514350"/>
            <a:endParaRPr lang="en-US" sz="1050" dirty="0" smtClean="0"/>
          </a:p>
        </p:txBody>
      </p:sp>
    </p:spTree>
    <p:extLst>
      <p:ext uri="{BB962C8B-B14F-4D97-AF65-F5344CB8AC3E}">
        <p14:creationId xmlns:p14="http://schemas.microsoft.com/office/powerpoint/2010/main" xmlns="" val="220680898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References</a:t>
            </a:r>
            <a:endParaRPr lang="en-US" sz="4000" dirty="0"/>
          </a:p>
        </p:txBody>
      </p:sp>
      <p:sp>
        <p:nvSpPr>
          <p:cNvPr id="3" name="Content Placeholder 2"/>
          <p:cNvSpPr>
            <a:spLocks noGrp="1"/>
          </p:cNvSpPr>
          <p:nvPr>
            <p:ph idx="1"/>
          </p:nvPr>
        </p:nvSpPr>
        <p:spPr>
          <a:xfrm>
            <a:off x="457200" y="1295400"/>
            <a:ext cx="8229600" cy="4525963"/>
          </a:xfrm>
        </p:spPr>
        <p:txBody>
          <a:bodyPr>
            <a:normAutofit/>
          </a:bodyPr>
          <a:lstStyle/>
          <a:p>
            <a:pPr>
              <a:spcBef>
                <a:spcPts val="0"/>
              </a:spcBef>
            </a:pPr>
            <a:r>
              <a:rPr lang="en-US" sz="1600" dirty="0" smtClean="0"/>
              <a:t>http</a:t>
            </a:r>
            <a:r>
              <a:rPr lang="en-US" sz="1600" dirty="0" smtClean="0"/>
              <a:t>://www.google.com/products/catalog?hl=en&amp;q=RJ45&amp;cid=3944714099128490699&amp;os=tech-specs</a:t>
            </a:r>
          </a:p>
          <a:p>
            <a:pPr>
              <a:spcBef>
                <a:spcPts val="0"/>
              </a:spcBef>
            </a:pPr>
            <a:r>
              <a:rPr lang="en-US" sz="1600" dirty="0" smtClean="0"/>
              <a:t>http://www.gloves-online.com/medical-nitrile-pf-disposable-exam-gloves-case-qty.php</a:t>
            </a:r>
          </a:p>
          <a:p>
            <a:pPr>
              <a:spcBef>
                <a:spcPts val="0"/>
              </a:spcBef>
            </a:pPr>
            <a:r>
              <a:rPr lang="en-US" sz="1600" dirty="0" smtClean="0"/>
              <a:t>http://www.frecontechnologies.com/Home.aspx</a:t>
            </a:r>
          </a:p>
          <a:p>
            <a:pPr>
              <a:spcBef>
                <a:spcPts val="0"/>
              </a:spcBef>
            </a:pPr>
            <a:r>
              <a:rPr lang="en-US" sz="1600" dirty="0" smtClean="0"/>
              <a:t>http://</a:t>
            </a:r>
            <a:r>
              <a:rPr lang="en-US" sz="1600" dirty="0" smtClean="0"/>
              <a:t>www.vestainc.com/medical-applications/silicone-injection-molding.aspx</a:t>
            </a:r>
          </a:p>
          <a:p>
            <a:pPr>
              <a:spcBef>
                <a:spcPts val="0"/>
              </a:spcBef>
            </a:pPr>
            <a:r>
              <a:rPr lang="en-US" sz="1600" dirty="0" smtClean="0"/>
              <a:t>http://www.mbridgetech.com</a:t>
            </a:r>
            <a:r>
              <a:rPr lang="en-US" sz="1600" dirty="0" smtClean="0"/>
              <a:t>/</a:t>
            </a:r>
          </a:p>
          <a:p>
            <a:pPr>
              <a:spcBef>
                <a:spcPts val="0"/>
              </a:spcBef>
            </a:pPr>
            <a:r>
              <a:rPr lang="en-US" sz="1600" dirty="0" smtClean="0"/>
              <a:t>http://</a:t>
            </a:r>
            <a:r>
              <a:rPr lang="en-US" sz="1600" dirty="0" smtClean="0"/>
              <a:t>sine.ni.com/nips/cds/view/p/lang/en/nid/201986</a:t>
            </a:r>
          </a:p>
          <a:p>
            <a:pPr>
              <a:spcBef>
                <a:spcPts val="0"/>
              </a:spcBef>
            </a:pPr>
            <a:r>
              <a:rPr lang="en-US" sz="1600" dirty="0" smtClean="0"/>
              <a:t>http://www.switchcraft.com/</a:t>
            </a:r>
            <a:endParaRPr lang="en-US" sz="1600" dirty="0" smtClean="0"/>
          </a:p>
          <a:p>
            <a:endParaRPr lang="en-US" sz="1800" dirty="0" smtClean="0"/>
          </a:p>
        </p:txBody>
      </p:sp>
    </p:spTree>
    <p:extLst>
      <p:ext uri="{BB962C8B-B14F-4D97-AF65-F5344CB8AC3E}">
        <p14:creationId xmlns:p14="http://schemas.microsoft.com/office/powerpoint/2010/main" xmlns="" val="1188657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Critical Design Requirements</a:t>
            </a:r>
            <a:endParaRPr lang="en-US" sz="4000" dirty="0"/>
          </a:p>
        </p:txBody>
      </p:sp>
      <p:sp>
        <p:nvSpPr>
          <p:cNvPr id="9" name="TextBox 8"/>
          <p:cNvSpPr txBox="1"/>
          <p:nvPr/>
        </p:nvSpPr>
        <p:spPr>
          <a:xfrm>
            <a:off x="0" y="0"/>
            <a:ext cx="2427831" cy="461665"/>
          </a:xfrm>
          <a:prstGeom prst="rect">
            <a:avLst/>
          </a:prstGeom>
          <a:noFill/>
        </p:spPr>
        <p:txBody>
          <a:bodyPr wrap="square" rtlCol="0">
            <a:spAutoFit/>
          </a:bodyPr>
          <a:lstStyle/>
          <a:p>
            <a:r>
              <a:rPr lang="en-US" sz="2400" dirty="0" smtClean="0">
                <a:latin typeface="+mj-lt"/>
              </a:rPr>
              <a:t>Requirements</a:t>
            </a:r>
            <a:endParaRPr lang="en-US" sz="2400" dirty="0">
              <a:latin typeface="+mj-lt"/>
            </a:endParaRPr>
          </a:p>
        </p:txBody>
      </p:sp>
      <p:sp>
        <p:nvSpPr>
          <p:cNvPr id="3" name="Content Placeholder 2"/>
          <p:cNvSpPr>
            <a:spLocks noGrp="1"/>
          </p:cNvSpPr>
          <p:nvPr>
            <p:ph idx="1"/>
          </p:nvPr>
        </p:nvSpPr>
        <p:spPr/>
        <p:txBody>
          <a:bodyPr/>
          <a:lstStyle/>
          <a:p>
            <a:endParaRPr lang="en-US"/>
          </a:p>
        </p:txBody>
      </p:sp>
      <p:graphicFrame>
        <p:nvGraphicFramePr>
          <p:cNvPr id="8" name="Content Placeholder 3"/>
          <p:cNvGraphicFramePr>
            <a:graphicFrameLocks/>
          </p:cNvGraphicFramePr>
          <p:nvPr>
            <p:extLst>
              <p:ext uri="{D42A27DB-BD31-4B8C-83A1-F6EECF244321}">
                <p14:modId xmlns:p14="http://schemas.microsoft.com/office/powerpoint/2010/main" xmlns="" val="3270771104"/>
              </p:ext>
            </p:extLst>
          </p:nvPr>
        </p:nvGraphicFramePr>
        <p:xfrm>
          <a:off x="304800" y="1499125"/>
          <a:ext cx="8382000" cy="4399364"/>
        </p:xfrm>
        <a:graphic>
          <a:graphicData uri="http://schemas.openxmlformats.org/drawingml/2006/table">
            <a:tbl>
              <a:tblPr firstRow="1" firstCol="1" bandRow="1">
                <a:tableStyleId>{793D81CF-94F2-401A-BA57-92F5A7B2D0C5}</a:tableStyleId>
              </a:tblPr>
              <a:tblGrid>
                <a:gridCol w="3850608"/>
                <a:gridCol w="4531392"/>
              </a:tblGrid>
              <a:tr h="340841">
                <a:tc>
                  <a:txBody>
                    <a:bodyPr/>
                    <a:lstStyle/>
                    <a:p>
                      <a:pPr marL="0" marR="0">
                        <a:spcBef>
                          <a:spcPts val="0"/>
                        </a:spcBef>
                        <a:spcAft>
                          <a:spcPts val="0"/>
                        </a:spcAft>
                      </a:pPr>
                      <a:r>
                        <a:rPr lang="en-US" sz="2200" b="0" dirty="0" smtClean="0">
                          <a:effectLst/>
                        </a:rPr>
                        <a:t>Requirement</a:t>
                      </a:r>
                      <a:endParaRPr lang="en-US" sz="2200" b="0" dirty="0">
                        <a:effectLst/>
                        <a:latin typeface="Times New Roman"/>
                        <a:ea typeface="Times New Roman"/>
                      </a:endParaRPr>
                    </a:p>
                  </a:txBody>
                  <a:tcPr marL="9244" marR="9244" marT="9244" marB="0" anchor="b"/>
                </a:tc>
                <a:tc>
                  <a:txBody>
                    <a:bodyPr/>
                    <a:lstStyle/>
                    <a:p>
                      <a:pPr marL="0" marR="0">
                        <a:spcBef>
                          <a:spcPts val="0"/>
                        </a:spcBef>
                        <a:spcAft>
                          <a:spcPts val="0"/>
                        </a:spcAft>
                      </a:pPr>
                      <a:r>
                        <a:rPr lang="en-US" sz="2200" b="0" dirty="0" smtClean="0">
                          <a:effectLst/>
                        </a:rPr>
                        <a:t>Specification</a:t>
                      </a:r>
                      <a:endParaRPr lang="en-US" sz="2200" b="0" dirty="0">
                        <a:effectLst/>
                        <a:latin typeface="Times New Roman"/>
                        <a:ea typeface="Times New Roman"/>
                      </a:endParaRPr>
                    </a:p>
                  </a:txBody>
                  <a:tcPr marL="9244" marR="9244" marT="9244" marB="0" anchor="b"/>
                </a:tc>
              </a:tr>
              <a:tr h="310687">
                <a:tc>
                  <a:txBody>
                    <a:bodyPr/>
                    <a:lstStyle/>
                    <a:p>
                      <a:pPr marL="0" marR="0" algn="l">
                        <a:spcBef>
                          <a:spcPts val="0"/>
                        </a:spcBef>
                        <a:spcAft>
                          <a:spcPts val="0"/>
                        </a:spcAft>
                      </a:pPr>
                      <a:r>
                        <a:rPr lang="en-US" sz="2000" b="0" dirty="0" smtClean="0">
                          <a:solidFill>
                            <a:schemeClr val="tx1"/>
                          </a:solidFill>
                          <a:effectLst/>
                          <a:latin typeface="Times New Roman"/>
                          <a:ea typeface="Times New Roman"/>
                        </a:rPr>
                        <a:t>Measure Pressure</a:t>
                      </a:r>
                      <a:endParaRPr lang="en-US" sz="2000" b="0" dirty="0">
                        <a:solidFill>
                          <a:schemeClr val="tx1"/>
                        </a:solidFill>
                        <a:effectLst/>
                        <a:latin typeface="Times New Roman"/>
                        <a:ea typeface="Times New Roman"/>
                      </a:endParaRPr>
                    </a:p>
                  </a:txBody>
                  <a:tcPr marL="9244" marR="9244" marT="9244" marB="0" anchor="ctr"/>
                </a:tc>
                <a:tc>
                  <a:txBody>
                    <a:bodyPr/>
                    <a:lstStyle/>
                    <a:p>
                      <a:pPr marL="0" marR="0">
                        <a:spcBef>
                          <a:spcPts val="0"/>
                        </a:spcBef>
                        <a:spcAft>
                          <a:spcPts val="0"/>
                        </a:spcAft>
                      </a:pPr>
                      <a:r>
                        <a:rPr lang="en-US" sz="2000" b="0" dirty="0" smtClean="0">
                          <a:solidFill>
                            <a:schemeClr val="tx1"/>
                          </a:solidFill>
                          <a:effectLst/>
                          <a:latin typeface="Times New Roman"/>
                          <a:ea typeface="Times New Roman"/>
                        </a:rPr>
                        <a:t>-30</a:t>
                      </a:r>
                      <a:r>
                        <a:rPr lang="en-US" sz="2000" b="0" baseline="0" dirty="0" smtClean="0">
                          <a:solidFill>
                            <a:schemeClr val="tx1"/>
                          </a:solidFill>
                          <a:effectLst/>
                          <a:latin typeface="Times New Roman"/>
                          <a:ea typeface="Times New Roman"/>
                        </a:rPr>
                        <a:t> – 300 mmHg</a:t>
                      </a:r>
                    </a:p>
                    <a:p>
                      <a:pPr marL="0" marR="0">
                        <a:spcBef>
                          <a:spcPts val="0"/>
                        </a:spcBef>
                        <a:spcAft>
                          <a:spcPts val="0"/>
                        </a:spcAft>
                      </a:pPr>
                      <a:r>
                        <a:rPr lang="en-US" sz="2000" b="0" baseline="0" dirty="0" smtClean="0">
                          <a:solidFill>
                            <a:schemeClr val="tx1"/>
                          </a:solidFill>
                          <a:effectLst/>
                          <a:latin typeface="Times New Roman"/>
                          <a:ea typeface="Times New Roman"/>
                        </a:rPr>
                        <a:t>5 mmHg resolution</a:t>
                      </a:r>
                      <a:endParaRPr lang="en-US" sz="2000" b="0" dirty="0">
                        <a:solidFill>
                          <a:schemeClr val="tx1"/>
                        </a:solidFill>
                        <a:effectLst/>
                        <a:latin typeface="Times New Roman"/>
                        <a:ea typeface="Times New Roman"/>
                      </a:endParaRPr>
                    </a:p>
                  </a:txBody>
                  <a:tcPr marL="9244" marR="9244" marT="9244" marB="0" anchor="b"/>
                </a:tc>
              </a:tr>
              <a:tr h="310687">
                <a:tc>
                  <a:txBody>
                    <a:bodyPr/>
                    <a:lstStyle/>
                    <a:p>
                      <a:pPr marL="0" marR="0">
                        <a:spcBef>
                          <a:spcPts val="0"/>
                        </a:spcBef>
                        <a:spcAft>
                          <a:spcPts val="0"/>
                        </a:spcAft>
                      </a:pPr>
                      <a:r>
                        <a:rPr lang="en-US" sz="2000" b="0" dirty="0" smtClean="0">
                          <a:solidFill>
                            <a:srgbClr val="000000"/>
                          </a:solidFill>
                          <a:effectLst/>
                          <a:latin typeface="Times New Roman"/>
                          <a:ea typeface="Times New Roman"/>
                        </a:rPr>
                        <a:t>Measure</a:t>
                      </a:r>
                      <a:r>
                        <a:rPr lang="en-US" sz="2000" b="0" baseline="0" dirty="0" smtClean="0">
                          <a:solidFill>
                            <a:srgbClr val="000000"/>
                          </a:solidFill>
                          <a:effectLst/>
                          <a:latin typeface="Times New Roman"/>
                          <a:ea typeface="Times New Roman"/>
                        </a:rPr>
                        <a:t> Electromyography (EMG)</a:t>
                      </a:r>
                      <a:endParaRPr lang="en-US" sz="2000" b="0" dirty="0">
                        <a:solidFill>
                          <a:srgbClr val="000000"/>
                        </a:solidFill>
                        <a:effectLst/>
                        <a:latin typeface="Times New Roman"/>
                        <a:ea typeface="Times New Roman"/>
                      </a:endParaRPr>
                    </a:p>
                  </a:txBody>
                  <a:tcPr marL="9244" marR="9244" marT="9244" marB="0" anchor="b"/>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smtClean="0">
                          <a:solidFill>
                            <a:srgbClr val="000000"/>
                          </a:solidFill>
                          <a:effectLst/>
                          <a:latin typeface="Times New Roman"/>
                          <a:ea typeface="Times New Roman"/>
                        </a:rPr>
                        <a:t>0-250 </a:t>
                      </a:r>
                      <a:r>
                        <a:rPr lang="en-US" sz="2000" b="0" dirty="0" err="1" smtClean="0">
                          <a:solidFill>
                            <a:srgbClr val="000000"/>
                          </a:solidFill>
                        </a:rPr>
                        <a:t>μV</a:t>
                      </a:r>
                      <a:endParaRPr lang="en-US" sz="2000" b="0" dirty="0" smtClean="0">
                        <a:solidFill>
                          <a:srgbClr val="000000"/>
                        </a:solidFill>
                      </a:endParaRPr>
                    </a:p>
                  </a:txBody>
                  <a:tcPr marL="9244" marR="9244" marT="9244" marB="0" anchor="b"/>
                </a:tc>
              </a:tr>
              <a:tr h="310687">
                <a:tc>
                  <a:txBody>
                    <a:bodyPr/>
                    <a:lstStyle/>
                    <a:p>
                      <a:pPr marL="0" marR="0">
                        <a:spcBef>
                          <a:spcPts val="0"/>
                        </a:spcBef>
                        <a:spcAft>
                          <a:spcPts val="0"/>
                        </a:spcAft>
                      </a:pPr>
                      <a:r>
                        <a:rPr lang="en-US" sz="2000" b="0" dirty="0">
                          <a:effectLst/>
                        </a:rPr>
                        <a:t>Finger-based</a:t>
                      </a:r>
                      <a:endParaRPr lang="en-US" sz="2000" b="0" dirty="0">
                        <a:effectLst/>
                        <a:latin typeface="Times New Roman"/>
                        <a:ea typeface="Times New Roman"/>
                      </a:endParaRPr>
                    </a:p>
                  </a:txBody>
                  <a:tcPr marL="9244" marR="9244" marT="9244" marB="0" anchor="b"/>
                </a:tc>
                <a:tc>
                  <a:txBody>
                    <a:bodyPr/>
                    <a:lstStyle/>
                    <a:p>
                      <a:pPr marL="0" marR="0">
                        <a:spcBef>
                          <a:spcPts val="0"/>
                        </a:spcBef>
                        <a:spcAft>
                          <a:spcPts val="0"/>
                        </a:spcAft>
                      </a:pPr>
                      <a:r>
                        <a:rPr lang="en-US" sz="2000" b="0" dirty="0">
                          <a:effectLst/>
                        </a:rPr>
                        <a:t>≤ 3 mm thickness</a:t>
                      </a:r>
                      <a:endParaRPr lang="en-US" sz="2000" b="0" dirty="0">
                        <a:effectLst/>
                        <a:latin typeface="Times New Roman"/>
                        <a:ea typeface="Times New Roman"/>
                      </a:endParaRPr>
                    </a:p>
                  </a:txBody>
                  <a:tcPr marL="9244" marR="9244" marT="9244" marB="0" anchor="b"/>
                </a:tc>
              </a:tr>
              <a:tr h="310687">
                <a:tc>
                  <a:txBody>
                    <a:bodyPr/>
                    <a:lstStyle/>
                    <a:p>
                      <a:pPr marL="0" marR="0">
                        <a:spcBef>
                          <a:spcPts val="0"/>
                        </a:spcBef>
                        <a:spcAft>
                          <a:spcPts val="0"/>
                        </a:spcAft>
                      </a:pPr>
                      <a:r>
                        <a:rPr lang="en-US" sz="2000" b="0" dirty="0">
                          <a:effectLst/>
                        </a:rPr>
                        <a:t>Maintain finger function</a:t>
                      </a:r>
                      <a:endParaRPr lang="en-US" sz="2000" b="0" dirty="0">
                        <a:effectLst/>
                        <a:latin typeface="Times New Roman"/>
                        <a:ea typeface="Times New Roman"/>
                      </a:endParaRPr>
                    </a:p>
                  </a:txBody>
                  <a:tcPr marL="9244" marR="9244" marT="9244" marB="0" anchor="b"/>
                </a:tc>
                <a:tc>
                  <a:txBody>
                    <a:bodyPr/>
                    <a:lstStyle/>
                    <a:p>
                      <a:pPr marL="0" marR="0">
                        <a:spcBef>
                          <a:spcPts val="0"/>
                        </a:spcBef>
                        <a:spcAft>
                          <a:spcPts val="0"/>
                        </a:spcAft>
                      </a:pPr>
                      <a:r>
                        <a:rPr lang="en-US" sz="2000" b="0" dirty="0">
                          <a:effectLst/>
                        </a:rPr>
                        <a:t>≥90° flexion</a:t>
                      </a:r>
                      <a:endParaRPr lang="en-US" sz="2000" b="0" dirty="0">
                        <a:effectLst/>
                        <a:latin typeface="Times New Roman"/>
                        <a:ea typeface="Times New Roman"/>
                      </a:endParaRPr>
                    </a:p>
                  </a:txBody>
                  <a:tcPr marL="9244" marR="9244" marT="9244" marB="0" anchor="b"/>
                </a:tc>
              </a:tr>
              <a:tr h="310687">
                <a:tc>
                  <a:txBody>
                    <a:bodyPr/>
                    <a:lstStyle/>
                    <a:p>
                      <a:pPr marL="0" marR="0">
                        <a:spcBef>
                          <a:spcPts val="0"/>
                        </a:spcBef>
                        <a:spcAft>
                          <a:spcPts val="0"/>
                        </a:spcAft>
                      </a:pPr>
                      <a:r>
                        <a:rPr lang="en-US" sz="2000" b="0" dirty="0" smtClean="0">
                          <a:effectLst/>
                          <a:latin typeface="+mn-lt"/>
                          <a:ea typeface="Times New Roman"/>
                        </a:rPr>
                        <a:t>Maximize</a:t>
                      </a:r>
                      <a:r>
                        <a:rPr lang="en-US" sz="2000" b="0" baseline="0" dirty="0" smtClean="0">
                          <a:effectLst/>
                          <a:latin typeface="+mn-lt"/>
                          <a:ea typeface="Times New Roman"/>
                        </a:rPr>
                        <a:t> patient comfort</a:t>
                      </a:r>
                      <a:endParaRPr lang="en-US" sz="2000" b="0" dirty="0">
                        <a:effectLst/>
                        <a:latin typeface="+mn-lt"/>
                        <a:ea typeface="Times New Roman"/>
                      </a:endParaRPr>
                    </a:p>
                  </a:txBody>
                  <a:tcPr marL="9244" marR="9244" marT="9244" marB="0" anchor="b"/>
                </a:tc>
                <a:tc>
                  <a:txBody>
                    <a:bodyPr/>
                    <a:lstStyle/>
                    <a:p>
                      <a:pPr marL="0" marR="0">
                        <a:spcBef>
                          <a:spcPts val="0"/>
                        </a:spcBef>
                        <a:spcAft>
                          <a:spcPts val="0"/>
                        </a:spcAft>
                      </a:pPr>
                      <a:r>
                        <a:rPr lang="en-US" sz="2000" b="0" dirty="0" smtClean="0">
                          <a:effectLst/>
                          <a:latin typeface="+mn-lt"/>
                        </a:rPr>
                        <a:t>Optimize through testing</a:t>
                      </a:r>
                      <a:endParaRPr lang="en-US" sz="2000" b="0" dirty="0">
                        <a:effectLst/>
                        <a:latin typeface="+mn-lt"/>
                        <a:ea typeface="Times New Roman"/>
                      </a:endParaRPr>
                    </a:p>
                  </a:txBody>
                  <a:tcPr marL="9244" marR="9244" marT="9244" marB="0" anchor="b"/>
                </a:tc>
              </a:tr>
              <a:tr h="310687">
                <a:tc>
                  <a:txBody>
                    <a:bodyPr/>
                    <a:lstStyle/>
                    <a:p>
                      <a:pPr marL="0" marR="0">
                        <a:spcBef>
                          <a:spcPts val="0"/>
                        </a:spcBef>
                        <a:spcAft>
                          <a:spcPts val="0"/>
                        </a:spcAft>
                      </a:pPr>
                      <a:r>
                        <a:rPr lang="en-US" sz="2000" b="0" dirty="0" smtClean="0">
                          <a:effectLst/>
                        </a:rPr>
                        <a:t>Calibration</a:t>
                      </a:r>
                      <a:r>
                        <a:rPr lang="en-US" sz="2000" b="0" baseline="0" dirty="0" smtClean="0">
                          <a:effectLst/>
                        </a:rPr>
                        <a:t> of device</a:t>
                      </a:r>
                      <a:endParaRPr lang="en-US" sz="2000" b="0" dirty="0">
                        <a:effectLst/>
                        <a:latin typeface="Times New Roman"/>
                        <a:ea typeface="Times New Roman"/>
                      </a:endParaRPr>
                    </a:p>
                  </a:txBody>
                  <a:tcPr marL="9244" marR="9244" marT="9244" marB="0" anchor="b"/>
                </a:tc>
                <a:tc>
                  <a:txBody>
                    <a:bodyPr/>
                    <a:lstStyle/>
                    <a:p>
                      <a:pPr marL="0" marR="0">
                        <a:spcBef>
                          <a:spcPts val="0"/>
                        </a:spcBef>
                        <a:spcAft>
                          <a:spcPts val="0"/>
                        </a:spcAft>
                      </a:pPr>
                      <a:r>
                        <a:rPr lang="en-US" sz="2000" b="0" dirty="0">
                          <a:effectLst/>
                        </a:rPr>
                        <a:t>Yes</a:t>
                      </a:r>
                      <a:endParaRPr lang="en-US" sz="2000" b="0" dirty="0">
                        <a:effectLst/>
                        <a:latin typeface="Times New Roman"/>
                        <a:ea typeface="Times New Roman"/>
                      </a:endParaRPr>
                    </a:p>
                  </a:txBody>
                  <a:tcPr marL="9244" marR="9244" marT="9244" marB="0" anchor="b"/>
                </a:tc>
              </a:tr>
              <a:tr h="310687">
                <a:tc>
                  <a:txBody>
                    <a:bodyPr/>
                    <a:lstStyle/>
                    <a:p>
                      <a:pPr marL="0" marR="0">
                        <a:spcBef>
                          <a:spcPts val="0"/>
                        </a:spcBef>
                        <a:spcAft>
                          <a:spcPts val="0"/>
                        </a:spcAft>
                      </a:pPr>
                      <a:r>
                        <a:rPr lang="en-US" sz="2000" b="0" dirty="0" smtClean="0">
                          <a:effectLst/>
                          <a:latin typeface="+mn-lt"/>
                          <a:ea typeface="Times New Roman"/>
                        </a:rPr>
                        <a:t>Interface with personal computer</a:t>
                      </a:r>
                      <a:endParaRPr lang="en-US" sz="2000" b="0" dirty="0">
                        <a:effectLst/>
                        <a:latin typeface="+mn-lt"/>
                        <a:ea typeface="Times New Roman"/>
                      </a:endParaRPr>
                    </a:p>
                  </a:txBody>
                  <a:tcPr marL="9244" marR="9244" marT="9244" marB="0" anchor="b"/>
                </a:tc>
                <a:tc>
                  <a:txBody>
                    <a:bodyPr/>
                    <a:lstStyle/>
                    <a:p>
                      <a:pPr marL="0" marR="0">
                        <a:spcBef>
                          <a:spcPts val="0"/>
                        </a:spcBef>
                        <a:spcAft>
                          <a:spcPts val="0"/>
                        </a:spcAft>
                      </a:pPr>
                      <a:r>
                        <a:rPr lang="en-US" sz="1800" kern="1200" dirty="0" smtClean="0">
                          <a:solidFill>
                            <a:schemeClr val="dk1"/>
                          </a:solidFill>
                          <a:latin typeface="+mn-lt"/>
                          <a:ea typeface="+mn-ea"/>
                          <a:cs typeface="+mn-cs"/>
                        </a:rPr>
                        <a:t>Windows XP, Vista, or 7</a:t>
                      </a:r>
                      <a:r>
                        <a:rPr lang="en-US" sz="1800" kern="1200" baseline="30000" dirty="0" smtClean="0">
                          <a:solidFill>
                            <a:schemeClr val="dk1"/>
                          </a:solidFill>
                          <a:latin typeface="+mn-lt"/>
                          <a:ea typeface="+mn-ea"/>
                          <a:cs typeface="+mn-cs"/>
                        </a:rPr>
                        <a:t>®</a:t>
                      </a:r>
                      <a:endParaRPr lang="en-US" sz="2000" b="0" dirty="0">
                        <a:effectLst/>
                        <a:latin typeface="+mn-lt"/>
                        <a:ea typeface="Times New Roman"/>
                      </a:endParaRPr>
                    </a:p>
                  </a:txBody>
                  <a:tcPr marL="9244" marR="9244" marT="9244" marB="0" anchor="b"/>
                </a:tc>
              </a:tr>
              <a:tr h="301542">
                <a:tc>
                  <a:txBody>
                    <a:bodyPr/>
                    <a:lstStyle/>
                    <a:p>
                      <a:pPr marL="0" marR="0">
                        <a:spcBef>
                          <a:spcPts val="0"/>
                        </a:spcBef>
                        <a:spcAft>
                          <a:spcPts val="0"/>
                        </a:spcAft>
                      </a:pPr>
                      <a:r>
                        <a:rPr lang="en-US" sz="2000" b="0" dirty="0">
                          <a:effectLst/>
                        </a:rPr>
                        <a:t>Relay </a:t>
                      </a:r>
                      <a:r>
                        <a:rPr lang="en-US" sz="2000" b="0" dirty="0" smtClean="0">
                          <a:effectLst/>
                        </a:rPr>
                        <a:t>data</a:t>
                      </a:r>
                      <a:endParaRPr lang="en-US" sz="2000" b="0" dirty="0">
                        <a:effectLst/>
                        <a:latin typeface="Times New Roman"/>
                        <a:ea typeface="Times New Roman"/>
                      </a:endParaRPr>
                    </a:p>
                  </a:txBody>
                  <a:tcPr marL="9244" marR="9244" marT="0" marB="0" anchor="b"/>
                </a:tc>
                <a:tc>
                  <a:txBody>
                    <a:bodyPr/>
                    <a:lstStyle/>
                    <a:p>
                      <a:pPr marL="0" marR="0">
                        <a:spcBef>
                          <a:spcPts val="0"/>
                        </a:spcBef>
                        <a:spcAft>
                          <a:spcPts val="0"/>
                        </a:spcAft>
                      </a:pPr>
                      <a:r>
                        <a:rPr lang="en-US" sz="2000" b="0" dirty="0" smtClean="0">
                          <a:effectLst/>
                        </a:rPr>
                        <a:t>≤ 200 </a:t>
                      </a:r>
                      <a:r>
                        <a:rPr lang="en-US" sz="2000" b="0" dirty="0">
                          <a:effectLst/>
                        </a:rPr>
                        <a:t>ms delay</a:t>
                      </a:r>
                      <a:endParaRPr lang="en-US" sz="2000" b="0" dirty="0">
                        <a:effectLst/>
                        <a:latin typeface="Times New Roman"/>
                        <a:ea typeface="Times New Roman"/>
                      </a:endParaRPr>
                    </a:p>
                  </a:txBody>
                  <a:tcPr marL="9244" marR="9244" marT="0" marB="0" anchor="b"/>
                </a:tc>
              </a:tr>
              <a:tr h="301542">
                <a:tc>
                  <a:txBody>
                    <a:bodyPr/>
                    <a:lstStyle/>
                    <a:p>
                      <a:pPr marL="0" marR="0">
                        <a:spcBef>
                          <a:spcPts val="0"/>
                        </a:spcBef>
                        <a:spcAft>
                          <a:spcPts val="0"/>
                        </a:spcAft>
                      </a:pPr>
                      <a:r>
                        <a:rPr lang="en-US" sz="2000" b="0" dirty="0">
                          <a:effectLst/>
                        </a:rPr>
                        <a:t>Low </a:t>
                      </a:r>
                      <a:r>
                        <a:rPr lang="en-US" sz="2000" b="0" dirty="0" smtClean="0">
                          <a:effectLst/>
                        </a:rPr>
                        <a:t>production </a:t>
                      </a:r>
                      <a:r>
                        <a:rPr lang="en-US" sz="2000" b="0" dirty="0">
                          <a:effectLst/>
                        </a:rPr>
                        <a:t>cost</a:t>
                      </a:r>
                      <a:endParaRPr lang="en-US" sz="2000" b="0" dirty="0">
                        <a:effectLst/>
                        <a:latin typeface="Times New Roman"/>
                        <a:ea typeface="Times New Roman"/>
                      </a:endParaRPr>
                    </a:p>
                  </a:txBody>
                  <a:tcPr marL="9244" marR="9244" marT="0" marB="0" anchor="b"/>
                </a:tc>
                <a:tc>
                  <a:txBody>
                    <a:bodyPr/>
                    <a:lstStyle/>
                    <a:p>
                      <a:pPr marL="0" marR="0">
                        <a:spcBef>
                          <a:spcPts val="0"/>
                        </a:spcBef>
                        <a:spcAft>
                          <a:spcPts val="0"/>
                        </a:spcAft>
                      </a:pPr>
                      <a:r>
                        <a:rPr lang="en-US" sz="2000" b="0" dirty="0" smtClean="0">
                          <a:effectLst/>
                        </a:rPr>
                        <a:t>≤ $</a:t>
                      </a:r>
                      <a:r>
                        <a:rPr lang="en-US" sz="2000" b="0" dirty="0">
                          <a:effectLst/>
                        </a:rPr>
                        <a:t>75 per </a:t>
                      </a:r>
                      <a:r>
                        <a:rPr lang="en-US" sz="2000" b="0" dirty="0" smtClean="0">
                          <a:effectLst/>
                        </a:rPr>
                        <a:t>disposable</a:t>
                      </a:r>
                      <a:r>
                        <a:rPr lang="en-US" sz="2000" b="0" baseline="0" dirty="0" smtClean="0">
                          <a:effectLst/>
                        </a:rPr>
                        <a:t> device</a:t>
                      </a:r>
                      <a:endParaRPr lang="en-US" sz="2000" b="0" dirty="0">
                        <a:effectLst/>
                        <a:latin typeface="Times New Roman"/>
                        <a:ea typeface="Times New Roman"/>
                      </a:endParaRPr>
                    </a:p>
                  </a:txBody>
                  <a:tcPr marL="9244" marR="9244" marT="0" marB="0" anchor="b"/>
                </a:tc>
              </a:tr>
              <a:tr h="310687">
                <a:tc>
                  <a:txBody>
                    <a:bodyPr/>
                    <a:lstStyle/>
                    <a:p>
                      <a:pPr marL="0" marR="0">
                        <a:spcBef>
                          <a:spcPts val="0"/>
                        </a:spcBef>
                        <a:spcAft>
                          <a:spcPts val="0"/>
                        </a:spcAft>
                      </a:pPr>
                      <a:r>
                        <a:rPr lang="en-US" sz="2000" b="0" dirty="0">
                          <a:effectLst/>
                          <a:latin typeface="+mn-lt"/>
                        </a:rPr>
                        <a:t>Electrical </a:t>
                      </a:r>
                      <a:r>
                        <a:rPr lang="en-US" sz="2000" b="0" dirty="0" smtClean="0">
                          <a:effectLst/>
                          <a:latin typeface="+mn-lt"/>
                        </a:rPr>
                        <a:t>safety</a:t>
                      </a:r>
                      <a:endParaRPr lang="en-US" sz="2000" b="0" dirty="0">
                        <a:effectLst/>
                        <a:latin typeface="+mn-lt"/>
                        <a:ea typeface="Times New Roman"/>
                      </a:endParaRPr>
                    </a:p>
                  </a:txBody>
                  <a:tcPr marL="9244" marR="9244" marT="9244" marB="0" anchor="b"/>
                </a:tc>
                <a:tc>
                  <a:txBody>
                    <a:bodyPr/>
                    <a:lstStyle/>
                    <a:p>
                      <a:pPr marL="0" marR="0">
                        <a:spcBef>
                          <a:spcPts val="0"/>
                        </a:spcBef>
                        <a:spcAft>
                          <a:spcPts val="0"/>
                        </a:spcAft>
                      </a:pPr>
                      <a:r>
                        <a:rPr lang="en-US" sz="2000" b="0" dirty="0">
                          <a:effectLst/>
                          <a:latin typeface="+mn-lt"/>
                        </a:rPr>
                        <a:t>Meet IEC 60601-1 standards</a:t>
                      </a:r>
                      <a:endParaRPr lang="en-US" sz="2000" b="0" dirty="0">
                        <a:effectLst/>
                        <a:latin typeface="+mn-lt"/>
                        <a:ea typeface="Times New Roman"/>
                      </a:endParaRPr>
                    </a:p>
                  </a:txBody>
                  <a:tcPr marL="9244" marR="9244" marT="9244" marB="0" anchor="b"/>
                </a:tc>
              </a:tr>
              <a:tr h="310687">
                <a:tc>
                  <a:txBody>
                    <a:bodyPr/>
                    <a:lstStyle/>
                    <a:p>
                      <a:pPr marL="0" marR="0">
                        <a:spcBef>
                          <a:spcPts val="0"/>
                        </a:spcBef>
                        <a:spcAft>
                          <a:spcPts val="0"/>
                        </a:spcAft>
                      </a:pPr>
                      <a:r>
                        <a:rPr lang="en-US" sz="2000" b="0" dirty="0" smtClean="0">
                          <a:effectLst/>
                          <a:latin typeface="+mn-lt"/>
                          <a:ea typeface="Times New Roman"/>
                        </a:rPr>
                        <a:t>Temperature performance</a:t>
                      </a:r>
                      <a:endParaRPr lang="en-US" sz="2000" b="0" dirty="0">
                        <a:effectLst/>
                        <a:latin typeface="+mn-lt"/>
                        <a:ea typeface="Times New Roman"/>
                      </a:endParaRPr>
                    </a:p>
                  </a:txBody>
                  <a:tcPr marL="9244" marR="9244" marT="9244" marB="0" anchor="b"/>
                </a:tc>
                <a:tc>
                  <a:txBody>
                    <a:bodyPr/>
                    <a:lstStyle/>
                    <a:p>
                      <a:pPr marL="0" marR="0">
                        <a:spcBef>
                          <a:spcPts val="0"/>
                        </a:spcBef>
                        <a:spcAft>
                          <a:spcPts val="0"/>
                        </a:spcAft>
                      </a:pPr>
                      <a:r>
                        <a:rPr lang="en-US" sz="2000" b="0" dirty="0" smtClean="0">
                          <a:effectLst/>
                          <a:latin typeface="+mn-lt"/>
                          <a:ea typeface="Times New Roman"/>
                        </a:rPr>
                        <a:t>15 </a:t>
                      </a:r>
                      <a:r>
                        <a:rPr lang="en-US" sz="2000" b="0" baseline="0" dirty="0" smtClean="0">
                          <a:effectLst/>
                          <a:latin typeface="+mn-lt"/>
                          <a:ea typeface="Times New Roman"/>
                          <a:cs typeface="Times New Roman"/>
                        </a:rPr>
                        <a:t>°C to 45 °C</a:t>
                      </a:r>
                      <a:endParaRPr lang="en-US" sz="2000" b="0" dirty="0">
                        <a:effectLst/>
                        <a:latin typeface="+mn-lt"/>
                        <a:ea typeface="Times New Roman"/>
                      </a:endParaRPr>
                    </a:p>
                  </a:txBody>
                  <a:tcPr marL="9244" marR="9244" marT="9244" marB="0" anchor="b"/>
                </a:tc>
              </a:tr>
              <a:tr h="310687">
                <a:tc>
                  <a:txBody>
                    <a:bodyPr/>
                    <a:lstStyle/>
                    <a:p>
                      <a:pPr marL="0" marR="0">
                        <a:spcBef>
                          <a:spcPts val="0"/>
                        </a:spcBef>
                        <a:spcAft>
                          <a:spcPts val="0"/>
                        </a:spcAft>
                      </a:pPr>
                      <a:r>
                        <a:rPr lang="en-US" sz="2000" b="0" dirty="0" smtClean="0">
                          <a:effectLst/>
                          <a:latin typeface="+mn-lt"/>
                          <a:ea typeface="Times New Roman"/>
                        </a:rPr>
                        <a:t>Biocompatibility</a:t>
                      </a:r>
                      <a:endParaRPr lang="en-US" sz="2000" b="0" dirty="0">
                        <a:effectLst/>
                        <a:latin typeface="+mn-lt"/>
                        <a:ea typeface="Times New Roman"/>
                      </a:endParaRPr>
                    </a:p>
                  </a:txBody>
                  <a:tcPr marL="9244" marR="9244" marT="9244" marB="0" anchor="b"/>
                </a:tc>
                <a:tc>
                  <a:txBody>
                    <a:bodyPr/>
                    <a:lstStyle/>
                    <a:p>
                      <a:pPr marL="0" marR="0">
                        <a:spcBef>
                          <a:spcPts val="0"/>
                        </a:spcBef>
                        <a:spcAft>
                          <a:spcPts val="0"/>
                        </a:spcAft>
                      </a:pPr>
                      <a:r>
                        <a:rPr lang="en-US" sz="2000" b="0" dirty="0" smtClean="0">
                          <a:effectLst/>
                          <a:latin typeface="+mn-lt"/>
                          <a:ea typeface="Times New Roman"/>
                        </a:rPr>
                        <a:t>Meet</a:t>
                      </a:r>
                      <a:r>
                        <a:rPr lang="en-US" sz="2000" b="0" baseline="0" dirty="0" smtClean="0">
                          <a:effectLst/>
                          <a:latin typeface="+mn-lt"/>
                          <a:ea typeface="Times New Roman"/>
                        </a:rPr>
                        <a:t> AAMI/ANSI/ISO 10933 standards</a:t>
                      </a:r>
                      <a:endParaRPr lang="en-US" sz="2000" b="0" dirty="0">
                        <a:effectLst/>
                        <a:latin typeface="+mn-lt"/>
                        <a:ea typeface="Times New Roman"/>
                      </a:endParaRPr>
                    </a:p>
                  </a:txBody>
                  <a:tcPr marL="9244" marR="9244" marT="9244" marB="0" anchor="b"/>
                </a:tc>
              </a:tr>
            </a:tbl>
          </a:graphicData>
        </a:graphic>
      </p:graphicFrame>
    </p:spTree>
    <p:extLst>
      <p:ext uri="{BB962C8B-B14F-4D97-AF65-F5344CB8AC3E}">
        <p14:creationId xmlns:p14="http://schemas.microsoft.com/office/powerpoint/2010/main" xmlns="" val="21920335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Critical Design Requirements</a:t>
            </a:r>
            <a:endParaRPr lang="en-US" sz="4000" dirty="0"/>
          </a:p>
        </p:txBody>
      </p:sp>
      <p:sp>
        <p:nvSpPr>
          <p:cNvPr id="5" name="TextBox 4"/>
          <p:cNvSpPr txBox="1"/>
          <p:nvPr/>
        </p:nvSpPr>
        <p:spPr>
          <a:xfrm>
            <a:off x="0" y="0"/>
            <a:ext cx="2427831" cy="461665"/>
          </a:xfrm>
          <a:prstGeom prst="rect">
            <a:avLst/>
          </a:prstGeom>
          <a:noFill/>
        </p:spPr>
        <p:txBody>
          <a:bodyPr wrap="square" rtlCol="0">
            <a:spAutoFit/>
          </a:bodyPr>
          <a:lstStyle/>
          <a:p>
            <a:r>
              <a:rPr lang="en-US" sz="2400" dirty="0" smtClean="0">
                <a:latin typeface="+mj-lt"/>
              </a:rPr>
              <a:t>Requirements</a:t>
            </a:r>
            <a:endParaRPr lang="en-US" sz="2400" dirty="0">
              <a:latin typeface="+mj-lt"/>
            </a:endParaRPr>
          </a:p>
        </p:txBody>
      </p:sp>
      <p:graphicFrame>
        <p:nvGraphicFramePr>
          <p:cNvPr id="6" name="Content Placeholder 3"/>
          <p:cNvGraphicFramePr>
            <a:graphicFrameLocks/>
          </p:cNvGraphicFramePr>
          <p:nvPr>
            <p:extLst>
              <p:ext uri="{D42A27DB-BD31-4B8C-83A1-F6EECF244321}">
                <p14:modId xmlns:p14="http://schemas.microsoft.com/office/powerpoint/2010/main" xmlns="" val="3270771104"/>
              </p:ext>
            </p:extLst>
          </p:nvPr>
        </p:nvGraphicFramePr>
        <p:xfrm>
          <a:off x="304800" y="1447800"/>
          <a:ext cx="8382000" cy="4399364"/>
        </p:xfrm>
        <a:graphic>
          <a:graphicData uri="http://schemas.openxmlformats.org/drawingml/2006/table">
            <a:tbl>
              <a:tblPr firstRow="1" firstCol="1" bandRow="1">
                <a:tableStyleId>{793D81CF-94F2-401A-BA57-92F5A7B2D0C5}</a:tableStyleId>
              </a:tblPr>
              <a:tblGrid>
                <a:gridCol w="3850608"/>
                <a:gridCol w="4531392"/>
              </a:tblGrid>
              <a:tr h="340841">
                <a:tc>
                  <a:txBody>
                    <a:bodyPr/>
                    <a:lstStyle/>
                    <a:p>
                      <a:pPr marL="0" marR="0">
                        <a:spcBef>
                          <a:spcPts val="0"/>
                        </a:spcBef>
                        <a:spcAft>
                          <a:spcPts val="0"/>
                        </a:spcAft>
                      </a:pPr>
                      <a:r>
                        <a:rPr lang="en-US" sz="2200" b="0" dirty="0" smtClean="0">
                          <a:effectLst/>
                        </a:rPr>
                        <a:t>Requirement</a:t>
                      </a:r>
                      <a:endParaRPr lang="en-US" sz="2200" b="0" dirty="0">
                        <a:effectLst/>
                        <a:latin typeface="Times New Roman"/>
                        <a:ea typeface="Times New Roman"/>
                      </a:endParaRPr>
                    </a:p>
                  </a:txBody>
                  <a:tcPr marL="9244" marR="9244" marT="9244" marB="0" anchor="b"/>
                </a:tc>
                <a:tc>
                  <a:txBody>
                    <a:bodyPr/>
                    <a:lstStyle/>
                    <a:p>
                      <a:pPr marL="0" marR="0">
                        <a:spcBef>
                          <a:spcPts val="0"/>
                        </a:spcBef>
                        <a:spcAft>
                          <a:spcPts val="0"/>
                        </a:spcAft>
                      </a:pPr>
                      <a:r>
                        <a:rPr lang="en-US" sz="2200" b="0" dirty="0" smtClean="0">
                          <a:effectLst/>
                        </a:rPr>
                        <a:t>Specification</a:t>
                      </a:r>
                      <a:endParaRPr lang="en-US" sz="2200" b="0" dirty="0">
                        <a:effectLst/>
                        <a:latin typeface="Times New Roman"/>
                        <a:ea typeface="Times New Roman"/>
                      </a:endParaRPr>
                    </a:p>
                  </a:txBody>
                  <a:tcPr marL="9244" marR="9244" marT="9244" marB="0" anchor="b"/>
                </a:tc>
              </a:tr>
              <a:tr h="310687">
                <a:tc>
                  <a:txBody>
                    <a:bodyPr/>
                    <a:lstStyle/>
                    <a:p>
                      <a:pPr marL="0" marR="0" algn="l">
                        <a:spcBef>
                          <a:spcPts val="0"/>
                        </a:spcBef>
                        <a:spcAft>
                          <a:spcPts val="0"/>
                        </a:spcAft>
                      </a:pPr>
                      <a:r>
                        <a:rPr lang="en-US" sz="2000" b="0" dirty="0" smtClean="0">
                          <a:solidFill>
                            <a:schemeClr val="tx1"/>
                          </a:solidFill>
                          <a:effectLst/>
                          <a:latin typeface="Times New Roman"/>
                          <a:ea typeface="Times New Roman"/>
                        </a:rPr>
                        <a:t>Measure Pressure</a:t>
                      </a:r>
                      <a:endParaRPr lang="en-US" sz="2000" b="0" dirty="0">
                        <a:solidFill>
                          <a:schemeClr val="tx1"/>
                        </a:solidFill>
                        <a:effectLst/>
                        <a:latin typeface="Times New Roman"/>
                        <a:ea typeface="Times New Roman"/>
                      </a:endParaRPr>
                    </a:p>
                  </a:txBody>
                  <a:tcPr marL="9244" marR="9244" marT="9244" marB="0" anchor="ctr"/>
                </a:tc>
                <a:tc>
                  <a:txBody>
                    <a:bodyPr/>
                    <a:lstStyle/>
                    <a:p>
                      <a:pPr marL="0" marR="0">
                        <a:spcBef>
                          <a:spcPts val="0"/>
                        </a:spcBef>
                        <a:spcAft>
                          <a:spcPts val="0"/>
                        </a:spcAft>
                      </a:pPr>
                      <a:r>
                        <a:rPr lang="en-US" sz="2000" b="0" dirty="0" smtClean="0">
                          <a:solidFill>
                            <a:schemeClr val="tx1"/>
                          </a:solidFill>
                          <a:effectLst/>
                          <a:latin typeface="Times New Roman"/>
                          <a:ea typeface="Times New Roman"/>
                        </a:rPr>
                        <a:t>-30</a:t>
                      </a:r>
                      <a:r>
                        <a:rPr lang="en-US" sz="2000" b="0" baseline="0" dirty="0" smtClean="0">
                          <a:solidFill>
                            <a:schemeClr val="tx1"/>
                          </a:solidFill>
                          <a:effectLst/>
                          <a:latin typeface="Times New Roman"/>
                          <a:ea typeface="Times New Roman"/>
                        </a:rPr>
                        <a:t> – 300 mmHg</a:t>
                      </a:r>
                    </a:p>
                    <a:p>
                      <a:pPr marL="0" marR="0">
                        <a:spcBef>
                          <a:spcPts val="0"/>
                        </a:spcBef>
                        <a:spcAft>
                          <a:spcPts val="0"/>
                        </a:spcAft>
                      </a:pPr>
                      <a:r>
                        <a:rPr lang="en-US" sz="2000" b="0" baseline="0" dirty="0" smtClean="0">
                          <a:solidFill>
                            <a:schemeClr val="tx1"/>
                          </a:solidFill>
                          <a:effectLst/>
                          <a:latin typeface="Times New Roman"/>
                          <a:ea typeface="Times New Roman"/>
                        </a:rPr>
                        <a:t>5 mmHg resolution</a:t>
                      </a:r>
                      <a:endParaRPr lang="en-US" sz="2000" b="0" dirty="0">
                        <a:solidFill>
                          <a:schemeClr val="tx1"/>
                        </a:solidFill>
                        <a:effectLst/>
                        <a:latin typeface="Times New Roman"/>
                        <a:ea typeface="Times New Roman"/>
                      </a:endParaRPr>
                    </a:p>
                  </a:txBody>
                  <a:tcPr marL="9244" marR="9244" marT="9244" marB="0" anchor="b"/>
                </a:tc>
              </a:tr>
              <a:tr h="310687">
                <a:tc>
                  <a:txBody>
                    <a:bodyPr/>
                    <a:lstStyle/>
                    <a:p>
                      <a:pPr marL="0" marR="0">
                        <a:spcBef>
                          <a:spcPts val="0"/>
                        </a:spcBef>
                        <a:spcAft>
                          <a:spcPts val="0"/>
                        </a:spcAft>
                      </a:pPr>
                      <a:r>
                        <a:rPr lang="en-US" sz="2000" b="0" dirty="0" smtClean="0">
                          <a:solidFill>
                            <a:srgbClr val="000000"/>
                          </a:solidFill>
                          <a:effectLst/>
                          <a:latin typeface="Times New Roman"/>
                          <a:ea typeface="Times New Roman"/>
                        </a:rPr>
                        <a:t>Measure</a:t>
                      </a:r>
                      <a:r>
                        <a:rPr lang="en-US" sz="2000" b="0" baseline="0" dirty="0" smtClean="0">
                          <a:solidFill>
                            <a:srgbClr val="000000"/>
                          </a:solidFill>
                          <a:effectLst/>
                          <a:latin typeface="Times New Roman"/>
                          <a:ea typeface="Times New Roman"/>
                        </a:rPr>
                        <a:t> Electromyography (EMG)</a:t>
                      </a:r>
                      <a:endParaRPr lang="en-US" sz="2000" b="0" dirty="0">
                        <a:solidFill>
                          <a:srgbClr val="000000"/>
                        </a:solidFill>
                        <a:effectLst/>
                        <a:latin typeface="Times New Roman"/>
                        <a:ea typeface="Times New Roman"/>
                      </a:endParaRPr>
                    </a:p>
                  </a:txBody>
                  <a:tcPr marL="9244" marR="9244" marT="9244" marB="0" anchor="b"/>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smtClean="0">
                          <a:solidFill>
                            <a:srgbClr val="000000"/>
                          </a:solidFill>
                          <a:effectLst/>
                          <a:latin typeface="Times New Roman"/>
                          <a:ea typeface="Times New Roman"/>
                        </a:rPr>
                        <a:t>0-250 </a:t>
                      </a:r>
                      <a:r>
                        <a:rPr lang="en-US" sz="2000" b="0" dirty="0" err="1" smtClean="0">
                          <a:solidFill>
                            <a:srgbClr val="000000"/>
                          </a:solidFill>
                        </a:rPr>
                        <a:t>μV</a:t>
                      </a:r>
                      <a:endParaRPr lang="en-US" sz="2000" b="0" dirty="0" smtClean="0">
                        <a:solidFill>
                          <a:srgbClr val="000000"/>
                        </a:solidFill>
                      </a:endParaRPr>
                    </a:p>
                  </a:txBody>
                  <a:tcPr marL="9244" marR="9244" marT="9244" marB="0" anchor="b"/>
                </a:tc>
              </a:tr>
              <a:tr h="310687">
                <a:tc>
                  <a:txBody>
                    <a:bodyPr/>
                    <a:lstStyle/>
                    <a:p>
                      <a:pPr marL="0" marR="0">
                        <a:spcBef>
                          <a:spcPts val="0"/>
                        </a:spcBef>
                        <a:spcAft>
                          <a:spcPts val="0"/>
                        </a:spcAft>
                      </a:pPr>
                      <a:r>
                        <a:rPr lang="en-US" sz="2000" b="0" dirty="0" smtClean="0">
                          <a:effectLst/>
                        </a:rPr>
                        <a:t>Calibration</a:t>
                      </a:r>
                      <a:r>
                        <a:rPr lang="en-US" sz="2000" b="0" baseline="0" dirty="0" smtClean="0">
                          <a:effectLst/>
                        </a:rPr>
                        <a:t> of device</a:t>
                      </a:r>
                      <a:endParaRPr lang="en-US" sz="2000" b="0" dirty="0">
                        <a:effectLst/>
                        <a:latin typeface="Times New Roman"/>
                        <a:ea typeface="Times New Roman"/>
                      </a:endParaRPr>
                    </a:p>
                  </a:txBody>
                  <a:tcPr marL="9244" marR="9244" marT="9244" marB="0" anchor="b"/>
                </a:tc>
                <a:tc>
                  <a:txBody>
                    <a:bodyPr/>
                    <a:lstStyle/>
                    <a:p>
                      <a:pPr marL="0" marR="0">
                        <a:spcBef>
                          <a:spcPts val="0"/>
                        </a:spcBef>
                        <a:spcAft>
                          <a:spcPts val="0"/>
                        </a:spcAft>
                      </a:pPr>
                      <a:r>
                        <a:rPr lang="en-US" sz="2000" b="0" dirty="0">
                          <a:effectLst/>
                        </a:rPr>
                        <a:t>Yes</a:t>
                      </a:r>
                      <a:endParaRPr lang="en-US" sz="2000" b="0" dirty="0">
                        <a:effectLst/>
                        <a:latin typeface="Times New Roman"/>
                        <a:ea typeface="Times New Roman"/>
                      </a:endParaRPr>
                    </a:p>
                  </a:txBody>
                  <a:tcPr marL="9244" marR="9244" marT="9244" marB="0" anchor="b"/>
                </a:tc>
              </a:tr>
              <a:tr h="310687">
                <a:tc>
                  <a:txBody>
                    <a:bodyPr/>
                    <a:lstStyle/>
                    <a:p>
                      <a:pPr marL="0" marR="0">
                        <a:spcBef>
                          <a:spcPts val="0"/>
                        </a:spcBef>
                        <a:spcAft>
                          <a:spcPts val="0"/>
                        </a:spcAft>
                      </a:pPr>
                      <a:r>
                        <a:rPr lang="en-US" sz="2000" b="0" dirty="0" smtClean="0">
                          <a:effectLst/>
                          <a:latin typeface="+mn-lt"/>
                          <a:ea typeface="Times New Roman"/>
                        </a:rPr>
                        <a:t>Interface with personal computer</a:t>
                      </a:r>
                      <a:endParaRPr lang="en-US" sz="2000" b="0" dirty="0">
                        <a:effectLst/>
                        <a:latin typeface="+mn-lt"/>
                        <a:ea typeface="Times New Roman"/>
                      </a:endParaRPr>
                    </a:p>
                  </a:txBody>
                  <a:tcPr marL="9244" marR="9244" marT="9244" marB="0" anchor="b"/>
                </a:tc>
                <a:tc>
                  <a:txBody>
                    <a:bodyPr/>
                    <a:lstStyle/>
                    <a:p>
                      <a:pPr marL="0" marR="0">
                        <a:spcBef>
                          <a:spcPts val="0"/>
                        </a:spcBef>
                        <a:spcAft>
                          <a:spcPts val="0"/>
                        </a:spcAft>
                      </a:pPr>
                      <a:r>
                        <a:rPr lang="en-US" sz="1800" kern="1200" dirty="0" smtClean="0">
                          <a:solidFill>
                            <a:schemeClr val="dk1"/>
                          </a:solidFill>
                          <a:latin typeface="+mn-lt"/>
                          <a:ea typeface="+mn-ea"/>
                          <a:cs typeface="+mn-cs"/>
                        </a:rPr>
                        <a:t>Windows XP, Vista, or 7</a:t>
                      </a:r>
                      <a:r>
                        <a:rPr lang="en-US" sz="1800" kern="1200" baseline="30000" dirty="0" smtClean="0">
                          <a:solidFill>
                            <a:schemeClr val="dk1"/>
                          </a:solidFill>
                          <a:latin typeface="+mn-lt"/>
                          <a:ea typeface="+mn-ea"/>
                          <a:cs typeface="+mn-cs"/>
                        </a:rPr>
                        <a:t>®</a:t>
                      </a:r>
                      <a:endParaRPr lang="en-US" sz="2000" b="0" dirty="0">
                        <a:effectLst/>
                        <a:latin typeface="+mn-lt"/>
                        <a:ea typeface="Times New Roman"/>
                      </a:endParaRPr>
                    </a:p>
                  </a:txBody>
                  <a:tcPr marL="9244" marR="9244" marT="9244" marB="0" anchor="b"/>
                </a:tc>
              </a:tr>
              <a:tr h="301542">
                <a:tc>
                  <a:txBody>
                    <a:bodyPr/>
                    <a:lstStyle/>
                    <a:p>
                      <a:pPr marL="0" marR="0">
                        <a:spcBef>
                          <a:spcPts val="0"/>
                        </a:spcBef>
                        <a:spcAft>
                          <a:spcPts val="0"/>
                        </a:spcAft>
                      </a:pPr>
                      <a:r>
                        <a:rPr lang="en-US" sz="2000" b="0" dirty="0">
                          <a:effectLst/>
                        </a:rPr>
                        <a:t>Relay </a:t>
                      </a:r>
                      <a:r>
                        <a:rPr lang="en-US" sz="2000" b="0" dirty="0" smtClean="0">
                          <a:effectLst/>
                        </a:rPr>
                        <a:t>data</a:t>
                      </a:r>
                      <a:endParaRPr lang="en-US" sz="2000" b="0" dirty="0">
                        <a:effectLst/>
                        <a:latin typeface="Times New Roman"/>
                        <a:ea typeface="Times New Roman"/>
                      </a:endParaRPr>
                    </a:p>
                  </a:txBody>
                  <a:tcPr marL="9244" marR="9244" marT="0" marB="0" anchor="b"/>
                </a:tc>
                <a:tc>
                  <a:txBody>
                    <a:bodyPr/>
                    <a:lstStyle/>
                    <a:p>
                      <a:pPr marL="0" marR="0">
                        <a:spcBef>
                          <a:spcPts val="0"/>
                        </a:spcBef>
                        <a:spcAft>
                          <a:spcPts val="0"/>
                        </a:spcAft>
                      </a:pPr>
                      <a:r>
                        <a:rPr lang="en-US" sz="2000" b="0" dirty="0" smtClean="0">
                          <a:effectLst/>
                        </a:rPr>
                        <a:t>≤ 200 </a:t>
                      </a:r>
                      <a:r>
                        <a:rPr lang="en-US" sz="2000" b="0" dirty="0">
                          <a:effectLst/>
                        </a:rPr>
                        <a:t>ms delay</a:t>
                      </a:r>
                      <a:endParaRPr lang="en-US" sz="2000" b="0" dirty="0">
                        <a:effectLst/>
                        <a:latin typeface="Times New Roman"/>
                        <a:ea typeface="Times New Roman"/>
                      </a:endParaRPr>
                    </a:p>
                  </a:txBody>
                  <a:tcPr marL="9244" marR="9244" marT="0" marB="0" anchor="b"/>
                </a:tc>
              </a:tr>
              <a:tr h="301542">
                <a:tc>
                  <a:txBody>
                    <a:bodyPr/>
                    <a:lstStyle/>
                    <a:p>
                      <a:pPr marL="0" marR="0">
                        <a:spcBef>
                          <a:spcPts val="0"/>
                        </a:spcBef>
                        <a:spcAft>
                          <a:spcPts val="0"/>
                        </a:spcAft>
                      </a:pPr>
                      <a:r>
                        <a:rPr lang="en-US" sz="2000" b="0" dirty="0" smtClean="0">
                          <a:effectLst/>
                          <a:latin typeface="+mn-lt"/>
                          <a:ea typeface="Times New Roman"/>
                        </a:rPr>
                        <a:t>Temperature performance</a:t>
                      </a:r>
                      <a:endParaRPr lang="en-US" sz="2000" b="0" dirty="0">
                        <a:effectLst/>
                        <a:latin typeface="+mn-lt"/>
                        <a:ea typeface="Times New Roman"/>
                      </a:endParaRPr>
                    </a:p>
                  </a:txBody>
                  <a:tcPr marL="9244" marR="9244" marT="9244" marB="0" anchor="b"/>
                </a:tc>
                <a:tc>
                  <a:txBody>
                    <a:bodyPr/>
                    <a:lstStyle/>
                    <a:p>
                      <a:pPr marL="0" marR="0">
                        <a:spcBef>
                          <a:spcPts val="0"/>
                        </a:spcBef>
                        <a:spcAft>
                          <a:spcPts val="0"/>
                        </a:spcAft>
                      </a:pPr>
                      <a:r>
                        <a:rPr lang="en-US" sz="2000" b="0" dirty="0" smtClean="0">
                          <a:effectLst/>
                          <a:latin typeface="+mn-lt"/>
                          <a:ea typeface="Times New Roman"/>
                        </a:rPr>
                        <a:t>15 </a:t>
                      </a:r>
                      <a:r>
                        <a:rPr lang="en-US" sz="2000" b="0" baseline="0" dirty="0" smtClean="0">
                          <a:effectLst/>
                          <a:latin typeface="+mn-lt"/>
                          <a:ea typeface="Times New Roman"/>
                          <a:cs typeface="Times New Roman"/>
                        </a:rPr>
                        <a:t>°C to 45 °C</a:t>
                      </a:r>
                      <a:endParaRPr lang="en-US" sz="2000" b="0" dirty="0">
                        <a:effectLst/>
                        <a:latin typeface="+mn-lt"/>
                        <a:ea typeface="Times New Roman"/>
                      </a:endParaRPr>
                    </a:p>
                  </a:txBody>
                  <a:tcPr marL="9244" marR="9244" marT="9244" marB="0" anchor="b"/>
                </a:tc>
              </a:tr>
              <a:tr h="301542">
                <a:tc>
                  <a:txBody>
                    <a:bodyPr/>
                    <a:lstStyle/>
                    <a:p>
                      <a:pPr marL="0" marR="0">
                        <a:spcBef>
                          <a:spcPts val="0"/>
                        </a:spcBef>
                        <a:spcAft>
                          <a:spcPts val="0"/>
                        </a:spcAft>
                      </a:pPr>
                      <a:r>
                        <a:rPr lang="en-US" sz="2000" b="0" dirty="0">
                          <a:effectLst/>
                        </a:rPr>
                        <a:t>Finger-based</a:t>
                      </a:r>
                      <a:endParaRPr lang="en-US" sz="2000" b="0" dirty="0">
                        <a:effectLst/>
                        <a:latin typeface="Times New Roman"/>
                        <a:ea typeface="Times New Roman"/>
                      </a:endParaRPr>
                    </a:p>
                  </a:txBody>
                  <a:tcPr marL="9244" marR="9244" marT="9244" marB="0" anchor="b"/>
                </a:tc>
                <a:tc>
                  <a:txBody>
                    <a:bodyPr/>
                    <a:lstStyle/>
                    <a:p>
                      <a:pPr marL="0" marR="0">
                        <a:spcBef>
                          <a:spcPts val="0"/>
                        </a:spcBef>
                        <a:spcAft>
                          <a:spcPts val="0"/>
                        </a:spcAft>
                      </a:pPr>
                      <a:r>
                        <a:rPr lang="en-US" sz="2000" b="0" dirty="0">
                          <a:effectLst/>
                        </a:rPr>
                        <a:t>≤ 3 mm thickness</a:t>
                      </a:r>
                      <a:endParaRPr lang="en-US" sz="2000" b="0" dirty="0">
                        <a:effectLst/>
                        <a:latin typeface="Times New Roman"/>
                        <a:ea typeface="Times New Roman"/>
                      </a:endParaRPr>
                    </a:p>
                  </a:txBody>
                  <a:tcPr marL="9244" marR="9244" marT="9244" marB="0" anchor="b"/>
                </a:tc>
              </a:tr>
              <a:tr h="301542">
                <a:tc>
                  <a:txBody>
                    <a:bodyPr/>
                    <a:lstStyle/>
                    <a:p>
                      <a:pPr marL="0" marR="0">
                        <a:spcBef>
                          <a:spcPts val="0"/>
                        </a:spcBef>
                        <a:spcAft>
                          <a:spcPts val="0"/>
                        </a:spcAft>
                      </a:pPr>
                      <a:r>
                        <a:rPr lang="en-US" sz="2000" b="0" dirty="0">
                          <a:effectLst/>
                        </a:rPr>
                        <a:t>Maintain finger function</a:t>
                      </a:r>
                      <a:endParaRPr lang="en-US" sz="2000" b="0" dirty="0">
                        <a:effectLst/>
                        <a:latin typeface="Times New Roman"/>
                        <a:ea typeface="Times New Roman"/>
                      </a:endParaRPr>
                    </a:p>
                  </a:txBody>
                  <a:tcPr marL="9244" marR="9244" marT="9244" marB="0" anchor="b"/>
                </a:tc>
                <a:tc>
                  <a:txBody>
                    <a:bodyPr/>
                    <a:lstStyle/>
                    <a:p>
                      <a:pPr marL="0" marR="0">
                        <a:spcBef>
                          <a:spcPts val="0"/>
                        </a:spcBef>
                        <a:spcAft>
                          <a:spcPts val="0"/>
                        </a:spcAft>
                      </a:pPr>
                      <a:r>
                        <a:rPr lang="en-US" sz="2000" b="0" dirty="0">
                          <a:effectLst/>
                        </a:rPr>
                        <a:t>≥90° flexion</a:t>
                      </a:r>
                      <a:endParaRPr lang="en-US" sz="2000" b="0" dirty="0">
                        <a:effectLst/>
                        <a:latin typeface="Times New Roman"/>
                        <a:ea typeface="Times New Roman"/>
                      </a:endParaRPr>
                    </a:p>
                  </a:txBody>
                  <a:tcPr marL="9244" marR="9244" marT="9244" marB="0" anchor="b"/>
                </a:tc>
              </a:tr>
              <a:tr h="301542">
                <a:tc>
                  <a:txBody>
                    <a:bodyPr/>
                    <a:lstStyle/>
                    <a:p>
                      <a:pPr marL="0" marR="0">
                        <a:spcBef>
                          <a:spcPts val="0"/>
                        </a:spcBef>
                        <a:spcAft>
                          <a:spcPts val="0"/>
                        </a:spcAft>
                      </a:pPr>
                      <a:r>
                        <a:rPr lang="en-US" sz="2000" b="0" dirty="0" smtClean="0">
                          <a:effectLst/>
                          <a:latin typeface="+mn-lt"/>
                          <a:ea typeface="Times New Roman"/>
                        </a:rPr>
                        <a:t>Maximize</a:t>
                      </a:r>
                      <a:r>
                        <a:rPr lang="en-US" sz="2000" b="0" baseline="0" dirty="0" smtClean="0">
                          <a:effectLst/>
                          <a:latin typeface="+mn-lt"/>
                          <a:ea typeface="Times New Roman"/>
                        </a:rPr>
                        <a:t> patient comfort</a:t>
                      </a:r>
                      <a:endParaRPr lang="en-US" sz="2000" b="0" dirty="0">
                        <a:effectLst/>
                        <a:latin typeface="+mn-lt"/>
                        <a:ea typeface="Times New Roman"/>
                      </a:endParaRPr>
                    </a:p>
                  </a:txBody>
                  <a:tcPr marL="9244" marR="9244" marT="9244" marB="0" anchor="b"/>
                </a:tc>
                <a:tc>
                  <a:txBody>
                    <a:bodyPr/>
                    <a:lstStyle/>
                    <a:p>
                      <a:pPr marL="0" marR="0">
                        <a:spcBef>
                          <a:spcPts val="0"/>
                        </a:spcBef>
                        <a:spcAft>
                          <a:spcPts val="0"/>
                        </a:spcAft>
                      </a:pPr>
                      <a:r>
                        <a:rPr lang="en-US" sz="2000" b="0" dirty="0" smtClean="0">
                          <a:effectLst/>
                          <a:latin typeface="+mn-lt"/>
                        </a:rPr>
                        <a:t>Optimize through testing</a:t>
                      </a:r>
                      <a:endParaRPr lang="en-US" sz="2000" b="0" dirty="0">
                        <a:effectLst/>
                        <a:latin typeface="+mn-lt"/>
                        <a:ea typeface="Times New Roman"/>
                      </a:endParaRPr>
                    </a:p>
                  </a:txBody>
                  <a:tcPr marL="9244" marR="9244" marT="9244" marB="0" anchor="b"/>
                </a:tc>
              </a:tr>
              <a:tr h="301542">
                <a:tc>
                  <a:txBody>
                    <a:bodyPr/>
                    <a:lstStyle/>
                    <a:p>
                      <a:pPr marL="0" marR="0">
                        <a:spcBef>
                          <a:spcPts val="0"/>
                        </a:spcBef>
                        <a:spcAft>
                          <a:spcPts val="0"/>
                        </a:spcAft>
                      </a:pPr>
                      <a:r>
                        <a:rPr lang="en-US" sz="2000" b="0" dirty="0">
                          <a:effectLst/>
                        </a:rPr>
                        <a:t>Low </a:t>
                      </a:r>
                      <a:r>
                        <a:rPr lang="en-US" sz="2000" b="0" dirty="0" smtClean="0">
                          <a:effectLst/>
                        </a:rPr>
                        <a:t>production </a:t>
                      </a:r>
                      <a:r>
                        <a:rPr lang="en-US" sz="2000" b="0" dirty="0">
                          <a:effectLst/>
                        </a:rPr>
                        <a:t>cost</a:t>
                      </a:r>
                      <a:endParaRPr lang="en-US" sz="2000" b="0" dirty="0">
                        <a:effectLst/>
                        <a:latin typeface="Times New Roman"/>
                        <a:ea typeface="Times New Roman"/>
                      </a:endParaRPr>
                    </a:p>
                  </a:txBody>
                  <a:tcPr marL="9244" marR="9244" marT="0" marB="0" anchor="b"/>
                </a:tc>
                <a:tc>
                  <a:txBody>
                    <a:bodyPr/>
                    <a:lstStyle/>
                    <a:p>
                      <a:pPr marL="0" marR="0">
                        <a:spcBef>
                          <a:spcPts val="0"/>
                        </a:spcBef>
                        <a:spcAft>
                          <a:spcPts val="0"/>
                        </a:spcAft>
                      </a:pPr>
                      <a:r>
                        <a:rPr lang="en-US" sz="2000" b="0" dirty="0" smtClean="0">
                          <a:effectLst/>
                        </a:rPr>
                        <a:t>≤ $</a:t>
                      </a:r>
                      <a:r>
                        <a:rPr lang="en-US" sz="2000" b="0" dirty="0">
                          <a:effectLst/>
                        </a:rPr>
                        <a:t>75 per </a:t>
                      </a:r>
                      <a:r>
                        <a:rPr lang="en-US" sz="2000" b="0" dirty="0" smtClean="0">
                          <a:effectLst/>
                        </a:rPr>
                        <a:t>disposable</a:t>
                      </a:r>
                      <a:r>
                        <a:rPr lang="en-US" sz="2000" b="0" baseline="0" dirty="0" smtClean="0">
                          <a:effectLst/>
                        </a:rPr>
                        <a:t> device</a:t>
                      </a:r>
                      <a:endParaRPr lang="en-US" sz="2000" b="0" dirty="0">
                        <a:effectLst/>
                        <a:latin typeface="Times New Roman"/>
                        <a:ea typeface="Times New Roman"/>
                      </a:endParaRPr>
                    </a:p>
                  </a:txBody>
                  <a:tcPr marL="9244" marR="9244" marT="0" marB="0" anchor="b"/>
                </a:tc>
              </a:tr>
              <a:tr h="310687">
                <a:tc>
                  <a:txBody>
                    <a:bodyPr/>
                    <a:lstStyle/>
                    <a:p>
                      <a:pPr marL="0" marR="0">
                        <a:spcBef>
                          <a:spcPts val="0"/>
                        </a:spcBef>
                        <a:spcAft>
                          <a:spcPts val="0"/>
                        </a:spcAft>
                      </a:pPr>
                      <a:r>
                        <a:rPr lang="en-US" sz="2000" b="0" dirty="0">
                          <a:effectLst/>
                          <a:latin typeface="+mn-lt"/>
                        </a:rPr>
                        <a:t>Electrical </a:t>
                      </a:r>
                      <a:r>
                        <a:rPr lang="en-US" sz="2000" b="0" dirty="0" smtClean="0">
                          <a:effectLst/>
                          <a:latin typeface="+mn-lt"/>
                        </a:rPr>
                        <a:t>safety</a:t>
                      </a:r>
                      <a:endParaRPr lang="en-US" sz="2000" b="0" dirty="0">
                        <a:effectLst/>
                        <a:latin typeface="+mn-lt"/>
                        <a:ea typeface="Times New Roman"/>
                      </a:endParaRPr>
                    </a:p>
                  </a:txBody>
                  <a:tcPr marL="9244" marR="9244" marT="9244" marB="0" anchor="b"/>
                </a:tc>
                <a:tc>
                  <a:txBody>
                    <a:bodyPr/>
                    <a:lstStyle/>
                    <a:p>
                      <a:pPr marL="0" marR="0">
                        <a:spcBef>
                          <a:spcPts val="0"/>
                        </a:spcBef>
                        <a:spcAft>
                          <a:spcPts val="0"/>
                        </a:spcAft>
                      </a:pPr>
                      <a:r>
                        <a:rPr lang="en-US" sz="2000" b="0" dirty="0">
                          <a:effectLst/>
                          <a:latin typeface="+mn-lt"/>
                        </a:rPr>
                        <a:t>Meet IEC 60601-1 standards</a:t>
                      </a:r>
                      <a:endParaRPr lang="en-US" sz="2000" b="0" dirty="0">
                        <a:effectLst/>
                        <a:latin typeface="+mn-lt"/>
                        <a:ea typeface="Times New Roman"/>
                      </a:endParaRPr>
                    </a:p>
                  </a:txBody>
                  <a:tcPr marL="9244" marR="9244" marT="9244" marB="0" anchor="b"/>
                </a:tc>
              </a:tr>
              <a:tr h="310687">
                <a:tc>
                  <a:txBody>
                    <a:bodyPr/>
                    <a:lstStyle/>
                    <a:p>
                      <a:pPr marL="0" marR="0">
                        <a:spcBef>
                          <a:spcPts val="0"/>
                        </a:spcBef>
                        <a:spcAft>
                          <a:spcPts val="0"/>
                        </a:spcAft>
                      </a:pPr>
                      <a:r>
                        <a:rPr lang="en-US" sz="2000" b="0" dirty="0" smtClean="0">
                          <a:effectLst/>
                          <a:latin typeface="+mn-lt"/>
                          <a:ea typeface="Times New Roman"/>
                        </a:rPr>
                        <a:t>Biocompatibility</a:t>
                      </a:r>
                      <a:endParaRPr lang="en-US" sz="2000" b="0" dirty="0">
                        <a:effectLst/>
                        <a:latin typeface="+mn-lt"/>
                        <a:ea typeface="Times New Roman"/>
                      </a:endParaRPr>
                    </a:p>
                  </a:txBody>
                  <a:tcPr marL="9244" marR="9244" marT="9244" marB="0" anchor="b"/>
                </a:tc>
                <a:tc>
                  <a:txBody>
                    <a:bodyPr/>
                    <a:lstStyle/>
                    <a:p>
                      <a:pPr marL="0" marR="0">
                        <a:spcBef>
                          <a:spcPts val="0"/>
                        </a:spcBef>
                        <a:spcAft>
                          <a:spcPts val="0"/>
                        </a:spcAft>
                      </a:pPr>
                      <a:r>
                        <a:rPr lang="en-US" sz="2000" b="0" dirty="0" smtClean="0">
                          <a:effectLst/>
                          <a:latin typeface="+mn-lt"/>
                          <a:ea typeface="Times New Roman"/>
                        </a:rPr>
                        <a:t>Meet</a:t>
                      </a:r>
                      <a:r>
                        <a:rPr lang="en-US" sz="2000" b="0" baseline="0" dirty="0" smtClean="0">
                          <a:effectLst/>
                          <a:latin typeface="+mn-lt"/>
                          <a:ea typeface="Times New Roman"/>
                        </a:rPr>
                        <a:t> AAMI/ANSI/ISO 10933 standards</a:t>
                      </a:r>
                      <a:endParaRPr lang="en-US" sz="2000" b="0" dirty="0">
                        <a:effectLst/>
                        <a:latin typeface="+mn-lt"/>
                        <a:ea typeface="Times New Roman"/>
                      </a:endParaRPr>
                    </a:p>
                  </a:txBody>
                  <a:tcPr marL="9244" marR="9244" marT="9244" marB="0" anchor="b"/>
                </a:tc>
              </a:tr>
            </a:tbl>
          </a:graphicData>
        </a:graphic>
      </p:graphicFrame>
      <p:sp>
        <p:nvSpPr>
          <p:cNvPr id="7" name="Rectangle 6"/>
          <p:cNvSpPr/>
          <p:nvPr/>
        </p:nvSpPr>
        <p:spPr>
          <a:xfrm flipV="1">
            <a:off x="228600" y="1828800"/>
            <a:ext cx="8534400" cy="609600"/>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7226148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Critical Design Requirements</a:t>
            </a:r>
            <a:endParaRPr lang="en-US" sz="4000" dirty="0"/>
          </a:p>
        </p:txBody>
      </p:sp>
      <p:sp>
        <p:nvSpPr>
          <p:cNvPr id="5" name="TextBox 4"/>
          <p:cNvSpPr txBox="1"/>
          <p:nvPr/>
        </p:nvSpPr>
        <p:spPr>
          <a:xfrm>
            <a:off x="0" y="0"/>
            <a:ext cx="2427831" cy="461665"/>
          </a:xfrm>
          <a:prstGeom prst="rect">
            <a:avLst/>
          </a:prstGeom>
          <a:noFill/>
        </p:spPr>
        <p:txBody>
          <a:bodyPr wrap="square" rtlCol="0">
            <a:spAutoFit/>
          </a:bodyPr>
          <a:lstStyle/>
          <a:p>
            <a:r>
              <a:rPr lang="en-US" sz="2400" dirty="0" smtClean="0">
                <a:latin typeface="+mj-lt"/>
              </a:rPr>
              <a:t>Requirements</a:t>
            </a:r>
            <a:endParaRPr lang="en-US" sz="2400" dirty="0">
              <a:latin typeface="+mj-lt"/>
            </a:endParaRPr>
          </a:p>
        </p:txBody>
      </p:sp>
      <p:graphicFrame>
        <p:nvGraphicFramePr>
          <p:cNvPr id="8" name="Table 7"/>
          <p:cNvGraphicFramePr>
            <a:graphicFrameLocks noGrp="1"/>
          </p:cNvGraphicFramePr>
          <p:nvPr/>
        </p:nvGraphicFramePr>
        <p:xfrm>
          <a:off x="304800" y="1447800"/>
          <a:ext cx="8382000" cy="4399364"/>
        </p:xfrm>
        <a:graphic>
          <a:graphicData uri="http://schemas.openxmlformats.org/drawingml/2006/table">
            <a:tbl>
              <a:tblPr firstRow="1" firstCol="1" bandRow="1">
                <a:tableStyleId>{793D81CF-94F2-401A-BA57-92F5A7B2D0C5}</a:tableStyleId>
              </a:tblPr>
              <a:tblGrid>
                <a:gridCol w="3850608"/>
                <a:gridCol w="4531392"/>
              </a:tblGrid>
              <a:tr h="340841">
                <a:tc>
                  <a:txBody>
                    <a:bodyPr/>
                    <a:lstStyle/>
                    <a:p>
                      <a:pPr marL="0" marR="0">
                        <a:spcBef>
                          <a:spcPts val="0"/>
                        </a:spcBef>
                        <a:spcAft>
                          <a:spcPts val="0"/>
                        </a:spcAft>
                      </a:pPr>
                      <a:r>
                        <a:rPr lang="en-US" sz="2200" b="0" dirty="0" smtClean="0">
                          <a:effectLst/>
                        </a:rPr>
                        <a:t>Requirement</a:t>
                      </a:r>
                      <a:endParaRPr lang="en-US" sz="2200" b="0" dirty="0">
                        <a:effectLst/>
                        <a:latin typeface="Times New Roman"/>
                        <a:ea typeface="Times New Roman"/>
                      </a:endParaRPr>
                    </a:p>
                  </a:txBody>
                  <a:tcPr marL="9244" marR="9244" marT="9244" marB="0" anchor="b"/>
                </a:tc>
                <a:tc>
                  <a:txBody>
                    <a:bodyPr/>
                    <a:lstStyle/>
                    <a:p>
                      <a:pPr marL="0" marR="0">
                        <a:spcBef>
                          <a:spcPts val="0"/>
                        </a:spcBef>
                        <a:spcAft>
                          <a:spcPts val="0"/>
                        </a:spcAft>
                      </a:pPr>
                      <a:r>
                        <a:rPr lang="en-US" sz="2200" b="0" dirty="0" smtClean="0">
                          <a:effectLst/>
                        </a:rPr>
                        <a:t>Specification</a:t>
                      </a:r>
                      <a:endParaRPr lang="en-US" sz="2200" b="0" dirty="0">
                        <a:effectLst/>
                        <a:latin typeface="Times New Roman"/>
                        <a:ea typeface="Times New Roman"/>
                      </a:endParaRPr>
                    </a:p>
                  </a:txBody>
                  <a:tcPr marL="9244" marR="9244" marT="9244" marB="0" anchor="b"/>
                </a:tc>
              </a:tr>
              <a:tr h="310687">
                <a:tc>
                  <a:txBody>
                    <a:bodyPr/>
                    <a:lstStyle/>
                    <a:p>
                      <a:pPr marL="0" marR="0" algn="l">
                        <a:spcBef>
                          <a:spcPts val="0"/>
                        </a:spcBef>
                        <a:spcAft>
                          <a:spcPts val="0"/>
                        </a:spcAft>
                      </a:pPr>
                      <a:r>
                        <a:rPr lang="en-US" sz="2000" b="0" dirty="0" smtClean="0">
                          <a:solidFill>
                            <a:schemeClr val="tx1"/>
                          </a:solidFill>
                          <a:effectLst/>
                          <a:latin typeface="Times New Roman"/>
                          <a:ea typeface="Times New Roman"/>
                        </a:rPr>
                        <a:t>Measure Pressure</a:t>
                      </a:r>
                      <a:endParaRPr lang="en-US" sz="2000" b="0" dirty="0">
                        <a:solidFill>
                          <a:schemeClr val="tx1"/>
                        </a:solidFill>
                        <a:effectLst/>
                        <a:latin typeface="Times New Roman"/>
                        <a:ea typeface="Times New Roman"/>
                      </a:endParaRPr>
                    </a:p>
                  </a:txBody>
                  <a:tcPr marL="9244" marR="9244" marT="9244" marB="0" anchor="ctr"/>
                </a:tc>
                <a:tc>
                  <a:txBody>
                    <a:bodyPr/>
                    <a:lstStyle/>
                    <a:p>
                      <a:pPr marL="0" marR="0">
                        <a:spcBef>
                          <a:spcPts val="0"/>
                        </a:spcBef>
                        <a:spcAft>
                          <a:spcPts val="0"/>
                        </a:spcAft>
                      </a:pPr>
                      <a:r>
                        <a:rPr lang="en-US" sz="2000" b="0" dirty="0" smtClean="0">
                          <a:solidFill>
                            <a:schemeClr val="tx1"/>
                          </a:solidFill>
                          <a:effectLst/>
                          <a:latin typeface="Times New Roman"/>
                          <a:ea typeface="Times New Roman"/>
                        </a:rPr>
                        <a:t>-30</a:t>
                      </a:r>
                      <a:r>
                        <a:rPr lang="en-US" sz="2000" b="0" baseline="0" dirty="0" smtClean="0">
                          <a:solidFill>
                            <a:schemeClr val="tx1"/>
                          </a:solidFill>
                          <a:effectLst/>
                          <a:latin typeface="Times New Roman"/>
                          <a:ea typeface="Times New Roman"/>
                        </a:rPr>
                        <a:t> – 300 mmHg</a:t>
                      </a:r>
                    </a:p>
                    <a:p>
                      <a:pPr marL="0" marR="0">
                        <a:spcBef>
                          <a:spcPts val="0"/>
                        </a:spcBef>
                        <a:spcAft>
                          <a:spcPts val="0"/>
                        </a:spcAft>
                      </a:pPr>
                      <a:r>
                        <a:rPr lang="en-US" sz="2000" b="0" baseline="0" dirty="0" smtClean="0">
                          <a:solidFill>
                            <a:schemeClr val="tx1"/>
                          </a:solidFill>
                          <a:effectLst/>
                          <a:latin typeface="Times New Roman"/>
                          <a:ea typeface="Times New Roman"/>
                        </a:rPr>
                        <a:t>5 mmHg resolution</a:t>
                      </a:r>
                      <a:endParaRPr lang="en-US" sz="2000" b="0" dirty="0">
                        <a:solidFill>
                          <a:schemeClr val="tx1"/>
                        </a:solidFill>
                        <a:effectLst/>
                        <a:latin typeface="Times New Roman"/>
                        <a:ea typeface="Times New Roman"/>
                      </a:endParaRPr>
                    </a:p>
                  </a:txBody>
                  <a:tcPr marL="9244" marR="9244" marT="9244" marB="0" anchor="b"/>
                </a:tc>
              </a:tr>
              <a:tr h="310687">
                <a:tc>
                  <a:txBody>
                    <a:bodyPr/>
                    <a:lstStyle/>
                    <a:p>
                      <a:pPr marL="0" marR="0">
                        <a:spcBef>
                          <a:spcPts val="0"/>
                        </a:spcBef>
                        <a:spcAft>
                          <a:spcPts val="0"/>
                        </a:spcAft>
                      </a:pPr>
                      <a:r>
                        <a:rPr lang="en-US" sz="2000" b="0" dirty="0" smtClean="0">
                          <a:solidFill>
                            <a:srgbClr val="000000"/>
                          </a:solidFill>
                          <a:effectLst/>
                          <a:latin typeface="Times New Roman"/>
                          <a:ea typeface="Times New Roman"/>
                        </a:rPr>
                        <a:t>Measure</a:t>
                      </a:r>
                      <a:r>
                        <a:rPr lang="en-US" sz="2000" b="0" baseline="0" dirty="0" smtClean="0">
                          <a:solidFill>
                            <a:srgbClr val="000000"/>
                          </a:solidFill>
                          <a:effectLst/>
                          <a:latin typeface="Times New Roman"/>
                          <a:ea typeface="Times New Roman"/>
                        </a:rPr>
                        <a:t> Electromyography (EMG)</a:t>
                      </a:r>
                      <a:endParaRPr lang="en-US" sz="2000" b="0" dirty="0">
                        <a:solidFill>
                          <a:srgbClr val="000000"/>
                        </a:solidFill>
                        <a:effectLst/>
                        <a:latin typeface="Times New Roman"/>
                        <a:ea typeface="Times New Roman"/>
                      </a:endParaRPr>
                    </a:p>
                  </a:txBody>
                  <a:tcPr marL="9244" marR="9244" marT="9244" marB="0" anchor="b"/>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smtClean="0">
                          <a:solidFill>
                            <a:srgbClr val="000000"/>
                          </a:solidFill>
                          <a:effectLst/>
                          <a:latin typeface="Times New Roman"/>
                          <a:ea typeface="Times New Roman"/>
                        </a:rPr>
                        <a:t>0-250 </a:t>
                      </a:r>
                      <a:r>
                        <a:rPr lang="en-US" sz="2000" b="0" dirty="0" err="1" smtClean="0">
                          <a:solidFill>
                            <a:srgbClr val="000000"/>
                          </a:solidFill>
                        </a:rPr>
                        <a:t>μV</a:t>
                      </a:r>
                      <a:endParaRPr lang="en-US" sz="2000" b="0" dirty="0" smtClean="0">
                        <a:solidFill>
                          <a:srgbClr val="000000"/>
                        </a:solidFill>
                      </a:endParaRPr>
                    </a:p>
                  </a:txBody>
                  <a:tcPr marL="9244" marR="9244" marT="9244" marB="0" anchor="b"/>
                </a:tc>
              </a:tr>
              <a:tr h="310687">
                <a:tc>
                  <a:txBody>
                    <a:bodyPr/>
                    <a:lstStyle/>
                    <a:p>
                      <a:pPr marL="0" marR="0">
                        <a:spcBef>
                          <a:spcPts val="0"/>
                        </a:spcBef>
                        <a:spcAft>
                          <a:spcPts val="0"/>
                        </a:spcAft>
                      </a:pPr>
                      <a:r>
                        <a:rPr lang="en-US" sz="2000" b="0" dirty="0" smtClean="0">
                          <a:effectLst/>
                        </a:rPr>
                        <a:t>Calibration</a:t>
                      </a:r>
                      <a:r>
                        <a:rPr lang="en-US" sz="2000" b="0" baseline="0" dirty="0" smtClean="0">
                          <a:effectLst/>
                        </a:rPr>
                        <a:t> of device</a:t>
                      </a:r>
                      <a:endParaRPr lang="en-US" sz="2000" b="0" dirty="0">
                        <a:effectLst/>
                        <a:latin typeface="Times New Roman"/>
                        <a:ea typeface="Times New Roman"/>
                      </a:endParaRPr>
                    </a:p>
                  </a:txBody>
                  <a:tcPr marL="9244" marR="9244" marT="9244" marB="0" anchor="b"/>
                </a:tc>
                <a:tc>
                  <a:txBody>
                    <a:bodyPr/>
                    <a:lstStyle/>
                    <a:p>
                      <a:pPr marL="0" marR="0">
                        <a:spcBef>
                          <a:spcPts val="0"/>
                        </a:spcBef>
                        <a:spcAft>
                          <a:spcPts val="0"/>
                        </a:spcAft>
                      </a:pPr>
                      <a:r>
                        <a:rPr lang="en-US" sz="2000" b="0" dirty="0">
                          <a:effectLst/>
                        </a:rPr>
                        <a:t>Yes</a:t>
                      </a:r>
                      <a:endParaRPr lang="en-US" sz="2000" b="0" dirty="0">
                        <a:effectLst/>
                        <a:latin typeface="Times New Roman"/>
                        <a:ea typeface="Times New Roman"/>
                      </a:endParaRPr>
                    </a:p>
                  </a:txBody>
                  <a:tcPr marL="9244" marR="9244" marT="9244" marB="0" anchor="b"/>
                </a:tc>
              </a:tr>
              <a:tr h="310687">
                <a:tc>
                  <a:txBody>
                    <a:bodyPr/>
                    <a:lstStyle/>
                    <a:p>
                      <a:pPr marL="0" marR="0">
                        <a:spcBef>
                          <a:spcPts val="0"/>
                        </a:spcBef>
                        <a:spcAft>
                          <a:spcPts val="0"/>
                        </a:spcAft>
                      </a:pPr>
                      <a:r>
                        <a:rPr lang="en-US" sz="2000" b="0" dirty="0" smtClean="0">
                          <a:effectLst/>
                          <a:latin typeface="+mn-lt"/>
                          <a:ea typeface="Times New Roman"/>
                        </a:rPr>
                        <a:t>Interface with personal computer</a:t>
                      </a:r>
                      <a:endParaRPr lang="en-US" sz="2000" b="0" dirty="0">
                        <a:effectLst/>
                        <a:latin typeface="+mn-lt"/>
                        <a:ea typeface="Times New Roman"/>
                      </a:endParaRPr>
                    </a:p>
                  </a:txBody>
                  <a:tcPr marL="9244" marR="9244" marT="9244" marB="0" anchor="b"/>
                </a:tc>
                <a:tc>
                  <a:txBody>
                    <a:bodyPr/>
                    <a:lstStyle/>
                    <a:p>
                      <a:pPr marL="0" marR="0">
                        <a:spcBef>
                          <a:spcPts val="0"/>
                        </a:spcBef>
                        <a:spcAft>
                          <a:spcPts val="0"/>
                        </a:spcAft>
                      </a:pPr>
                      <a:r>
                        <a:rPr lang="en-US" sz="1800" kern="1200" dirty="0" smtClean="0">
                          <a:solidFill>
                            <a:schemeClr val="dk1"/>
                          </a:solidFill>
                          <a:latin typeface="+mn-lt"/>
                          <a:ea typeface="+mn-ea"/>
                          <a:cs typeface="+mn-cs"/>
                        </a:rPr>
                        <a:t>Windows XP, Vista, or 7</a:t>
                      </a:r>
                      <a:r>
                        <a:rPr lang="en-US" sz="1800" kern="1200" baseline="30000" dirty="0" smtClean="0">
                          <a:solidFill>
                            <a:schemeClr val="dk1"/>
                          </a:solidFill>
                          <a:latin typeface="+mn-lt"/>
                          <a:ea typeface="+mn-ea"/>
                          <a:cs typeface="+mn-cs"/>
                        </a:rPr>
                        <a:t>®</a:t>
                      </a:r>
                      <a:endParaRPr lang="en-US" sz="2000" b="0" dirty="0">
                        <a:effectLst/>
                        <a:latin typeface="+mn-lt"/>
                        <a:ea typeface="Times New Roman"/>
                      </a:endParaRPr>
                    </a:p>
                  </a:txBody>
                  <a:tcPr marL="9244" marR="9244" marT="9244" marB="0" anchor="b"/>
                </a:tc>
              </a:tr>
              <a:tr h="301542">
                <a:tc>
                  <a:txBody>
                    <a:bodyPr/>
                    <a:lstStyle/>
                    <a:p>
                      <a:pPr marL="0" marR="0">
                        <a:spcBef>
                          <a:spcPts val="0"/>
                        </a:spcBef>
                        <a:spcAft>
                          <a:spcPts val="0"/>
                        </a:spcAft>
                      </a:pPr>
                      <a:r>
                        <a:rPr lang="en-US" sz="2000" b="0" dirty="0">
                          <a:effectLst/>
                        </a:rPr>
                        <a:t>Relay </a:t>
                      </a:r>
                      <a:r>
                        <a:rPr lang="en-US" sz="2000" b="0" dirty="0" smtClean="0">
                          <a:effectLst/>
                        </a:rPr>
                        <a:t>data</a:t>
                      </a:r>
                      <a:endParaRPr lang="en-US" sz="2000" b="0" dirty="0">
                        <a:effectLst/>
                        <a:latin typeface="Times New Roman"/>
                        <a:ea typeface="Times New Roman"/>
                      </a:endParaRPr>
                    </a:p>
                  </a:txBody>
                  <a:tcPr marL="9244" marR="9244" marT="0" marB="0" anchor="b"/>
                </a:tc>
                <a:tc>
                  <a:txBody>
                    <a:bodyPr/>
                    <a:lstStyle/>
                    <a:p>
                      <a:pPr marL="0" marR="0">
                        <a:spcBef>
                          <a:spcPts val="0"/>
                        </a:spcBef>
                        <a:spcAft>
                          <a:spcPts val="0"/>
                        </a:spcAft>
                      </a:pPr>
                      <a:r>
                        <a:rPr lang="en-US" sz="2000" b="0" dirty="0" smtClean="0">
                          <a:effectLst/>
                        </a:rPr>
                        <a:t>≤ 200 </a:t>
                      </a:r>
                      <a:r>
                        <a:rPr lang="en-US" sz="2000" b="0" dirty="0">
                          <a:effectLst/>
                        </a:rPr>
                        <a:t>ms delay</a:t>
                      </a:r>
                      <a:endParaRPr lang="en-US" sz="2000" b="0" dirty="0">
                        <a:effectLst/>
                        <a:latin typeface="Times New Roman"/>
                        <a:ea typeface="Times New Roman"/>
                      </a:endParaRPr>
                    </a:p>
                  </a:txBody>
                  <a:tcPr marL="9244" marR="9244" marT="0" marB="0" anchor="b"/>
                </a:tc>
              </a:tr>
              <a:tr h="301542">
                <a:tc>
                  <a:txBody>
                    <a:bodyPr/>
                    <a:lstStyle/>
                    <a:p>
                      <a:pPr marL="0" marR="0">
                        <a:spcBef>
                          <a:spcPts val="0"/>
                        </a:spcBef>
                        <a:spcAft>
                          <a:spcPts val="0"/>
                        </a:spcAft>
                      </a:pPr>
                      <a:r>
                        <a:rPr lang="en-US" sz="2000" b="0" dirty="0" smtClean="0">
                          <a:effectLst/>
                          <a:latin typeface="+mn-lt"/>
                          <a:ea typeface="Times New Roman"/>
                        </a:rPr>
                        <a:t>Temperature performance</a:t>
                      </a:r>
                      <a:endParaRPr lang="en-US" sz="2000" b="0" dirty="0">
                        <a:effectLst/>
                        <a:latin typeface="+mn-lt"/>
                        <a:ea typeface="Times New Roman"/>
                      </a:endParaRPr>
                    </a:p>
                  </a:txBody>
                  <a:tcPr marL="9244" marR="9244" marT="9244" marB="0" anchor="b"/>
                </a:tc>
                <a:tc>
                  <a:txBody>
                    <a:bodyPr/>
                    <a:lstStyle/>
                    <a:p>
                      <a:pPr marL="0" marR="0">
                        <a:spcBef>
                          <a:spcPts val="0"/>
                        </a:spcBef>
                        <a:spcAft>
                          <a:spcPts val="0"/>
                        </a:spcAft>
                      </a:pPr>
                      <a:r>
                        <a:rPr lang="en-US" sz="2000" b="0" dirty="0" smtClean="0">
                          <a:effectLst/>
                          <a:latin typeface="+mn-lt"/>
                          <a:ea typeface="Times New Roman"/>
                        </a:rPr>
                        <a:t>15 </a:t>
                      </a:r>
                      <a:r>
                        <a:rPr lang="en-US" sz="2000" b="0" baseline="0" dirty="0" smtClean="0">
                          <a:effectLst/>
                          <a:latin typeface="+mn-lt"/>
                          <a:ea typeface="Times New Roman"/>
                          <a:cs typeface="Times New Roman"/>
                        </a:rPr>
                        <a:t>°C to 45 °C</a:t>
                      </a:r>
                      <a:endParaRPr lang="en-US" sz="2000" b="0" dirty="0">
                        <a:effectLst/>
                        <a:latin typeface="+mn-lt"/>
                        <a:ea typeface="Times New Roman"/>
                      </a:endParaRPr>
                    </a:p>
                  </a:txBody>
                  <a:tcPr marL="9244" marR="9244" marT="9244" marB="0" anchor="b"/>
                </a:tc>
              </a:tr>
              <a:tr h="301542">
                <a:tc>
                  <a:txBody>
                    <a:bodyPr/>
                    <a:lstStyle/>
                    <a:p>
                      <a:pPr marL="0" marR="0">
                        <a:spcBef>
                          <a:spcPts val="0"/>
                        </a:spcBef>
                        <a:spcAft>
                          <a:spcPts val="0"/>
                        </a:spcAft>
                      </a:pPr>
                      <a:r>
                        <a:rPr lang="en-US" sz="2000" b="0" dirty="0">
                          <a:effectLst/>
                        </a:rPr>
                        <a:t>Finger-based</a:t>
                      </a:r>
                      <a:endParaRPr lang="en-US" sz="2000" b="0" dirty="0">
                        <a:effectLst/>
                        <a:latin typeface="Times New Roman"/>
                        <a:ea typeface="Times New Roman"/>
                      </a:endParaRPr>
                    </a:p>
                  </a:txBody>
                  <a:tcPr marL="9244" marR="9244" marT="9244" marB="0" anchor="b"/>
                </a:tc>
                <a:tc>
                  <a:txBody>
                    <a:bodyPr/>
                    <a:lstStyle/>
                    <a:p>
                      <a:pPr marL="0" marR="0">
                        <a:spcBef>
                          <a:spcPts val="0"/>
                        </a:spcBef>
                        <a:spcAft>
                          <a:spcPts val="0"/>
                        </a:spcAft>
                      </a:pPr>
                      <a:r>
                        <a:rPr lang="en-US" sz="2000" b="0" dirty="0">
                          <a:effectLst/>
                        </a:rPr>
                        <a:t>≤ 3 mm thickness</a:t>
                      </a:r>
                      <a:endParaRPr lang="en-US" sz="2000" b="0" dirty="0">
                        <a:effectLst/>
                        <a:latin typeface="Times New Roman"/>
                        <a:ea typeface="Times New Roman"/>
                      </a:endParaRPr>
                    </a:p>
                  </a:txBody>
                  <a:tcPr marL="9244" marR="9244" marT="9244" marB="0" anchor="b"/>
                </a:tc>
              </a:tr>
              <a:tr h="301542">
                <a:tc>
                  <a:txBody>
                    <a:bodyPr/>
                    <a:lstStyle/>
                    <a:p>
                      <a:pPr marL="0" marR="0">
                        <a:spcBef>
                          <a:spcPts val="0"/>
                        </a:spcBef>
                        <a:spcAft>
                          <a:spcPts val="0"/>
                        </a:spcAft>
                      </a:pPr>
                      <a:r>
                        <a:rPr lang="en-US" sz="2000" b="0" dirty="0">
                          <a:effectLst/>
                        </a:rPr>
                        <a:t>Maintain finger function</a:t>
                      </a:r>
                      <a:endParaRPr lang="en-US" sz="2000" b="0" dirty="0">
                        <a:effectLst/>
                        <a:latin typeface="Times New Roman"/>
                        <a:ea typeface="Times New Roman"/>
                      </a:endParaRPr>
                    </a:p>
                  </a:txBody>
                  <a:tcPr marL="9244" marR="9244" marT="9244" marB="0" anchor="b"/>
                </a:tc>
                <a:tc>
                  <a:txBody>
                    <a:bodyPr/>
                    <a:lstStyle/>
                    <a:p>
                      <a:pPr marL="0" marR="0">
                        <a:spcBef>
                          <a:spcPts val="0"/>
                        </a:spcBef>
                        <a:spcAft>
                          <a:spcPts val="0"/>
                        </a:spcAft>
                      </a:pPr>
                      <a:r>
                        <a:rPr lang="en-US" sz="2000" b="0" dirty="0">
                          <a:effectLst/>
                        </a:rPr>
                        <a:t>≥90° flexion</a:t>
                      </a:r>
                      <a:endParaRPr lang="en-US" sz="2000" b="0" dirty="0">
                        <a:effectLst/>
                        <a:latin typeface="Times New Roman"/>
                        <a:ea typeface="Times New Roman"/>
                      </a:endParaRPr>
                    </a:p>
                  </a:txBody>
                  <a:tcPr marL="9244" marR="9244" marT="9244" marB="0" anchor="b"/>
                </a:tc>
              </a:tr>
              <a:tr h="301542">
                <a:tc>
                  <a:txBody>
                    <a:bodyPr/>
                    <a:lstStyle/>
                    <a:p>
                      <a:pPr marL="0" marR="0">
                        <a:spcBef>
                          <a:spcPts val="0"/>
                        </a:spcBef>
                        <a:spcAft>
                          <a:spcPts val="0"/>
                        </a:spcAft>
                      </a:pPr>
                      <a:r>
                        <a:rPr lang="en-US" sz="2000" b="0" dirty="0" smtClean="0">
                          <a:effectLst/>
                          <a:latin typeface="+mn-lt"/>
                          <a:ea typeface="Times New Roman"/>
                        </a:rPr>
                        <a:t>Maximize</a:t>
                      </a:r>
                      <a:r>
                        <a:rPr lang="en-US" sz="2000" b="0" baseline="0" dirty="0" smtClean="0">
                          <a:effectLst/>
                          <a:latin typeface="+mn-lt"/>
                          <a:ea typeface="Times New Roman"/>
                        </a:rPr>
                        <a:t> patient comfort</a:t>
                      </a:r>
                      <a:endParaRPr lang="en-US" sz="2000" b="0" dirty="0">
                        <a:effectLst/>
                        <a:latin typeface="+mn-lt"/>
                        <a:ea typeface="Times New Roman"/>
                      </a:endParaRPr>
                    </a:p>
                  </a:txBody>
                  <a:tcPr marL="9244" marR="9244" marT="9244" marB="0" anchor="b"/>
                </a:tc>
                <a:tc>
                  <a:txBody>
                    <a:bodyPr/>
                    <a:lstStyle/>
                    <a:p>
                      <a:pPr marL="0" marR="0">
                        <a:spcBef>
                          <a:spcPts val="0"/>
                        </a:spcBef>
                        <a:spcAft>
                          <a:spcPts val="0"/>
                        </a:spcAft>
                      </a:pPr>
                      <a:r>
                        <a:rPr lang="en-US" sz="2000" b="0" dirty="0" smtClean="0">
                          <a:effectLst/>
                          <a:latin typeface="+mn-lt"/>
                        </a:rPr>
                        <a:t>Optimize through testing</a:t>
                      </a:r>
                      <a:endParaRPr lang="en-US" sz="2000" b="0" dirty="0">
                        <a:effectLst/>
                        <a:latin typeface="+mn-lt"/>
                        <a:ea typeface="Times New Roman"/>
                      </a:endParaRPr>
                    </a:p>
                  </a:txBody>
                  <a:tcPr marL="9244" marR="9244" marT="9244" marB="0" anchor="b"/>
                </a:tc>
              </a:tr>
              <a:tr h="301542">
                <a:tc>
                  <a:txBody>
                    <a:bodyPr/>
                    <a:lstStyle/>
                    <a:p>
                      <a:pPr marL="0" marR="0">
                        <a:spcBef>
                          <a:spcPts val="0"/>
                        </a:spcBef>
                        <a:spcAft>
                          <a:spcPts val="0"/>
                        </a:spcAft>
                      </a:pPr>
                      <a:r>
                        <a:rPr lang="en-US" sz="2000" b="0" dirty="0">
                          <a:effectLst/>
                        </a:rPr>
                        <a:t>Low </a:t>
                      </a:r>
                      <a:r>
                        <a:rPr lang="en-US" sz="2000" b="0" dirty="0" smtClean="0">
                          <a:effectLst/>
                        </a:rPr>
                        <a:t>production </a:t>
                      </a:r>
                      <a:r>
                        <a:rPr lang="en-US" sz="2000" b="0" dirty="0">
                          <a:effectLst/>
                        </a:rPr>
                        <a:t>cost</a:t>
                      </a:r>
                      <a:endParaRPr lang="en-US" sz="2000" b="0" dirty="0">
                        <a:effectLst/>
                        <a:latin typeface="Times New Roman"/>
                        <a:ea typeface="Times New Roman"/>
                      </a:endParaRPr>
                    </a:p>
                  </a:txBody>
                  <a:tcPr marL="9244" marR="9244" marT="0" marB="0" anchor="b"/>
                </a:tc>
                <a:tc>
                  <a:txBody>
                    <a:bodyPr/>
                    <a:lstStyle/>
                    <a:p>
                      <a:pPr marL="0" marR="0">
                        <a:spcBef>
                          <a:spcPts val="0"/>
                        </a:spcBef>
                        <a:spcAft>
                          <a:spcPts val="0"/>
                        </a:spcAft>
                      </a:pPr>
                      <a:r>
                        <a:rPr lang="en-US" sz="2000" b="0" dirty="0" smtClean="0">
                          <a:effectLst/>
                        </a:rPr>
                        <a:t>≤ $</a:t>
                      </a:r>
                      <a:r>
                        <a:rPr lang="en-US" sz="2000" b="0" dirty="0">
                          <a:effectLst/>
                        </a:rPr>
                        <a:t>75 per </a:t>
                      </a:r>
                      <a:r>
                        <a:rPr lang="en-US" sz="2000" b="0" dirty="0" smtClean="0">
                          <a:effectLst/>
                        </a:rPr>
                        <a:t>disposable</a:t>
                      </a:r>
                      <a:r>
                        <a:rPr lang="en-US" sz="2000" b="0" baseline="0" dirty="0" smtClean="0">
                          <a:effectLst/>
                        </a:rPr>
                        <a:t> device</a:t>
                      </a:r>
                      <a:endParaRPr lang="en-US" sz="2000" b="0" dirty="0">
                        <a:effectLst/>
                        <a:latin typeface="Times New Roman"/>
                        <a:ea typeface="Times New Roman"/>
                      </a:endParaRPr>
                    </a:p>
                  </a:txBody>
                  <a:tcPr marL="9244" marR="9244" marT="0" marB="0" anchor="b"/>
                </a:tc>
              </a:tr>
              <a:tr h="310687">
                <a:tc>
                  <a:txBody>
                    <a:bodyPr/>
                    <a:lstStyle/>
                    <a:p>
                      <a:pPr marL="0" marR="0">
                        <a:spcBef>
                          <a:spcPts val="0"/>
                        </a:spcBef>
                        <a:spcAft>
                          <a:spcPts val="0"/>
                        </a:spcAft>
                      </a:pPr>
                      <a:r>
                        <a:rPr lang="en-US" sz="2000" b="0" dirty="0">
                          <a:effectLst/>
                          <a:latin typeface="+mn-lt"/>
                        </a:rPr>
                        <a:t>Electrical </a:t>
                      </a:r>
                      <a:r>
                        <a:rPr lang="en-US" sz="2000" b="0" dirty="0" smtClean="0">
                          <a:effectLst/>
                          <a:latin typeface="+mn-lt"/>
                        </a:rPr>
                        <a:t>safety</a:t>
                      </a:r>
                      <a:endParaRPr lang="en-US" sz="2000" b="0" dirty="0">
                        <a:effectLst/>
                        <a:latin typeface="+mn-lt"/>
                        <a:ea typeface="Times New Roman"/>
                      </a:endParaRPr>
                    </a:p>
                  </a:txBody>
                  <a:tcPr marL="9244" marR="9244" marT="9244" marB="0" anchor="b"/>
                </a:tc>
                <a:tc>
                  <a:txBody>
                    <a:bodyPr/>
                    <a:lstStyle/>
                    <a:p>
                      <a:pPr marL="0" marR="0">
                        <a:spcBef>
                          <a:spcPts val="0"/>
                        </a:spcBef>
                        <a:spcAft>
                          <a:spcPts val="0"/>
                        </a:spcAft>
                      </a:pPr>
                      <a:r>
                        <a:rPr lang="en-US" sz="2000" b="0" dirty="0">
                          <a:effectLst/>
                          <a:latin typeface="+mn-lt"/>
                        </a:rPr>
                        <a:t>Meet IEC 60601-1 standards</a:t>
                      </a:r>
                      <a:endParaRPr lang="en-US" sz="2000" b="0" dirty="0">
                        <a:effectLst/>
                        <a:latin typeface="+mn-lt"/>
                        <a:ea typeface="Times New Roman"/>
                      </a:endParaRPr>
                    </a:p>
                  </a:txBody>
                  <a:tcPr marL="9244" marR="9244" marT="9244" marB="0" anchor="b"/>
                </a:tc>
              </a:tr>
              <a:tr h="310687">
                <a:tc>
                  <a:txBody>
                    <a:bodyPr/>
                    <a:lstStyle/>
                    <a:p>
                      <a:pPr marL="0" marR="0">
                        <a:spcBef>
                          <a:spcPts val="0"/>
                        </a:spcBef>
                        <a:spcAft>
                          <a:spcPts val="0"/>
                        </a:spcAft>
                      </a:pPr>
                      <a:r>
                        <a:rPr lang="en-US" sz="2000" b="0" dirty="0" smtClean="0">
                          <a:effectLst/>
                          <a:latin typeface="+mn-lt"/>
                          <a:ea typeface="Times New Roman"/>
                        </a:rPr>
                        <a:t>Biocompatibility</a:t>
                      </a:r>
                      <a:endParaRPr lang="en-US" sz="2000" b="0" dirty="0">
                        <a:effectLst/>
                        <a:latin typeface="+mn-lt"/>
                        <a:ea typeface="Times New Roman"/>
                      </a:endParaRPr>
                    </a:p>
                  </a:txBody>
                  <a:tcPr marL="9244" marR="9244" marT="9244" marB="0" anchor="b"/>
                </a:tc>
                <a:tc>
                  <a:txBody>
                    <a:bodyPr/>
                    <a:lstStyle/>
                    <a:p>
                      <a:pPr marL="0" marR="0">
                        <a:spcBef>
                          <a:spcPts val="0"/>
                        </a:spcBef>
                        <a:spcAft>
                          <a:spcPts val="0"/>
                        </a:spcAft>
                      </a:pPr>
                      <a:r>
                        <a:rPr lang="en-US" sz="2000" b="0" dirty="0" smtClean="0">
                          <a:effectLst/>
                          <a:latin typeface="+mn-lt"/>
                          <a:ea typeface="Times New Roman"/>
                        </a:rPr>
                        <a:t>Meet</a:t>
                      </a:r>
                      <a:r>
                        <a:rPr lang="en-US" sz="2000" b="0" baseline="0" dirty="0" smtClean="0">
                          <a:effectLst/>
                          <a:latin typeface="+mn-lt"/>
                          <a:ea typeface="Times New Roman"/>
                        </a:rPr>
                        <a:t> AAMI/ANSI/ISO 10933 standards</a:t>
                      </a:r>
                      <a:endParaRPr lang="en-US" sz="2000" b="0" dirty="0">
                        <a:effectLst/>
                        <a:latin typeface="+mn-lt"/>
                        <a:ea typeface="Times New Roman"/>
                      </a:endParaRPr>
                    </a:p>
                  </a:txBody>
                  <a:tcPr marL="9244" marR="9244" marT="9244" marB="0" anchor="b"/>
                </a:tc>
              </a:tr>
            </a:tbl>
          </a:graphicData>
        </a:graphic>
      </p:graphicFrame>
      <p:sp>
        <p:nvSpPr>
          <p:cNvPr id="6" name="Rectangle 5"/>
          <p:cNvSpPr/>
          <p:nvPr/>
        </p:nvSpPr>
        <p:spPr>
          <a:xfrm flipV="1">
            <a:off x="228600" y="2362200"/>
            <a:ext cx="8534400" cy="381000"/>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800146468"/>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5929</TotalTime>
  <Words>3120</Words>
  <Application>Microsoft Office PowerPoint</Application>
  <PresentationFormat>On-screen Show (4:3)</PresentationFormat>
  <Paragraphs>795</Paragraphs>
  <Slides>61</Slides>
  <Notes>61</Notes>
  <HiddenSlides>0</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1_Office Theme</vt:lpstr>
      <vt:lpstr>Point-of-Service Device for Identification of Dyssynergic Defecation: Final Design Review</vt:lpstr>
      <vt:lpstr>Chronic Constipation</vt:lpstr>
      <vt:lpstr>Dyssynergic Defecation (DD)</vt:lpstr>
      <vt:lpstr>Current Situation: Anorectal Manometry (ARM)</vt:lpstr>
      <vt:lpstr>Current Treatment Pathway</vt:lpstr>
      <vt:lpstr>Goal: GastroAnalytics Solution</vt:lpstr>
      <vt:lpstr>Critical Design Requirements</vt:lpstr>
      <vt:lpstr>Critical Design Requirements</vt:lpstr>
      <vt:lpstr>Critical Design Requirements</vt:lpstr>
      <vt:lpstr>Critical Design Requirements</vt:lpstr>
      <vt:lpstr>System Block Diagram</vt:lpstr>
      <vt:lpstr>Slide 12</vt:lpstr>
      <vt:lpstr>Inner Layer</vt:lpstr>
      <vt:lpstr>Middle Layer</vt:lpstr>
      <vt:lpstr>Outer Layer</vt:lpstr>
      <vt:lpstr>EMG: System Overview</vt:lpstr>
      <vt:lpstr>System Overview</vt:lpstr>
      <vt:lpstr>System Overview</vt:lpstr>
      <vt:lpstr>Contact Area Testing</vt:lpstr>
      <vt:lpstr>Human Testing</vt:lpstr>
      <vt:lpstr>Pressure: System Overview</vt:lpstr>
      <vt:lpstr>Setup: Prototype</vt:lpstr>
      <vt:lpstr>Setup: Chamber</vt:lpstr>
      <vt:lpstr>Preliminary Testing Contact Pressure vs. Air Pressure</vt:lpstr>
      <vt:lpstr>Sensor Calibration: Zero Offset</vt:lpstr>
      <vt:lpstr>Sensor Calibration: Sensitivity</vt:lpstr>
      <vt:lpstr>Microbridge</vt:lpstr>
      <vt:lpstr>Intrarectal Sensor Calibration</vt:lpstr>
      <vt:lpstr>Anal Sphincter Sensor Calibration</vt:lpstr>
      <vt:lpstr>Wrist Box</vt:lpstr>
      <vt:lpstr>NI USB-6008 DAQ Device</vt:lpstr>
      <vt:lpstr>Software Overview</vt:lpstr>
      <vt:lpstr>Software Overview</vt:lpstr>
      <vt:lpstr>Anatomical Model</vt:lpstr>
      <vt:lpstr>Conclusions</vt:lpstr>
      <vt:lpstr>Future Steps</vt:lpstr>
      <vt:lpstr>Acknowledgements</vt:lpstr>
      <vt:lpstr>QUESTIONS?</vt:lpstr>
      <vt:lpstr>Finger Based: ≤ 3mm Thickness</vt:lpstr>
      <vt:lpstr>Finger Function: ≥ 90° flexion</vt:lpstr>
      <vt:lpstr>Maximize Patient Comfort</vt:lpstr>
      <vt:lpstr>Maximize Patient Comfort</vt:lpstr>
      <vt:lpstr>Patient Comfort: Next Steps</vt:lpstr>
      <vt:lpstr>Low Production Cost ≤ $75 per disposable device  </vt:lpstr>
      <vt:lpstr>Safety Standards</vt:lpstr>
      <vt:lpstr>Slide 46</vt:lpstr>
      <vt:lpstr>Low Production Cost: ≤ $75 per disposable device  </vt:lpstr>
      <vt:lpstr>Electrical Safety Standard: AAMI 60601-1 </vt:lpstr>
      <vt:lpstr>Electrode Contact Length (mm)</vt:lpstr>
      <vt:lpstr>EMG Exposure Dimensions</vt:lpstr>
      <vt:lpstr>0.925 Sterling Silver Electrodes</vt:lpstr>
      <vt:lpstr>Contact Area: Test Cases</vt:lpstr>
      <vt:lpstr>Contact Area: Model</vt:lpstr>
      <vt:lpstr>Contact Area: Measurement</vt:lpstr>
      <vt:lpstr>Electrode Contact Area</vt:lpstr>
      <vt:lpstr>Area Gained/mm of Width</vt:lpstr>
      <vt:lpstr>Timeline</vt:lpstr>
      <vt:lpstr>Budget</vt:lpstr>
      <vt:lpstr>References</vt:lpstr>
      <vt:lpstr>References</vt:lpstr>
      <vt:lpstr>References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Liting</dc:creator>
  <cp:lastModifiedBy>julie</cp:lastModifiedBy>
  <cp:revision>396</cp:revision>
  <dcterms:created xsi:type="dcterms:W3CDTF">2010-12-03T18:48:12Z</dcterms:created>
  <dcterms:modified xsi:type="dcterms:W3CDTF">2011-04-13T07:34:20Z</dcterms:modified>
</cp:coreProperties>
</file>